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47"/>
  </p:notesMasterIdLst>
  <p:sldIdLst>
    <p:sldId id="302" r:id="rId2"/>
    <p:sldId id="258" r:id="rId3"/>
    <p:sldId id="259" r:id="rId4"/>
    <p:sldId id="264" r:id="rId5"/>
    <p:sldId id="276" r:id="rId6"/>
    <p:sldId id="281" r:id="rId7"/>
    <p:sldId id="282" r:id="rId8"/>
    <p:sldId id="283" r:id="rId9"/>
    <p:sldId id="284" r:id="rId10"/>
    <p:sldId id="285" r:id="rId11"/>
    <p:sldId id="286" r:id="rId12"/>
    <p:sldId id="287" r:id="rId13"/>
    <p:sldId id="289" r:id="rId14"/>
    <p:sldId id="290" r:id="rId15"/>
    <p:sldId id="291" r:id="rId16"/>
    <p:sldId id="292" r:id="rId17"/>
    <p:sldId id="293" r:id="rId18"/>
    <p:sldId id="294" r:id="rId19"/>
    <p:sldId id="295" r:id="rId20"/>
    <p:sldId id="299" r:id="rId21"/>
    <p:sldId id="301" r:id="rId22"/>
    <p:sldId id="365" r:id="rId23"/>
    <p:sldId id="367" r:id="rId24"/>
    <p:sldId id="368" r:id="rId25"/>
    <p:sldId id="314" r:id="rId26"/>
    <p:sldId id="315" r:id="rId27"/>
    <p:sldId id="317" r:id="rId28"/>
    <p:sldId id="318" r:id="rId29"/>
    <p:sldId id="321" r:id="rId30"/>
    <p:sldId id="327" r:id="rId31"/>
    <p:sldId id="328" r:id="rId32"/>
    <p:sldId id="329" r:id="rId33"/>
    <p:sldId id="331" r:id="rId34"/>
    <p:sldId id="334" r:id="rId35"/>
    <p:sldId id="336" r:id="rId36"/>
    <p:sldId id="337" r:id="rId37"/>
    <p:sldId id="352" r:id="rId38"/>
    <p:sldId id="338" r:id="rId39"/>
    <p:sldId id="339" r:id="rId40"/>
    <p:sldId id="354" r:id="rId41"/>
    <p:sldId id="341" r:id="rId42"/>
    <p:sldId id="346" r:id="rId43"/>
    <p:sldId id="347" r:id="rId44"/>
    <p:sldId id="348" r:id="rId45"/>
    <p:sldId id="34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a:srgbClr val="969697"/>
    <a:srgbClr val="D5E061"/>
    <a:srgbClr val="00AB9F"/>
    <a:srgbClr val="FECB6D"/>
    <a:srgbClr val="F69752"/>
    <a:srgbClr val="F16C36"/>
    <a:srgbClr val="E68088"/>
    <a:srgbClr val="DA4B68"/>
    <a:srgbClr val="B83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7" autoAdjust="0"/>
    <p:restoredTop sz="50176" autoAdjust="0"/>
  </p:normalViewPr>
  <p:slideViewPr>
    <p:cSldViewPr snapToGrid="0" snapToObjects="1">
      <p:cViewPr varScale="1">
        <p:scale>
          <a:sx n="30" d="100"/>
          <a:sy n="30" d="100"/>
        </p:scale>
        <p:origin x="1640" y="40"/>
      </p:cViewPr>
      <p:guideLst>
        <p:guide orient="horz" pos="2160"/>
        <p:guide pos="384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110" d="100"/>
        <a:sy n="110" d="100"/>
      </p:scale>
      <p:origin x="0" y="-7530"/>
    </p:cViewPr>
  </p:sorterViewPr>
  <p:notesViewPr>
    <p:cSldViewPr snapToGrid="0" snapToObjects="1">
      <p:cViewPr>
        <p:scale>
          <a:sx n="200" d="100"/>
          <a:sy n="200" d="100"/>
        </p:scale>
        <p:origin x="-400" y="-3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76E2-A192-F746-B61E-7ED1422F1AEB}"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73DCEE54-70B5-B141-AF8E-05F161CF1F41}">
      <dgm:prSet custT="1"/>
      <dgm:spPr>
        <a:solidFill>
          <a:srgbClr val="E68088"/>
        </a:solidFill>
      </dgm:spPr>
      <dgm:t>
        <a:bodyPr/>
        <a:lstStyle/>
        <a:p>
          <a:r>
            <a:rPr lang="ru-RU" sz="1800" dirty="0">
              <a:solidFill>
                <a:schemeClr val="bg1"/>
              </a:solidFill>
            </a:rPr>
            <a:t>Узнать о требуемых документах и порядке действий для участия в системе </a:t>
          </a:r>
          <a:r>
            <a:rPr lang="ru-RU" sz="1800" dirty="0" err="1">
              <a:solidFill>
                <a:schemeClr val="bg1"/>
              </a:solidFill>
            </a:rPr>
            <a:t>Spark</a:t>
          </a:r>
          <a:endParaRPr lang="ru-RU" sz="1800" dirty="0">
            <a:solidFill>
              <a:schemeClr val="bg1"/>
            </a:solidFill>
          </a:endParaRPr>
        </a:p>
      </dgm:t>
    </dgm:pt>
    <dgm:pt modelId="{DF9A025E-1E29-F244-BDE7-AEBCF0586E1D}" type="parTrans" cxnId="{14A0B17C-B078-1242-A9CF-043E33B32423}">
      <dgm:prSet/>
      <dgm:spPr>
        <a:solidFill>
          <a:srgbClr val="E68088"/>
        </a:solidFill>
      </dgm:spPr>
      <dgm:t>
        <a:bodyPr/>
        <a:lstStyle/>
        <a:p>
          <a:endParaRPr lang="en-US"/>
        </a:p>
      </dgm:t>
    </dgm:pt>
    <dgm:pt modelId="{DFA98C85-FD4D-F64F-B1B1-1C704FB55487}" type="sibTrans" cxnId="{14A0B17C-B078-1242-A9CF-043E33B32423}">
      <dgm:prSet/>
      <dgm:spPr/>
      <dgm:t>
        <a:bodyPr/>
        <a:lstStyle/>
        <a:p>
          <a:endParaRPr lang="en-US"/>
        </a:p>
      </dgm:t>
    </dgm:pt>
    <dgm:pt modelId="{0D519068-69A4-094E-9A13-2E925E69079F}">
      <dgm:prSet phldrT="[Text]" custT="1"/>
      <dgm:spPr>
        <a:solidFill>
          <a:schemeClr val="tx1"/>
        </a:solidFill>
      </dgm:spPr>
      <dgm:t>
        <a:bodyPr/>
        <a:lstStyle/>
        <a:p>
          <a:r>
            <a:rPr lang="ru-RU" sz="1800" b="1" dirty="0">
              <a:solidFill>
                <a:schemeClr val="bg1"/>
              </a:solidFill>
            </a:rPr>
            <a:t>Получить необходимые знания и средства для участия в системе </a:t>
          </a:r>
          <a:r>
            <a:rPr lang="ru-RU" sz="1800" b="1" dirty="0" err="1">
              <a:solidFill>
                <a:schemeClr val="bg1"/>
              </a:solidFill>
            </a:rPr>
            <a:t>Spark</a:t>
          </a:r>
          <a:endParaRPr lang="ru-RU" sz="1800" b="1" dirty="0">
            <a:solidFill>
              <a:schemeClr val="bg1"/>
            </a:solidFill>
          </a:endParaRPr>
        </a:p>
      </dgm:t>
    </dgm:pt>
    <dgm:pt modelId="{3DAAF729-72CE-ED41-A433-7A6F983CDE29}" type="sibTrans" cxnId="{EF2A7A0F-1E7D-9745-905F-2A699DC7198A}">
      <dgm:prSet/>
      <dgm:spPr/>
      <dgm:t>
        <a:bodyPr/>
        <a:lstStyle/>
        <a:p>
          <a:endParaRPr lang="en-US"/>
        </a:p>
      </dgm:t>
    </dgm:pt>
    <dgm:pt modelId="{E1CAC231-8DF5-814D-A155-8E995D7B8356}" type="parTrans" cxnId="{EF2A7A0F-1E7D-9745-905F-2A699DC7198A}">
      <dgm:prSet/>
      <dgm:spPr/>
      <dgm:t>
        <a:bodyPr/>
        <a:lstStyle/>
        <a:p>
          <a:endParaRPr lang="en-US"/>
        </a:p>
      </dgm:t>
    </dgm:pt>
    <dgm:pt modelId="{C73A94CB-8AFB-4C4F-80AC-B88B1AA72162}">
      <dgm:prSet phldrT="[Text]" custT="1"/>
      <dgm:spPr>
        <a:solidFill>
          <a:srgbClr val="F16C36"/>
        </a:solidFill>
      </dgm:spPr>
      <dgm:t>
        <a:bodyPr/>
        <a:lstStyle/>
        <a:p>
          <a:r>
            <a:rPr lang="ru-RU" sz="1800" dirty="0">
              <a:solidFill>
                <a:schemeClr val="bg1"/>
              </a:solidFill>
            </a:rPr>
            <a:t>Получить представление о «Плане повышения качества»</a:t>
          </a:r>
        </a:p>
      </dgm:t>
    </dgm:pt>
    <dgm:pt modelId="{A8B88E1A-F98B-FD45-8D76-77603899A68D}" type="parTrans" cxnId="{E253264D-2792-0A43-8F1A-4974348B3511}">
      <dgm:prSet/>
      <dgm:spPr>
        <a:solidFill>
          <a:srgbClr val="F16C36"/>
        </a:solidFill>
      </dgm:spPr>
      <dgm:t>
        <a:bodyPr/>
        <a:lstStyle/>
        <a:p>
          <a:endParaRPr lang="en-US"/>
        </a:p>
      </dgm:t>
    </dgm:pt>
    <dgm:pt modelId="{63AD1147-DCA8-534B-91CB-2D7F3481E500}" type="sibTrans" cxnId="{E253264D-2792-0A43-8F1A-4974348B3511}">
      <dgm:prSet/>
      <dgm:spPr/>
      <dgm:t>
        <a:bodyPr/>
        <a:lstStyle/>
        <a:p>
          <a:endParaRPr lang="en-US"/>
        </a:p>
      </dgm:t>
    </dgm:pt>
    <dgm:pt modelId="{F5AC1CFA-DFE2-4245-9A32-6D443A574C11}">
      <dgm:prSet custT="1"/>
      <dgm:spPr>
        <a:solidFill>
          <a:srgbClr val="B8395C"/>
        </a:solidFill>
      </dgm:spPr>
      <dgm:t>
        <a:bodyPr/>
        <a:lstStyle/>
        <a:p>
          <a:r>
            <a:rPr lang="ru-RU" sz="1800" dirty="0">
              <a:solidFill>
                <a:schemeClr val="bg1"/>
              </a:solidFill>
            </a:rPr>
            <a:t>Понять цель, которую преследуют QRIS и партнеры системы </a:t>
          </a:r>
          <a:r>
            <a:rPr lang="ru-RU" sz="1800" dirty="0" err="1">
              <a:solidFill>
                <a:schemeClr val="bg1"/>
              </a:solidFill>
            </a:rPr>
            <a:t>Spark</a:t>
          </a:r>
          <a:endParaRPr lang="ru-RU" sz="1800" dirty="0">
            <a:solidFill>
              <a:schemeClr val="bg1"/>
            </a:solidFill>
          </a:endParaRPr>
        </a:p>
      </dgm:t>
    </dgm:pt>
    <dgm:pt modelId="{9B4A9C4D-8F53-8349-B051-6DB8674AED5A}" type="sibTrans" cxnId="{8A13BF2E-8A12-AE45-9472-29583B8AAEDE}">
      <dgm:prSet/>
      <dgm:spPr/>
      <dgm:t>
        <a:bodyPr/>
        <a:lstStyle/>
        <a:p>
          <a:endParaRPr lang="en-US"/>
        </a:p>
      </dgm:t>
    </dgm:pt>
    <dgm:pt modelId="{2D0E1B90-454E-FB4D-8F4D-54680D42E132}" type="parTrans" cxnId="{8A13BF2E-8A12-AE45-9472-29583B8AAEDE}">
      <dgm:prSet/>
      <dgm:spPr>
        <a:solidFill>
          <a:srgbClr val="B8395C"/>
        </a:solidFill>
      </dgm:spPr>
      <dgm:t>
        <a:bodyPr/>
        <a:lstStyle/>
        <a:p>
          <a:endParaRPr lang="en-US"/>
        </a:p>
      </dgm:t>
    </dgm:pt>
    <dgm:pt modelId="{8A840363-9DA0-6044-B33B-129839F11F23}">
      <dgm:prSet phldrT="[Text]" custT="1"/>
      <dgm:spPr>
        <a:solidFill>
          <a:srgbClr val="F69752"/>
        </a:solidFill>
      </dgm:spPr>
      <dgm:t>
        <a:bodyPr/>
        <a:lstStyle/>
        <a:p>
          <a:r>
            <a:rPr lang="ru-RU" sz="1800" dirty="0">
              <a:solidFill>
                <a:schemeClr val="bg1"/>
              </a:solidFill>
            </a:rPr>
            <a:t>Понять, как проходит </a:t>
          </a:r>
          <a:r>
            <a:rPr lang="ru-RU" sz="1800" b="0" dirty="0">
              <a:solidFill>
                <a:schemeClr val="bg1"/>
              </a:solidFill>
            </a:rPr>
            <a:t>процесс представления и оценки портфолио</a:t>
          </a:r>
        </a:p>
      </dgm:t>
    </dgm:pt>
    <dgm:pt modelId="{28ABD3AE-84FC-FE46-8CE3-12140D599241}" type="parTrans" cxnId="{438EFDCC-6CDE-6F44-B8DD-7C88F30D7D69}">
      <dgm:prSet/>
      <dgm:spPr>
        <a:solidFill>
          <a:srgbClr val="F69752"/>
        </a:solidFill>
      </dgm:spPr>
      <dgm:t>
        <a:bodyPr/>
        <a:lstStyle/>
        <a:p>
          <a:endParaRPr lang="en-US"/>
        </a:p>
      </dgm:t>
    </dgm:pt>
    <dgm:pt modelId="{8BE139CD-F32A-C147-AEE1-F1137F0DAC39}" type="sibTrans" cxnId="{438EFDCC-6CDE-6F44-B8DD-7C88F30D7D69}">
      <dgm:prSet/>
      <dgm:spPr/>
      <dgm:t>
        <a:bodyPr/>
        <a:lstStyle/>
        <a:p>
          <a:endParaRPr lang="en-US"/>
        </a:p>
      </dgm:t>
    </dgm:pt>
    <dgm:pt modelId="{7748A217-A39E-4C57-8489-950DB9AB158B}">
      <dgm:prSet custT="1"/>
      <dgm:spPr>
        <a:solidFill>
          <a:srgbClr val="DA4B68"/>
        </a:solidFill>
      </dgm:spPr>
      <dgm:t>
        <a:bodyPr/>
        <a:lstStyle/>
        <a:p>
          <a:r>
            <a:rPr lang="ru-RU" sz="1800" b="0">
              <a:solidFill>
                <a:schemeClr val="bg1"/>
              </a:solidFill>
            </a:rPr>
            <a:t>Узнать, как получить поддержку и стимулирующие выплаты для учреждений</a:t>
          </a:r>
        </a:p>
      </dgm:t>
    </dgm:pt>
    <dgm:pt modelId="{AEFE8747-0162-4B1E-911C-1200B11BEDAB}" type="parTrans" cxnId="{757B25C1-41EB-4580-BE3D-30065A654A3F}">
      <dgm:prSet/>
      <dgm:spPr>
        <a:solidFill>
          <a:srgbClr val="DA4B68"/>
        </a:solidFill>
      </dgm:spPr>
      <dgm:t>
        <a:bodyPr/>
        <a:lstStyle/>
        <a:p>
          <a:endParaRPr lang="en-US"/>
        </a:p>
      </dgm:t>
    </dgm:pt>
    <dgm:pt modelId="{E29B052B-7D15-4993-8B09-912F5E1CF473}" type="sibTrans" cxnId="{757B25C1-41EB-4580-BE3D-30065A654A3F}">
      <dgm:prSet/>
      <dgm:spPr/>
      <dgm:t>
        <a:bodyPr/>
        <a:lstStyle/>
        <a:p>
          <a:endParaRPr lang="en-US"/>
        </a:p>
      </dgm:t>
    </dgm:pt>
    <dgm:pt modelId="{0BA13E5C-9E85-40E5-854E-57038A693A16}">
      <dgm:prSet custT="1"/>
      <dgm:spPr>
        <a:solidFill>
          <a:srgbClr val="FECB6D"/>
        </a:solidFill>
      </dgm:spPr>
      <dgm:t>
        <a:bodyPr/>
        <a:lstStyle/>
        <a:p>
          <a:r>
            <a:rPr lang="ru-RU" sz="1800">
              <a:solidFill>
                <a:schemeClr val="bg1"/>
              </a:solidFill>
            </a:rPr>
            <a:t>Определить дальнейшие действия</a:t>
          </a:r>
        </a:p>
      </dgm:t>
    </dgm:pt>
    <dgm:pt modelId="{2550F82C-C76E-4850-B6D7-3552F40EA2B1}" type="parTrans" cxnId="{63C82269-301A-446A-89F5-315C0A8EDCD2}">
      <dgm:prSet/>
      <dgm:spPr>
        <a:solidFill>
          <a:srgbClr val="FECB6D"/>
        </a:solidFill>
      </dgm:spPr>
      <dgm:t>
        <a:bodyPr/>
        <a:lstStyle/>
        <a:p>
          <a:endParaRPr lang="en-US"/>
        </a:p>
      </dgm:t>
    </dgm:pt>
    <dgm:pt modelId="{C9F7F7F2-9A3F-42AA-B313-6F75E0079406}" type="sibTrans" cxnId="{63C82269-301A-446A-89F5-315C0A8EDCD2}">
      <dgm:prSet/>
      <dgm:spPr/>
      <dgm:t>
        <a:bodyPr/>
        <a:lstStyle/>
        <a:p>
          <a:endParaRPr lang="en-US"/>
        </a:p>
      </dgm:t>
    </dgm:pt>
    <dgm:pt modelId="{00E5D53C-E5BD-FD44-852B-CFF991FE8CAF}" type="pres">
      <dgm:prSet presAssocID="{8CC376E2-A192-F746-B61E-7ED1422F1AEB}" presName="cycle" presStyleCnt="0">
        <dgm:presLayoutVars>
          <dgm:chMax val="1"/>
          <dgm:dir/>
          <dgm:animLvl val="ctr"/>
          <dgm:resizeHandles val="exact"/>
        </dgm:presLayoutVars>
      </dgm:prSet>
      <dgm:spPr/>
    </dgm:pt>
    <dgm:pt modelId="{3A16A42A-126D-9849-B350-01A3F6F22D4E}" type="pres">
      <dgm:prSet presAssocID="{0D519068-69A4-094E-9A13-2E925E69079F}" presName="centerShape" presStyleLbl="node0" presStyleIdx="0" presStyleCnt="1" custScaleX="128003" custScaleY="122308" custLinFactNeighborX="-1744" custLinFactNeighborY="-5922"/>
      <dgm:spPr/>
    </dgm:pt>
    <dgm:pt modelId="{ACE06CF0-10BF-714C-8511-033F217B5A5B}" type="pres">
      <dgm:prSet presAssocID="{2D0E1B90-454E-FB4D-8F4D-54680D42E132}" presName="parTrans" presStyleLbl="bgSibTrans2D1" presStyleIdx="0" presStyleCnt="6" custScaleX="116158"/>
      <dgm:spPr/>
    </dgm:pt>
    <dgm:pt modelId="{9DE6F3F8-5A0C-E64B-AFF5-B21D20FCA825}" type="pres">
      <dgm:prSet presAssocID="{F5AC1CFA-DFE2-4245-9A32-6D443A574C11}" presName="node" presStyleLbl="node1" presStyleIdx="0" presStyleCnt="6" custScaleX="154124" custScaleY="100740" custRadScaleRad="104424" custRadScaleInc="-3733">
        <dgm:presLayoutVars>
          <dgm:bulletEnabled val="1"/>
        </dgm:presLayoutVars>
      </dgm:prSet>
      <dgm:spPr/>
    </dgm:pt>
    <dgm:pt modelId="{71FE60D0-6E1E-404B-937C-2076EFE97BD0}" type="pres">
      <dgm:prSet presAssocID="{AEFE8747-0162-4B1E-911C-1200B11BEDAB}" presName="parTrans" presStyleLbl="bgSibTrans2D1" presStyleIdx="1" presStyleCnt="6" custScaleX="118457" custLinFactNeighborX="4212" custLinFactNeighborY="-19690"/>
      <dgm:spPr/>
    </dgm:pt>
    <dgm:pt modelId="{3D3BDCD2-0457-428D-9563-AF89B606FB33}" type="pres">
      <dgm:prSet presAssocID="{7748A217-A39E-4C57-8489-950DB9AB158B}" presName="node" presStyleLbl="node1" presStyleIdx="1" presStyleCnt="6" custScaleX="126183" custScaleY="147739" custRadScaleRad="118544" custRadScaleInc="-32003">
        <dgm:presLayoutVars>
          <dgm:bulletEnabled val="1"/>
        </dgm:presLayoutVars>
      </dgm:prSet>
      <dgm:spPr/>
    </dgm:pt>
    <dgm:pt modelId="{25D9ABEE-4784-2247-8AA3-9B67C9DF7E1B}" type="pres">
      <dgm:prSet presAssocID="{DF9A025E-1E29-F244-BDE7-AEBCF0586E1D}" presName="parTrans" presStyleLbl="bgSibTrans2D1" presStyleIdx="2" presStyleCnt="6" custLinFactNeighborX="13300" custLinFactNeighborY="34808"/>
      <dgm:spPr/>
    </dgm:pt>
    <dgm:pt modelId="{AEB08C33-2388-AE4A-9E87-792F7C5E8063}" type="pres">
      <dgm:prSet presAssocID="{73DCEE54-70B5-B141-AF8E-05F161CF1F41}" presName="node" presStyleLbl="node1" presStyleIdx="2" presStyleCnt="6" custScaleX="148418" custScaleY="133290" custRadScaleRad="99253" custRadScaleInc="-14544">
        <dgm:presLayoutVars>
          <dgm:bulletEnabled val="1"/>
        </dgm:presLayoutVars>
      </dgm:prSet>
      <dgm:spPr/>
    </dgm:pt>
    <dgm:pt modelId="{74E0C72A-7703-354C-B9FF-5715AE33FBE9}" type="pres">
      <dgm:prSet presAssocID="{A8B88E1A-F98B-FD45-8D76-77603899A68D}" presName="parTrans" presStyleLbl="bgSibTrans2D1" presStyleIdx="3" presStyleCnt="6" custLinFactNeighborX="-12652" custLinFactNeighborY="10877"/>
      <dgm:spPr/>
    </dgm:pt>
    <dgm:pt modelId="{60471B75-1F7C-7C4F-8FC3-2E0D09CC56D4}" type="pres">
      <dgm:prSet presAssocID="{C73A94CB-8AFB-4C4F-80AC-B88B1AA72162}" presName="node" presStyleLbl="node1" presStyleIdx="3" presStyleCnt="6" custScaleX="166842" custScaleY="83518" custRadScaleRad="111946" custRadScaleInc="37942">
        <dgm:presLayoutVars>
          <dgm:bulletEnabled val="1"/>
        </dgm:presLayoutVars>
      </dgm:prSet>
      <dgm:spPr/>
    </dgm:pt>
    <dgm:pt modelId="{EBFF71E0-1895-CC44-A2C8-608320987AEE}" type="pres">
      <dgm:prSet presAssocID="{28ABD3AE-84FC-FE46-8CE3-12140D599241}" presName="parTrans" presStyleLbl="bgSibTrans2D1" presStyleIdx="4" presStyleCnt="6" custScaleX="124864"/>
      <dgm:spPr/>
    </dgm:pt>
    <dgm:pt modelId="{CC15F05E-F6A5-D74F-9BA2-8164D45C7328}" type="pres">
      <dgm:prSet presAssocID="{8A840363-9DA0-6044-B33B-129839F11F23}" presName="node" presStyleLbl="node1" presStyleIdx="4" presStyleCnt="6" custScaleX="155090" custScaleY="114971" custRadScaleRad="99323" custRadScaleInc="20696">
        <dgm:presLayoutVars>
          <dgm:bulletEnabled val="1"/>
        </dgm:presLayoutVars>
      </dgm:prSet>
      <dgm:spPr/>
    </dgm:pt>
    <dgm:pt modelId="{21B3D44B-72B0-42A0-A428-AC3CD6ECCE89}" type="pres">
      <dgm:prSet presAssocID="{2550F82C-C76E-4850-B6D7-3552F40EA2B1}" presName="parTrans" presStyleLbl="bgSibTrans2D1" presStyleIdx="5" presStyleCnt="6" custLinFactNeighborX="-14989" custLinFactNeighborY="-11175"/>
      <dgm:spPr/>
    </dgm:pt>
    <dgm:pt modelId="{12E67B13-633B-4D14-A453-C92E4E016D7B}" type="pres">
      <dgm:prSet presAssocID="{0BA13E5C-9E85-40E5-854E-57038A693A16}" presName="node" presStyleLbl="node1" presStyleIdx="5" presStyleCnt="6" custRadScaleRad="93502" custRadScaleInc="911">
        <dgm:presLayoutVars>
          <dgm:bulletEnabled val="1"/>
        </dgm:presLayoutVars>
      </dgm:prSet>
      <dgm:spPr/>
    </dgm:pt>
  </dgm:ptLst>
  <dgm:cxnLst>
    <dgm:cxn modelId="{9CC71500-A60E-5546-BE4A-F098047489BD}" type="presOf" srcId="{8CC376E2-A192-F746-B61E-7ED1422F1AEB}" destId="{00E5D53C-E5BD-FD44-852B-CFF991FE8CAF}" srcOrd="0" destOrd="0" presId="urn:microsoft.com/office/officeart/2005/8/layout/radial4"/>
    <dgm:cxn modelId="{75681F08-6E9E-934C-855B-20CCA04A2677}" type="presOf" srcId="{28ABD3AE-84FC-FE46-8CE3-12140D599241}" destId="{EBFF71E0-1895-CC44-A2C8-608320987AEE}" srcOrd="0" destOrd="0" presId="urn:microsoft.com/office/officeart/2005/8/layout/radial4"/>
    <dgm:cxn modelId="{23DF2C0B-8EDB-1A46-971A-FFE14CDC09C5}" type="presOf" srcId="{C73A94CB-8AFB-4C4F-80AC-B88B1AA72162}" destId="{60471B75-1F7C-7C4F-8FC3-2E0D09CC56D4}" srcOrd="0" destOrd="0" presId="urn:microsoft.com/office/officeart/2005/8/layout/radial4"/>
    <dgm:cxn modelId="{EF2A7A0F-1E7D-9745-905F-2A699DC7198A}" srcId="{8CC376E2-A192-F746-B61E-7ED1422F1AEB}" destId="{0D519068-69A4-094E-9A13-2E925E69079F}" srcOrd="0" destOrd="0" parTransId="{E1CAC231-8DF5-814D-A155-8E995D7B8356}" sibTransId="{3DAAF729-72CE-ED41-A433-7A6F983CDE29}"/>
    <dgm:cxn modelId="{8A13BF2E-8A12-AE45-9472-29583B8AAEDE}" srcId="{0D519068-69A4-094E-9A13-2E925E69079F}" destId="{F5AC1CFA-DFE2-4245-9A32-6D443A574C11}" srcOrd="0" destOrd="0" parTransId="{2D0E1B90-454E-FB4D-8F4D-54680D42E132}" sibTransId="{9B4A9C4D-8F53-8349-B051-6DB8674AED5A}"/>
    <dgm:cxn modelId="{63C82269-301A-446A-89F5-315C0A8EDCD2}" srcId="{0D519068-69A4-094E-9A13-2E925E69079F}" destId="{0BA13E5C-9E85-40E5-854E-57038A693A16}" srcOrd="5" destOrd="0" parTransId="{2550F82C-C76E-4850-B6D7-3552F40EA2B1}" sibTransId="{C9F7F7F2-9A3F-42AA-B313-6F75E0079406}"/>
    <dgm:cxn modelId="{E253264D-2792-0A43-8F1A-4974348B3511}" srcId="{0D519068-69A4-094E-9A13-2E925E69079F}" destId="{C73A94CB-8AFB-4C4F-80AC-B88B1AA72162}" srcOrd="3" destOrd="0" parTransId="{A8B88E1A-F98B-FD45-8D76-77603899A68D}" sibTransId="{63AD1147-DCA8-534B-91CB-2D7F3481E500}"/>
    <dgm:cxn modelId="{A3511674-C600-3348-A795-490A09078885}" type="presOf" srcId="{7748A217-A39E-4C57-8489-950DB9AB158B}" destId="{3D3BDCD2-0457-428D-9563-AF89B606FB33}" srcOrd="0" destOrd="0" presId="urn:microsoft.com/office/officeart/2005/8/layout/radial4"/>
    <dgm:cxn modelId="{34C7DE55-7FF1-8746-933F-4003D4B106EF}" type="presOf" srcId="{0D519068-69A4-094E-9A13-2E925E69079F}" destId="{3A16A42A-126D-9849-B350-01A3F6F22D4E}" srcOrd="0" destOrd="0" presId="urn:microsoft.com/office/officeart/2005/8/layout/radial4"/>
    <dgm:cxn modelId="{14A0B17C-B078-1242-A9CF-043E33B32423}" srcId="{0D519068-69A4-094E-9A13-2E925E69079F}" destId="{73DCEE54-70B5-B141-AF8E-05F161CF1F41}" srcOrd="2" destOrd="0" parTransId="{DF9A025E-1E29-F244-BDE7-AEBCF0586E1D}" sibTransId="{DFA98C85-FD4D-F64F-B1B1-1C704FB55487}"/>
    <dgm:cxn modelId="{0F85AC80-71D2-7E4F-9EF2-C148C1EADC67}" type="presOf" srcId="{2D0E1B90-454E-FB4D-8F4D-54680D42E132}" destId="{ACE06CF0-10BF-714C-8511-033F217B5A5B}" srcOrd="0" destOrd="0" presId="urn:microsoft.com/office/officeart/2005/8/layout/radial4"/>
    <dgm:cxn modelId="{847EC988-D95A-452B-854A-A30957322179}" type="presOf" srcId="{2550F82C-C76E-4850-B6D7-3552F40EA2B1}" destId="{21B3D44B-72B0-42A0-A428-AC3CD6ECCE89}" srcOrd="0" destOrd="0" presId="urn:microsoft.com/office/officeart/2005/8/layout/radial4"/>
    <dgm:cxn modelId="{369F46B2-DE50-4B88-BE09-E80890DD21E8}" type="presOf" srcId="{0BA13E5C-9E85-40E5-854E-57038A693A16}" destId="{12E67B13-633B-4D14-A453-C92E4E016D7B}" srcOrd="0" destOrd="0" presId="urn:microsoft.com/office/officeart/2005/8/layout/radial4"/>
    <dgm:cxn modelId="{757B25C1-41EB-4580-BE3D-30065A654A3F}" srcId="{0D519068-69A4-094E-9A13-2E925E69079F}" destId="{7748A217-A39E-4C57-8489-950DB9AB158B}" srcOrd="1" destOrd="0" parTransId="{AEFE8747-0162-4B1E-911C-1200B11BEDAB}" sibTransId="{E29B052B-7D15-4993-8B09-912F5E1CF473}"/>
    <dgm:cxn modelId="{438EFDCC-6CDE-6F44-B8DD-7C88F30D7D69}" srcId="{0D519068-69A4-094E-9A13-2E925E69079F}" destId="{8A840363-9DA0-6044-B33B-129839F11F23}" srcOrd="4" destOrd="0" parTransId="{28ABD3AE-84FC-FE46-8CE3-12140D599241}" sibTransId="{8BE139CD-F32A-C147-AEE1-F1137F0DAC39}"/>
    <dgm:cxn modelId="{BE31E6D6-BD35-2C4E-A796-A2769213C36E}" type="presOf" srcId="{F5AC1CFA-DFE2-4245-9A32-6D443A574C11}" destId="{9DE6F3F8-5A0C-E64B-AFF5-B21D20FCA825}" srcOrd="0" destOrd="0" presId="urn:microsoft.com/office/officeart/2005/8/layout/radial4"/>
    <dgm:cxn modelId="{019328D7-7240-B844-89AF-5E26EEA2BB43}" type="presOf" srcId="{A8B88E1A-F98B-FD45-8D76-77603899A68D}" destId="{74E0C72A-7703-354C-B9FF-5715AE33FBE9}" srcOrd="0" destOrd="0" presId="urn:microsoft.com/office/officeart/2005/8/layout/radial4"/>
    <dgm:cxn modelId="{1F7E27D8-E6E0-9E4F-BCCF-91AA6A599750}" type="presOf" srcId="{73DCEE54-70B5-B141-AF8E-05F161CF1F41}" destId="{AEB08C33-2388-AE4A-9E87-792F7C5E8063}" srcOrd="0" destOrd="0" presId="urn:microsoft.com/office/officeart/2005/8/layout/radial4"/>
    <dgm:cxn modelId="{A865F7E2-0D08-3F47-888F-7884DAAFA908}" type="presOf" srcId="{AEFE8747-0162-4B1E-911C-1200B11BEDAB}" destId="{71FE60D0-6E1E-404B-937C-2076EFE97BD0}" srcOrd="0" destOrd="0" presId="urn:microsoft.com/office/officeart/2005/8/layout/radial4"/>
    <dgm:cxn modelId="{CF151DF0-40B3-5144-A6F0-926FD1CCC201}" type="presOf" srcId="{8A840363-9DA0-6044-B33B-129839F11F23}" destId="{CC15F05E-F6A5-D74F-9BA2-8164D45C7328}" srcOrd="0" destOrd="0" presId="urn:microsoft.com/office/officeart/2005/8/layout/radial4"/>
    <dgm:cxn modelId="{5F35CCF2-7F09-1745-A835-36A453C6814D}" type="presOf" srcId="{DF9A025E-1E29-F244-BDE7-AEBCF0586E1D}" destId="{25D9ABEE-4784-2247-8AA3-9B67C9DF7E1B}" srcOrd="0" destOrd="0" presId="urn:microsoft.com/office/officeart/2005/8/layout/radial4"/>
    <dgm:cxn modelId="{0FF8C16F-B7A6-674C-B2E4-6C2BFA858B28}" type="presParOf" srcId="{00E5D53C-E5BD-FD44-852B-CFF991FE8CAF}" destId="{3A16A42A-126D-9849-B350-01A3F6F22D4E}" srcOrd="0" destOrd="0" presId="urn:microsoft.com/office/officeart/2005/8/layout/radial4"/>
    <dgm:cxn modelId="{901E142D-9DB8-9B40-9D0B-D41F38AAEBCF}" type="presParOf" srcId="{00E5D53C-E5BD-FD44-852B-CFF991FE8CAF}" destId="{ACE06CF0-10BF-714C-8511-033F217B5A5B}" srcOrd="1" destOrd="0" presId="urn:microsoft.com/office/officeart/2005/8/layout/radial4"/>
    <dgm:cxn modelId="{BE2BF807-267E-1B40-A13F-D18DFED61182}" type="presParOf" srcId="{00E5D53C-E5BD-FD44-852B-CFF991FE8CAF}" destId="{9DE6F3F8-5A0C-E64B-AFF5-B21D20FCA825}" srcOrd="2" destOrd="0" presId="urn:microsoft.com/office/officeart/2005/8/layout/radial4"/>
    <dgm:cxn modelId="{7A2B50CA-F81F-2342-B541-F13E842BF55A}" type="presParOf" srcId="{00E5D53C-E5BD-FD44-852B-CFF991FE8CAF}" destId="{71FE60D0-6E1E-404B-937C-2076EFE97BD0}" srcOrd="3" destOrd="0" presId="urn:microsoft.com/office/officeart/2005/8/layout/radial4"/>
    <dgm:cxn modelId="{E1A91400-A6DF-4D4B-9C0E-489C237CB0BC}" type="presParOf" srcId="{00E5D53C-E5BD-FD44-852B-CFF991FE8CAF}" destId="{3D3BDCD2-0457-428D-9563-AF89B606FB33}" srcOrd="4" destOrd="0" presId="urn:microsoft.com/office/officeart/2005/8/layout/radial4"/>
    <dgm:cxn modelId="{DC00361D-F8A0-3D4F-83D2-1460C0EB9EAF}" type="presParOf" srcId="{00E5D53C-E5BD-FD44-852B-CFF991FE8CAF}" destId="{25D9ABEE-4784-2247-8AA3-9B67C9DF7E1B}" srcOrd="5" destOrd="0" presId="urn:microsoft.com/office/officeart/2005/8/layout/radial4"/>
    <dgm:cxn modelId="{6DC17CD8-A3FB-B049-A353-48E7AF3DA85D}" type="presParOf" srcId="{00E5D53C-E5BD-FD44-852B-CFF991FE8CAF}" destId="{AEB08C33-2388-AE4A-9E87-792F7C5E8063}" srcOrd="6" destOrd="0" presId="urn:microsoft.com/office/officeart/2005/8/layout/radial4"/>
    <dgm:cxn modelId="{C0098D3F-0B51-7C4A-9FF6-F786A3544F15}" type="presParOf" srcId="{00E5D53C-E5BD-FD44-852B-CFF991FE8CAF}" destId="{74E0C72A-7703-354C-B9FF-5715AE33FBE9}" srcOrd="7" destOrd="0" presId="urn:microsoft.com/office/officeart/2005/8/layout/radial4"/>
    <dgm:cxn modelId="{031C71FB-3A59-8540-B75D-000106646C5E}" type="presParOf" srcId="{00E5D53C-E5BD-FD44-852B-CFF991FE8CAF}" destId="{60471B75-1F7C-7C4F-8FC3-2E0D09CC56D4}" srcOrd="8" destOrd="0" presId="urn:microsoft.com/office/officeart/2005/8/layout/radial4"/>
    <dgm:cxn modelId="{C7756963-09CC-9B4A-8888-7D98361E9112}" type="presParOf" srcId="{00E5D53C-E5BD-FD44-852B-CFF991FE8CAF}" destId="{EBFF71E0-1895-CC44-A2C8-608320987AEE}" srcOrd="9" destOrd="0" presId="urn:microsoft.com/office/officeart/2005/8/layout/radial4"/>
    <dgm:cxn modelId="{63B6F5F5-0B4C-B642-B2B4-D0DD079335F7}" type="presParOf" srcId="{00E5D53C-E5BD-FD44-852B-CFF991FE8CAF}" destId="{CC15F05E-F6A5-D74F-9BA2-8164D45C7328}" srcOrd="10" destOrd="0" presId="urn:microsoft.com/office/officeart/2005/8/layout/radial4"/>
    <dgm:cxn modelId="{322A9056-0A05-4E04-9CBE-D49C7D5E42E9}" type="presParOf" srcId="{00E5D53C-E5BD-FD44-852B-CFF991FE8CAF}" destId="{21B3D44B-72B0-42A0-A428-AC3CD6ECCE89}" srcOrd="11" destOrd="0" presId="urn:microsoft.com/office/officeart/2005/8/layout/radial4"/>
    <dgm:cxn modelId="{191066E3-CF41-4946-BE63-AC6A2D816F19}" type="presParOf" srcId="{00E5D53C-E5BD-FD44-852B-CFF991FE8CAF}" destId="{12E67B13-633B-4D14-A453-C92E4E016D7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012C-EB3B-414D-8C9F-CF43A8E8F720}"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C50C6898-C3A5-9649-BED3-09002B9F2190}">
      <dgm:prSet phldrT="[Text]"/>
      <dgm:spPr>
        <a:ln>
          <a:solidFill>
            <a:schemeClr val="bg1"/>
          </a:solidFill>
        </a:ln>
      </dgm:spPr>
      <dgm:t>
        <a:bodyPr/>
        <a:lstStyle/>
        <a:p>
          <a:endParaRPr lang="en-US" dirty="0"/>
        </a:p>
      </dgm:t>
    </dgm:pt>
    <dgm:pt modelId="{1DF13BFA-EA1C-EA47-93BF-3CECAEF35E1A}" type="parTrans" cxnId="{A57839E6-B943-0E40-9425-0CD1D40A7EC0}">
      <dgm:prSet/>
      <dgm:spPr/>
      <dgm:t>
        <a:bodyPr/>
        <a:lstStyle/>
        <a:p>
          <a:endParaRPr lang="en-US"/>
        </a:p>
      </dgm:t>
    </dgm:pt>
    <dgm:pt modelId="{EEBC5FC9-491C-4A4C-90F3-1BDE18EB6228}" type="sibTrans" cxnId="{A57839E6-B943-0E40-9425-0CD1D40A7EC0}">
      <dgm:prSet/>
      <dgm:spPr/>
      <dgm:t>
        <a:bodyPr/>
        <a:lstStyle/>
        <a:p>
          <a:endParaRPr lang="en-US"/>
        </a:p>
      </dgm:t>
    </dgm:pt>
    <dgm:pt modelId="{B5387EBE-593B-F245-BC8D-D96096FBC229}">
      <dgm:prSet phldrT="[Text]" custT="1"/>
      <dgm:spPr>
        <a:ln>
          <a:noFill/>
        </a:ln>
      </dgm:spPr>
      <dgm:t>
        <a:bodyPr lIns="0" rIns="0"/>
        <a:lstStyle/>
        <a:p>
          <a:r>
            <a:rPr lang="ru-RU" sz="1100" b="1" dirty="0"/>
            <a:t>Отдел регулирования детских учреждений</a:t>
          </a:r>
        </a:p>
      </dgm:t>
    </dgm:pt>
    <dgm:pt modelId="{08999DB0-383B-F841-8C06-943FC8A5E761}" type="parTrans" cxnId="{8B4BD791-27A0-7E40-8F30-D8AAFA34E04B}">
      <dgm:prSet/>
      <dgm:spPr/>
      <dgm:t>
        <a:bodyPr/>
        <a:lstStyle/>
        <a:p>
          <a:endParaRPr lang="en-US"/>
        </a:p>
      </dgm:t>
    </dgm:pt>
    <dgm:pt modelId="{B2747AAD-7952-A345-B3D4-A5233213B61D}" type="sibTrans" cxnId="{8B4BD791-27A0-7E40-8F30-D8AAFA34E04B}">
      <dgm:prSet/>
      <dgm:spPr/>
      <dgm:t>
        <a:bodyPr/>
        <a:lstStyle/>
        <a:p>
          <a:endParaRPr lang="en-US"/>
        </a:p>
      </dgm:t>
    </dgm:pt>
    <dgm:pt modelId="{03BF3D7E-D1FA-944C-B77A-2B94BD9BCEE2}">
      <dgm:prSet phldrT="[Text]" custT="1"/>
      <dgm:spPr>
        <a:ln>
          <a:noFill/>
        </a:ln>
      </dgm:spPr>
      <dgm:t>
        <a:bodyPr lIns="0" rIns="0"/>
        <a:lstStyle/>
        <a:p>
          <a:r>
            <a:rPr lang="ru-RU" sz="1100" b="1" spc="-40" baseline="0" dirty="0"/>
            <a:t>Центр профессионального развития штата Орегон</a:t>
          </a:r>
        </a:p>
      </dgm:t>
    </dgm:pt>
    <dgm:pt modelId="{27C9D9C4-16B7-2B48-B184-7891195E539F}" type="parTrans" cxnId="{8684B058-FAF8-0B47-9F23-9C20D8EB8D9D}">
      <dgm:prSet/>
      <dgm:spPr/>
      <dgm:t>
        <a:bodyPr/>
        <a:lstStyle/>
        <a:p>
          <a:endParaRPr lang="en-US"/>
        </a:p>
      </dgm:t>
    </dgm:pt>
    <dgm:pt modelId="{59D0450A-8E3E-0F4B-B57C-5F33197186FB}" type="sibTrans" cxnId="{8684B058-FAF8-0B47-9F23-9C20D8EB8D9D}">
      <dgm:prSet/>
      <dgm:spPr/>
      <dgm:t>
        <a:bodyPr/>
        <a:lstStyle/>
        <a:p>
          <a:endParaRPr lang="en-US"/>
        </a:p>
      </dgm:t>
    </dgm:pt>
    <dgm:pt modelId="{BB9D5B79-0C26-1B42-B16B-EA184A2DB4AE}">
      <dgm:prSet phldrT="[Text]" custT="1"/>
      <dgm:spPr>
        <a:ln>
          <a:noFill/>
        </a:ln>
      </dgm:spPr>
      <dgm:t>
        <a:bodyPr lIns="0" rIns="0"/>
        <a:lstStyle/>
        <a:p>
          <a:r>
            <a:rPr lang="ru-RU" sz="1100" b="1" dirty="0"/>
            <a:t>Агентства ресурсов и направлений по уходу за детьми</a:t>
          </a:r>
        </a:p>
      </dgm:t>
    </dgm:pt>
    <dgm:pt modelId="{322FA871-167B-8A46-A265-C6994B7D29BC}" type="parTrans" cxnId="{CE41FCBA-C285-DA4B-9A26-55392E749829}">
      <dgm:prSet/>
      <dgm:spPr/>
      <dgm:t>
        <a:bodyPr/>
        <a:lstStyle/>
        <a:p>
          <a:endParaRPr lang="en-US"/>
        </a:p>
      </dgm:t>
    </dgm:pt>
    <dgm:pt modelId="{23983037-0820-AC4F-A203-49CDB27F6496}" type="sibTrans" cxnId="{CE41FCBA-C285-DA4B-9A26-55392E749829}">
      <dgm:prSet/>
      <dgm:spPr/>
      <dgm:t>
        <a:bodyPr/>
        <a:lstStyle/>
        <a:p>
          <a:endParaRPr lang="en-US"/>
        </a:p>
      </dgm:t>
    </dgm:pt>
    <dgm:pt modelId="{416E3F15-274E-7049-ADA7-DCE595C9E41E}">
      <dgm:prSet phldrT="[Text]" custT="1"/>
      <dgm:spPr>
        <a:ln>
          <a:noFill/>
        </a:ln>
      </dgm:spPr>
      <dgm:t>
        <a:bodyPr lIns="0" rIns="0"/>
        <a:lstStyle/>
        <a:p>
          <a:r>
            <a:rPr lang="ru-RU" sz="1100" b="1" spc="-40" baseline="0" noProof="0" dirty="0"/>
            <a:t>Научно-исследовательский институт университета Уэстерн Орегон (WOU)</a:t>
          </a:r>
        </a:p>
      </dgm:t>
    </dgm:pt>
    <dgm:pt modelId="{C95BD94F-9BCB-4848-93C6-3F1C69C1EF7B}" type="parTrans" cxnId="{E8B49669-CA71-7545-B156-80AFDC266123}">
      <dgm:prSet/>
      <dgm:spPr/>
      <dgm:t>
        <a:bodyPr/>
        <a:lstStyle/>
        <a:p>
          <a:endParaRPr lang="en-US"/>
        </a:p>
      </dgm:t>
    </dgm:pt>
    <dgm:pt modelId="{BAAED7E3-F66A-E64A-979F-0F64F03917C9}" type="sibTrans" cxnId="{E8B49669-CA71-7545-B156-80AFDC266123}">
      <dgm:prSet/>
      <dgm:spPr/>
      <dgm:t>
        <a:bodyPr/>
        <a:lstStyle/>
        <a:p>
          <a:endParaRPr lang="en-US"/>
        </a:p>
      </dgm:t>
    </dgm:pt>
    <dgm:pt modelId="{4444B070-EA1C-4543-B1D8-CAEE8D7F3668}" type="pres">
      <dgm:prSet presAssocID="{51A2012C-EB3B-414D-8C9F-CF43A8E8F720}" presName="Name0" presStyleCnt="0">
        <dgm:presLayoutVars>
          <dgm:chMax val="1"/>
          <dgm:dir/>
          <dgm:animLvl val="ctr"/>
          <dgm:resizeHandles val="exact"/>
        </dgm:presLayoutVars>
      </dgm:prSet>
      <dgm:spPr/>
    </dgm:pt>
    <dgm:pt modelId="{845644D0-C2BE-9148-9552-8517A75AF20D}" type="pres">
      <dgm:prSet presAssocID="{C50C6898-C3A5-9649-BED3-09002B9F2190}" presName="centerShape" presStyleLbl="node0" presStyleIdx="0" presStyleCnt="1" custScaleX="115214" custScaleY="115291"/>
      <dgm:spPr/>
    </dgm:pt>
    <dgm:pt modelId="{6C885926-9BDB-9540-B3EE-3A1C32961D9C}" type="pres">
      <dgm:prSet presAssocID="{BB9D5B79-0C26-1B42-B16B-EA184A2DB4AE}" presName="node" presStyleLbl="node1" presStyleIdx="0" presStyleCnt="4" custScaleX="122437" custScaleY="122437" custRadScaleRad="96130">
        <dgm:presLayoutVars>
          <dgm:bulletEnabled val="1"/>
        </dgm:presLayoutVars>
      </dgm:prSet>
      <dgm:spPr/>
    </dgm:pt>
    <dgm:pt modelId="{6830DACE-4090-F946-8703-3798F1A34CBD}" type="pres">
      <dgm:prSet presAssocID="{BB9D5B79-0C26-1B42-B16B-EA184A2DB4AE}" presName="dummy" presStyleCnt="0"/>
      <dgm:spPr/>
    </dgm:pt>
    <dgm:pt modelId="{A2043830-81F8-2443-A0CF-76C37628F72A}" type="pres">
      <dgm:prSet presAssocID="{23983037-0820-AC4F-A203-49CDB27F6496}" presName="sibTrans" presStyleLbl="sibTrans2D1" presStyleIdx="0" presStyleCnt="4" custLinFactNeighborX="5001" custLinFactNeighborY="19"/>
      <dgm:spPr/>
    </dgm:pt>
    <dgm:pt modelId="{B1AE4E36-445B-AC49-A744-D590CA7A6D86}" type="pres">
      <dgm:prSet presAssocID="{B5387EBE-593B-F245-BC8D-D96096FBC229}" presName="node" presStyleLbl="node1" presStyleIdx="1" presStyleCnt="4" custScaleX="122437" custScaleY="122437" custRadScaleRad="96904">
        <dgm:presLayoutVars>
          <dgm:bulletEnabled val="1"/>
        </dgm:presLayoutVars>
      </dgm:prSet>
      <dgm:spPr/>
    </dgm:pt>
    <dgm:pt modelId="{EDA03C31-488A-E74F-A787-FDFB66612728}" type="pres">
      <dgm:prSet presAssocID="{B5387EBE-593B-F245-BC8D-D96096FBC229}" presName="dummy" presStyleCnt="0"/>
      <dgm:spPr/>
    </dgm:pt>
    <dgm:pt modelId="{C2087452-A24B-F241-9019-9EB910639146}" type="pres">
      <dgm:prSet presAssocID="{B2747AAD-7952-A345-B3D4-A5233213B61D}" presName="sibTrans" presStyleLbl="sibTrans2D1" presStyleIdx="1" presStyleCnt="4"/>
      <dgm:spPr/>
    </dgm:pt>
    <dgm:pt modelId="{C3E4885A-EF25-5B4D-A8B5-8EA6FD310894}" type="pres">
      <dgm:prSet presAssocID="{03BF3D7E-D1FA-944C-B77A-2B94BD9BCEE2}" presName="node" presStyleLbl="node1" presStyleIdx="2" presStyleCnt="4" custScaleX="122437" custScaleY="122437" custRadScaleRad="96904">
        <dgm:presLayoutVars>
          <dgm:bulletEnabled val="1"/>
        </dgm:presLayoutVars>
      </dgm:prSet>
      <dgm:spPr/>
    </dgm:pt>
    <dgm:pt modelId="{09198EDA-5A11-E640-B2F9-25C68CD453B9}" type="pres">
      <dgm:prSet presAssocID="{03BF3D7E-D1FA-944C-B77A-2B94BD9BCEE2}" presName="dummy" presStyleCnt="0"/>
      <dgm:spPr/>
    </dgm:pt>
    <dgm:pt modelId="{A7DB9A44-5ECA-F944-88DD-0309A00E4269}" type="pres">
      <dgm:prSet presAssocID="{59D0450A-8E3E-0F4B-B57C-5F33197186FB}" presName="sibTrans" presStyleLbl="sibTrans2D1" presStyleIdx="2" presStyleCnt="4"/>
      <dgm:spPr/>
    </dgm:pt>
    <dgm:pt modelId="{46834275-B386-7742-BFB6-63C56D3B9D35}" type="pres">
      <dgm:prSet presAssocID="{416E3F15-274E-7049-ADA7-DCE595C9E41E}" presName="node" presStyleLbl="node1" presStyleIdx="3" presStyleCnt="4" custScaleX="122437" custScaleY="122437" custRadScaleRad="96130">
        <dgm:presLayoutVars>
          <dgm:bulletEnabled val="1"/>
        </dgm:presLayoutVars>
      </dgm:prSet>
      <dgm:spPr/>
    </dgm:pt>
    <dgm:pt modelId="{849A3AC8-5E94-4743-98C8-DBC88DA63BDA}" type="pres">
      <dgm:prSet presAssocID="{416E3F15-274E-7049-ADA7-DCE595C9E41E}" presName="dummy" presStyleCnt="0"/>
      <dgm:spPr/>
    </dgm:pt>
    <dgm:pt modelId="{A322F505-327D-FD4A-A77A-BC5C92383487}" type="pres">
      <dgm:prSet presAssocID="{BAAED7E3-F66A-E64A-979F-0F64F03917C9}" presName="sibTrans" presStyleLbl="sibTrans2D1" presStyleIdx="3" presStyleCnt="4"/>
      <dgm:spPr/>
    </dgm:pt>
  </dgm:ptLst>
  <dgm:cxnLst>
    <dgm:cxn modelId="{E6D6541D-FDF6-5548-AFC1-37019E8A3B38}" type="presOf" srcId="{B2747AAD-7952-A345-B3D4-A5233213B61D}" destId="{C2087452-A24B-F241-9019-9EB910639146}" srcOrd="0" destOrd="0" presId="urn:microsoft.com/office/officeart/2005/8/layout/radial6"/>
    <dgm:cxn modelId="{90BF0C3C-B1B2-CC45-B045-CDC97114C527}" type="presOf" srcId="{23983037-0820-AC4F-A203-49CDB27F6496}" destId="{A2043830-81F8-2443-A0CF-76C37628F72A}" srcOrd="0" destOrd="0" presId="urn:microsoft.com/office/officeart/2005/8/layout/radial6"/>
    <dgm:cxn modelId="{A395825E-C08F-9F48-9A32-989A3A39F6E6}" type="presOf" srcId="{C50C6898-C3A5-9649-BED3-09002B9F2190}" destId="{845644D0-C2BE-9148-9552-8517A75AF20D}" srcOrd="0" destOrd="0" presId="urn:microsoft.com/office/officeart/2005/8/layout/radial6"/>
    <dgm:cxn modelId="{E8B49669-CA71-7545-B156-80AFDC266123}" srcId="{C50C6898-C3A5-9649-BED3-09002B9F2190}" destId="{416E3F15-274E-7049-ADA7-DCE595C9E41E}" srcOrd="3" destOrd="0" parTransId="{C95BD94F-9BCB-4848-93C6-3F1C69C1EF7B}" sibTransId="{BAAED7E3-F66A-E64A-979F-0F64F03917C9}"/>
    <dgm:cxn modelId="{7F6EB16B-3028-2D4C-82EA-38B3D94B1D34}" type="presOf" srcId="{03BF3D7E-D1FA-944C-B77A-2B94BD9BCEE2}" destId="{C3E4885A-EF25-5B4D-A8B5-8EA6FD310894}" srcOrd="0" destOrd="0" presId="urn:microsoft.com/office/officeart/2005/8/layout/radial6"/>
    <dgm:cxn modelId="{8684B058-FAF8-0B47-9F23-9C20D8EB8D9D}" srcId="{C50C6898-C3A5-9649-BED3-09002B9F2190}" destId="{03BF3D7E-D1FA-944C-B77A-2B94BD9BCEE2}" srcOrd="2" destOrd="0" parTransId="{27C9D9C4-16B7-2B48-B184-7891195E539F}" sibTransId="{59D0450A-8E3E-0F4B-B57C-5F33197186FB}"/>
    <dgm:cxn modelId="{606F777A-8A3A-C64C-9225-06A0220518AE}" type="presOf" srcId="{B5387EBE-593B-F245-BC8D-D96096FBC229}" destId="{B1AE4E36-445B-AC49-A744-D590CA7A6D86}" srcOrd="0" destOrd="0" presId="urn:microsoft.com/office/officeart/2005/8/layout/radial6"/>
    <dgm:cxn modelId="{A9E8048F-8F62-4C4D-990C-7337C32B9DA2}" type="presOf" srcId="{59D0450A-8E3E-0F4B-B57C-5F33197186FB}" destId="{A7DB9A44-5ECA-F944-88DD-0309A00E4269}" srcOrd="0" destOrd="0" presId="urn:microsoft.com/office/officeart/2005/8/layout/radial6"/>
    <dgm:cxn modelId="{8B4BD791-27A0-7E40-8F30-D8AAFA34E04B}" srcId="{C50C6898-C3A5-9649-BED3-09002B9F2190}" destId="{B5387EBE-593B-F245-BC8D-D96096FBC229}" srcOrd="1" destOrd="0" parTransId="{08999DB0-383B-F841-8C06-943FC8A5E761}" sibTransId="{B2747AAD-7952-A345-B3D4-A5233213B61D}"/>
    <dgm:cxn modelId="{C7B7199B-2FB6-414C-9DE0-9D82FA7C161B}" type="presOf" srcId="{BAAED7E3-F66A-E64A-979F-0F64F03917C9}" destId="{A322F505-327D-FD4A-A77A-BC5C92383487}" srcOrd="0" destOrd="0" presId="urn:microsoft.com/office/officeart/2005/8/layout/radial6"/>
    <dgm:cxn modelId="{CE41FCBA-C285-DA4B-9A26-55392E749829}" srcId="{C50C6898-C3A5-9649-BED3-09002B9F2190}" destId="{BB9D5B79-0C26-1B42-B16B-EA184A2DB4AE}" srcOrd="0" destOrd="0" parTransId="{322FA871-167B-8A46-A265-C6994B7D29BC}" sibTransId="{23983037-0820-AC4F-A203-49CDB27F6496}"/>
    <dgm:cxn modelId="{32E3F0C4-2B93-9D4E-A4DD-BF1E0C65026F}" type="presOf" srcId="{51A2012C-EB3B-414D-8C9F-CF43A8E8F720}" destId="{4444B070-EA1C-4543-B1D8-CAEE8D7F3668}" srcOrd="0" destOrd="0" presId="urn:microsoft.com/office/officeart/2005/8/layout/radial6"/>
    <dgm:cxn modelId="{A57839E6-B943-0E40-9425-0CD1D40A7EC0}" srcId="{51A2012C-EB3B-414D-8C9F-CF43A8E8F720}" destId="{C50C6898-C3A5-9649-BED3-09002B9F2190}" srcOrd="0" destOrd="0" parTransId="{1DF13BFA-EA1C-EA47-93BF-3CECAEF35E1A}" sibTransId="{EEBC5FC9-491C-4A4C-90F3-1BDE18EB6228}"/>
    <dgm:cxn modelId="{AC7B42ED-0D08-D940-8315-B7F5E04C6B39}" type="presOf" srcId="{416E3F15-274E-7049-ADA7-DCE595C9E41E}" destId="{46834275-B386-7742-BFB6-63C56D3B9D35}" srcOrd="0" destOrd="0" presId="urn:microsoft.com/office/officeart/2005/8/layout/radial6"/>
    <dgm:cxn modelId="{585A1CF4-F027-B549-B7D1-C6315FD6A951}" type="presOf" srcId="{BB9D5B79-0C26-1B42-B16B-EA184A2DB4AE}" destId="{6C885926-9BDB-9540-B3EE-3A1C32961D9C}" srcOrd="0" destOrd="0" presId="urn:microsoft.com/office/officeart/2005/8/layout/radial6"/>
    <dgm:cxn modelId="{9882392C-DAF5-4F48-AA97-D653CC5B329B}" type="presParOf" srcId="{4444B070-EA1C-4543-B1D8-CAEE8D7F3668}" destId="{845644D0-C2BE-9148-9552-8517A75AF20D}" srcOrd="0" destOrd="0" presId="urn:microsoft.com/office/officeart/2005/8/layout/radial6"/>
    <dgm:cxn modelId="{7F0A5CD6-A9D3-0C43-AB88-3A695374AF38}" type="presParOf" srcId="{4444B070-EA1C-4543-B1D8-CAEE8D7F3668}" destId="{6C885926-9BDB-9540-B3EE-3A1C32961D9C}" srcOrd="1" destOrd="0" presId="urn:microsoft.com/office/officeart/2005/8/layout/radial6"/>
    <dgm:cxn modelId="{32E20BA0-4887-F54C-9C22-730FA95F86F5}" type="presParOf" srcId="{4444B070-EA1C-4543-B1D8-CAEE8D7F3668}" destId="{6830DACE-4090-F946-8703-3798F1A34CBD}" srcOrd="2" destOrd="0" presId="urn:microsoft.com/office/officeart/2005/8/layout/radial6"/>
    <dgm:cxn modelId="{B6FA54E9-E969-F24F-B6D2-9A450F2911C1}" type="presParOf" srcId="{4444B070-EA1C-4543-B1D8-CAEE8D7F3668}" destId="{A2043830-81F8-2443-A0CF-76C37628F72A}" srcOrd="3" destOrd="0" presId="urn:microsoft.com/office/officeart/2005/8/layout/radial6"/>
    <dgm:cxn modelId="{723B8B64-3997-C844-AC52-5DBCE5DD5144}" type="presParOf" srcId="{4444B070-EA1C-4543-B1D8-CAEE8D7F3668}" destId="{B1AE4E36-445B-AC49-A744-D590CA7A6D86}" srcOrd="4" destOrd="0" presId="urn:microsoft.com/office/officeart/2005/8/layout/radial6"/>
    <dgm:cxn modelId="{D51B6B55-BE3E-0C46-8D1C-0460A5C016F4}" type="presParOf" srcId="{4444B070-EA1C-4543-B1D8-CAEE8D7F3668}" destId="{EDA03C31-488A-E74F-A787-FDFB66612728}" srcOrd="5" destOrd="0" presId="urn:microsoft.com/office/officeart/2005/8/layout/radial6"/>
    <dgm:cxn modelId="{B04B51ED-95B2-8A47-A7B6-75DD3135CD69}" type="presParOf" srcId="{4444B070-EA1C-4543-B1D8-CAEE8D7F3668}" destId="{C2087452-A24B-F241-9019-9EB910639146}" srcOrd="6" destOrd="0" presId="urn:microsoft.com/office/officeart/2005/8/layout/radial6"/>
    <dgm:cxn modelId="{5FB33C5A-3BAD-DA41-A85C-7F1CF855CD2F}" type="presParOf" srcId="{4444B070-EA1C-4543-B1D8-CAEE8D7F3668}" destId="{C3E4885A-EF25-5B4D-A8B5-8EA6FD310894}" srcOrd="7" destOrd="0" presId="urn:microsoft.com/office/officeart/2005/8/layout/radial6"/>
    <dgm:cxn modelId="{104095DC-D5F8-8143-9A5D-23AEEFE22938}" type="presParOf" srcId="{4444B070-EA1C-4543-B1D8-CAEE8D7F3668}" destId="{09198EDA-5A11-E640-B2F9-25C68CD453B9}" srcOrd="8" destOrd="0" presId="urn:microsoft.com/office/officeart/2005/8/layout/radial6"/>
    <dgm:cxn modelId="{4BE970A0-693D-E74A-9D4F-BBD0F21F1706}" type="presParOf" srcId="{4444B070-EA1C-4543-B1D8-CAEE8D7F3668}" destId="{A7DB9A44-5ECA-F944-88DD-0309A00E4269}" srcOrd="9" destOrd="0" presId="urn:microsoft.com/office/officeart/2005/8/layout/radial6"/>
    <dgm:cxn modelId="{AADB00A1-6193-944D-9EBF-3F64B3D62F07}" type="presParOf" srcId="{4444B070-EA1C-4543-B1D8-CAEE8D7F3668}" destId="{46834275-B386-7742-BFB6-63C56D3B9D35}" srcOrd="10" destOrd="0" presId="urn:microsoft.com/office/officeart/2005/8/layout/radial6"/>
    <dgm:cxn modelId="{B79427A9-2FE5-2C43-A517-3A89F8F1D33E}" type="presParOf" srcId="{4444B070-EA1C-4543-B1D8-CAEE8D7F3668}" destId="{849A3AC8-5E94-4743-98C8-DBC88DA63BDA}" srcOrd="11" destOrd="0" presId="urn:microsoft.com/office/officeart/2005/8/layout/radial6"/>
    <dgm:cxn modelId="{B38CEEA8-5271-514D-B329-235EB7A45FA4}" type="presParOf" srcId="{4444B070-EA1C-4543-B1D8-CAEE8D7F3668}" destId="{A322F505-327D-FD4A-A77A-BC5C9238348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1320D-9D4D-D24D-B27E-A9BF9A047AF3}" type="doc">
      <dgm:prSet loTypeId="urn:microsoft.com/office/officeart/2005/8/layout/target2" loCatId="" qsTypeId="urn:microsoft.com/office/officeart/2005/8/quickstyle/simple4" qsCatId="simple" csTypeId="urn:microsoft.com/office/officeart/2005/8/colors/colorful3" csCatId="colorful" phldr="1"/>
      <dgm:spPr/>
      <dgm:t>
        <a:bodyPr/>
        <a:lstStyle/>
        <a:p>
          <a:endParaRPr lang="en-US"/>
        </a:p>
      </dgm:t>
    </dgm:pt>
    <dgm:pt modelId="{B0211001-A7DF-D54E-B6F8-810A352A70A4}">
      <dgm:prSet custT="1"/>
      <dgm:spPr>
        <a:ln>
          <a:noFill/>
        </a:ln>
      </dgm:spPr>
      <dgm:t>
        <a:bodyPr/>
        <a:lstStyle/>
        <a:p>
          <a:pPr rtl="0"/>
          <a:r>
            <a:rPr lang="ru-RU" sz="1600" b="1" dirty="0"/>
            <a:t>Модульная система, состоящая из 5 уровней</a:t>
          </a:r>
        </a:p>
      </dgm:t>
    </dgm:pt>
    <dgm:pt modelId="{E0E0B250-B550-B74C-95F9-D917336E04B2}" type="parTrans" cxnId="{1A3E46DD-9DA7-D844-907A-ADF6DA887FB3}">
      <dgm:prSet/>
      <dgm:spPr/>
      <dgm:t>
        <a:bodyPr/>
        <a:lstStyle/>
        <a:p>
          <a:endParaRPr lang="en-US"/>
        </a:p>
      </dgm:t>
    </dgm:pt>
    <dgm:pt modelId="{A573490B-3048-EB45-8DFA-A19E9CB25D4C}" type="sibTrans" cxnId="{1A3E46DD-9DA7-D844-907A-ADF6DA887FB3}">
      <dgm:prSet/>
      <dgm:spPr/>
      <dgm:t>
        <a:bodyPr/>
        <a:lstStyle/>
        <a:p>
          <a:endParaRPr lang="en-US"/>
        </a:p>
      </dgm:t>
    </dgm:pt>
    <dgm:pt modelId="{D4C186A5-4FC1-2147-9EC6-44CAC4D7EA7D}">
      <dgm:prSet custT="1"/>
      <dgm:spPr>
        <a:ln>
          <a:noFill/>
        </a:ln>
      </dgm:spPr>
      <dgm:t>
        <a:bodyPr/>
        <a:lstStyle/>
        <a:p>
          <a:pPr rtl="0"/>
          <a:r>
            <a:rPr lang="ru-RU" sz="1600" b="1" dirty="0"/>
            <a:t>5 разделов</a:t>
          </a:r>
        </a:p>
      </dgm:t>
    </dgm:pt>
    <dgm:pt modelId="{128C895F-AE8C-CD48-B33B-E36E9CADE3B1}" type="parTrans" cxnId="{69F3D9FC-0CC4-CA43-A447-1ED30ED57B2A}">
      <dgm:prSet/>
      <dgm:spPr/>
      <dgm:t>
        <a:bodyPr/>
        <a:lstStyle/>
        <a:p>
          <a:endParaRPr lang="en-US"/>
        </a:p>
      </dgm:t>
    </dgm:pt>
    <dgm:pt modelId="{0B7F7409-517F-E441-B5E2-79AE3AAE857B}" type="sibTrans" cxnId="{69F3D9FC-0CC4-CA43-A447-1ED30ED57B2A}">
      <dgm:prSet/>
      <dgm:spPr/>
      <dgm:t>
        <a:bodyPr/>
        <a:lstStyle/>
        <a:p>
          <a:endParaRPr lang="en-US"/>
        </a:p>
      </dgm:t>
    </dgm:pt>
    <dgm:pt modelId="{AE25852D-12E3-BD4C-B8C2-851F4A690DC2}">
      <dgm:prSet/>
      <dgm:spPr>
        <a:solidFill>
          <a:srgbClr val="5098D2"/>
        </a:solidFill>
      </dgm:spPr>
      <dgm:t>
        <a:bodyPr/>
        <a:lstStyle/>
        <a:p>
          <a:pPr rtl="0"/>
          <a:r>
            <a:rPr lang="ru-RU"/>
            <a:t>Повышение качества</a:t>
          </a:r>
        </a:p>
      </dgm:t>
    </dgm:pt>
    <dgm:pt modelId="{7B3AF740-1684-894B-A2C0-E24AF182CFCA}" type="parTrans" cxnId="{FD2C5E28-ABF0-134A-B702-74185FBACD32}">
      <dgm:prSet/>
      <dgm:spPr/>
      <dgm:t>
        <a:bodyPr/>
        <a:lstStyle/>
        <a:p>
          <a:endParaRPr lang="en-US"/>
        </a:p>
      </dgm:t>
    </dgm:pt>
    <dgm:pt modelId="{9EFA75F9-6E16-CE40-9787-8E88F8582C4B}" type="sibTrans" cxnId="{FD2C5E28-ABF0-134A-B702-74185FBACD32}">
      <dgm:prSet/>
      <dgm:spPr/>
      <dgm:t>
        <a:bodyPr/>
        <a:lstStyle/>
        <a:p>
          <a:endParaRPr lang="en-US"/>
        </a:p>
      </dgm:t>
    </dgm:pt>
    <dgm:pt modelId="{B4893676-6F18-9446-AC9C-CEF65372B070}">
      <dgm:prSet custT="1"/>
      <dgm:spPr>
        <a:ln>
          <a:noFill/>
        </a:ln>
      </dgm:spPr>
      <dgm:t>
        <a:bodyPr/>
        <a:lstStyle/>
        <a:p>
          <a:pPr rtl="0"/>
          <a:r>
            <a:rPr lang="ru-RU" sz="1600" b="1" dirty="0"/>
            <a:t>Несколько редакций материалов</a:t>
          </a:r>
        </a:p>
      </dgm:t>
    </dgm:pt>
    <dgm:pt modelId="{AF395138-F23C-DD4D-8676-5BF1188DA110}" type="parTrans" cxnId="{1D148D54-76A1-E147-BDF4-B0A0D893AFB3}">
      <dgm:prSet/>
      <dgm:spPr/>
      <dgm:t>
        <a:bodyPr/>
        <a:lstStyle/>
        <a:p>
          <a:endParaRPr lang="en-US"/>
        </a:p>
      </dgm:t>
    </dgm:pt>
    <dgm:pt modelId="{6B374800-56C3-604C-A0EA-A6D3F6F07AF2}" type="sibTrans" cxnId="{1D148D54-76A1-E147-BDF4-B0A0D893AFB3}">
      <dgm:prSet/>
      <dgm:spPr/>
      <dgm:t>
        <a:bodyPr/>
        <a:lstStyle/>
        <a:p>
          <a:endParaRPr lang="en-US"/>
        </a:p>
      </dgm:t>
    </dgm:pt>
    <dgm:pt modelId="{834FCB22-51BA-B54A-B97D-CEE4285145E0}">
      <dgm:prSet/>
      <dgm:spPr>
        <a:solidFill>
          <a:srgbClr val="026CB4"/>
        </a:solidFill>
      </dgm:spPr>
      <dgm:t>
        <a:bodyPr/>
        <a:lstStyle/>
        <a:p>
          <a:pPr rtl="0"/>
          <a:r>
            <a:rPr lang="ru-RU"/>
            <a:t>Категория качества</a:t>
          </a:r>
        </a:p>
      </dgm:t>
    </dgm:pt>
    <dgm:pt modelId="{3D290662-CEF1-B445-9BD3-8CEFD10FC992}" type="parTrans" cxnId="{1AA0C7B6-7AB1-5144-8FA2-6BAFCE70C591}">
      <dgm:prSet/>
      <dgm:spPr/>
      <dgm:t>
        <a:bodyPr/>
        <a:lstStyle/>
        <a:p>
          <a:endParaRPr lang="en-US"/>
        </a:p>
      </dgm:t>
    </dgm:pt>
    <dgm:pt modelId="{C635BAF8-9FC8-754F-9AF8-45F05C5E323E}" type="sibTrans" cxnId="{1AA0C7B6-7AB1-5144-8FA2-6BAFCE70C591}">
      <dgm:prSet/>
      <dgm:spPr/>
      <dgm:t>
        <a:bodyPr/>
        <a:lstStyle/>
        <a:p>
          <a:endParaRPr lang="en-US"/>
        </a:p>
      </dgm:t>
    </dgm:pt>
    <dgm:pt modelId="{F84E94E8-F3FF-D945-955B-102E89DF9868}">
      <dgm:prSet/>
      <dgm:spPr>
        <a:solidFill>
          <a:srgbClr val="79BFEA"/>
        </a:solidFill>
      </dgm:spPr>
      <dgm:t>
        <a:bodyPr/>
        <a:lstStyle/>
        <a:p>
          <a:pPr rtl="0"/>
          <a:r>
            <a:rPr lang="ru-RU"/>
            <a:t>Компоненты системы Spark</a:t>
          </a:r>
        </a:p>
      </dgm:t>
    </dgm:pt>
    <dgm:pt modelId="{BEE6F7A6-D9B3-6F4C-8993-55D0652A8416}" type="sibTrans" cxnId="{E637871D-E190-3E4D-8522-CA80C63C3140}">
      <dgm:prSet/>
      <dgm:spPr/>
      <dgm:t>
        <a:bodyPr/>
        <a:lstStyle/>
        <a:p>
          <a:endParaRPr lang="en-US"/>
        </a:p>
      </dgm:t>
    </dgm:pt>
    <dgm:pt modelId="{794F1EAF-C9C9-684E-BA57-5579C10F79B9}" type="parTrans" cxnId="{E637871D-E190-3E4D-8522-CA80C63C3140}">
      <dgm:prSet/>
      <dgm:spPr/>
      <dgm:t>
        <a:bodyPr/>
        <a:lstStyle/>
        <a:p>
          <a:endParaRPr lang="en-US"/>
        </a:p>
      </dgm:t>
    </dgm:pt>
    <dgm:pt modelId="{70933546-7A99-CE48-A2E3-9A2696BCABC2}">
      <dgm:prSet custT="1"/>
      <dgm:spPr>
        <a:ln>
          <a:noFill/>
        </a:ln>
      </dgm:spPr>
      <dgm:t>
        <a:bodyPr/>
        <a:lstStyle/>
        <a:p>
          <a:pPr rtl="0"/>
          <a:r>
            <a:rPr lang="ru-RU" sz="1400" b="1" dirty="0"/>
            <a:t>Планы повышения качества</a:t>
          </a:r>
        </a:p>
      </dgm:t>
    </dgm:pt>
    <dgm:pt modelId="{F5A27F53-A65E-2444-8C0D-2A56B07BD7F5}" type="parTrans" cxnId="{305C2893-99E8-3841-8A0C-38DC6B99F7B8}">
      <dgm:prSet/>
      <dgm:spPr/>
      <dgm:t>
        <a:bodyPr/>
        <a:lstStyle/>
        <a:p>
          <a:endParaRPr lang="en-US"/>
        </a:p>
      </dgm:t>
    </dgm:pt>
    <dgm:pt modelId="{CACF5E78-92C8-9A41-9FE6-F4B9BA306695}" type="sibTrans" cxnId="{305C2893-99E8-3841-8A0C-38DC6B99F7B8}">
      <dgm:prSet/>
      <dgm:spPr/>
      <dgm:t>
        <a:bodyPr/>
        <a:lstStyle/>
        <a:p>
          <a:endParaRPr lang="en-US"/>
        </a:p>
      </dgm:t>
    </dgm:pt>
    <dgm:pt modelId="{9A07692B-49B6-1340-AF25-A8FEB2291BBA}">
      <dgm:prSet custT="1"/>
      <dgm:spPr>
        <a:ln>
          <a:noFill/>
        </a:ln>
      </dgm:spPr>
      <dgm:t>
        <a:bodyPr/>
        <a:lstStyle/>
        <a:p>
          <a:pPr rtl="0"/>
          <a:r>
            <a:rPr lang="ru-RU" sz="1800" b="1" dirty="0"/>
            <a:t>Стимулирующие выплаты</a:t>
          </a:r>
        </a:p>
      </dgm:t>
    </dgm:pt>
    <dgm:pt modelId="{CD874FFC-9077-A148-ADA2-2CE7995323C4}" type="parTrans" cxnId="{78354FF5-49F1-F947-9D4D-BF3ACCF63BD7}">
      <dgm:prSet/>
      <dgm:spPr/>
      <dgm:t>
        <a:bodyPr/>
        <a:lstStyle/>
        <a:p>
          <a:endParaRPr lang="en-US"/>
        </a:p>
      </dgm:t>
    </dgm:pt>
    <dgm:pt modelId="{D3F126C2-3596-384E-A1F5-7364C7C66E84}" type="sibTrans" cxnId="{78354FF5-49F1-F947-9D4D-BF3ACCF63BD7}">
      <dgm:prSet/>
      <dgm:spPr/>
      <dgm:t>
        <a:bodyPr/>
        <a:lstStyle/>
        <a:p>
          <a:endParaRPr lang="en-US"/>
        </a:p>
      </dgm:t>
    </dgm:pt>
    <dgm:pt modelId="{C94B0F82-38CF-CB49-AF6F-DE9C597D4647}">
      <dgm:prSet custT="1"/>
      <dgm:spPr>
        <a:ln>
          <a:noFill/>
        </a:ln>
      </dgm:spPr>
      <dgm:t>
        <a:bodyPr/>
        <a:lstStyle/>
        <a:p>
          <a:pPr rtl="0"/>
          <a:r>
            <a:rPr lang="ru-RU" sz="1800" b="1" dirty="0"/>
            <a:t>Система ведения документации в формате портфолио</a:t>
          </a:r>
        </a:p>
      </dgm:t>
    </dgm:pt>
    <dgm:pt modelId="{06A08E5F-5095-2548-849E-01C89331150E}" type="parTrans" cxnId="{03B48F46-D483-F74F-B6BE-2BB7829AB58E}">
      <dgm:prSet/>
      <dgm:spPr/>
      <dgm:t>
        <a:bodyPr/>
        <a:lstStyle/>
        <a:p>
          <a:endParaRPr lang="en-US"/>
        </a:p>
      </dgm:t>
    </dgm:pt>
    <dgm:pt modelId="{FC7B01B0-53E6-6B43-A2CA-32ED86D3AA13}" type="sibTrans" cxnId="{03B48F46-D483-F74F-B6BE-2BB7829AB58E}">
      <dgm:prSet/>
      <dgm:spPr/>
      <dgm:t>
        <a:bodyPr/>
        <a:lstStyle/>
        <a:p>
          <a:endParaRPr lang="en-US"/>
        </a:p>
      </dgm:t>
    </dgm:pt>
    <dgm:pt modelId="{112BF342-FFBB-FC42-BCD2-AF7DEC1E6FD1}">
      <dgm:prSet custT="1"/>
      <dgm:spPr>
        <a:ln>
          <a:noFill/>
        </a:ln>
      </dgm:spPr>
      <dgm:t>
        <a:bodyPr/>
        <a:lstStyle/>
        <a:p>
          <a:pPr rtl="0"/>
          <a:r>
            <a:rPr lang="ru-RU" sz="1400" b="1" dirty="0"/>
            <a:t>Помощь</a:t>
          </a:r>
        </a:p>
      </dgm:t>
    </dgm:pt>
    <dgm:pt modelId="{B9CB324B-A946-F644-A0D2-C1EE5C425E21}" type="parTrans" cxnId="{212CCF15-5143-AD4D-828B-EEA06CEDEEC9}">
      <dgm:prSet/>
      <dgm:spPr/>
      <dgm:t>
        <a:bodyPr/>
        <a:lstStyle/>
        <a:p>
          <a:endParaRPr lang="en-US"/>
        </a:p>
      </dgm:t>
    </dgm:pt>
    <dgm:pt modelId="{7C665896-16A0-0042-8422-B6B610B05274}" type="sibTrans" cxnId="{212CCF15-5143-AD4D-828B-EEA06CEDEEC9}">
      <dgm:prSet/>
      <dgm:spPr/>
      <dgm:t>
        <a:bodyPr/>
        <a:lstStyle/>
        <a:p>
          <a:endParaRPr lang="en-US"/>
        </a:p>
      </dgm:t>
    </dgm:pt>
    <dgm:pt modelId="{E8736881-879D-564F-B8DF-1F22CE5269A1}">
      <dgm:prSet custT="1"/>
      <dgm:spPr>
        <a:ln>
          <a:noFill/>
        </a:ln>
      </dgm:spPr>
      <dgm:t>
        <a:bodyPr/>
        <a:lstStyle/>
        <a:p>
          <a:pPr rtl="0"/>
          <a:r>
            <a:rPr lang="ru-RU" sz="1400" b="1" dirty="0"/>
            <a:t> Самооценка</a:t>
          </a:r>
        </a:p>
      </dgm:t>
    </dgm:pt>
    <dgm:pt modelId="{C421BFD7-7DCE-334A-8821-7BA206A85CEA}" type="parTrans" cxnId="{C203AC4B-F0C3-E64E-803A-14B7AEC19754}">
      <dgm:prSet/>
      <dgm:spPr/>
      <dgm:t>
        <a:bodyPr/>
        <a:lstStyle/>
        <a:p>
          <a:endParaRPr lang="en-US"/>
        </a:p>
      </dgm:t>
    </dgm:pt>
    <dgm:pt modelId="{CC0B9B88-6DC8-014F-84E5-B23D6A6F6BF9}" type="sibTrans" cxnId="{C203AC4B-F0C3-E64E-803A-14B7AEC19754}">
      <dgm:prSet/>
      <dgm:spPr/>
      <dgm:t>
        <a:bodyPr/>
        <a:lstStyle/>
        <a:p>
          <a:endParaRPr lang="en-US"/>
        </a:p>
      </dgm:t>
    </dgm:pt>
    <dgm:pt modelId="{A1CA9D51-A462-374E-B822-D1A69B6F31BA}" type="pres">
      <dgm:prSet presAssocID="{B3C1320D-9D4D-D24D-B27E-A9BF9A047AF3}" presName="Name0" presStyleCnt="0">
        <dgm:presLayoutVars>
          <dgm:chMax val="3"/>
          <dgm:chPref val="1"/>
          <dgm:dir/>
          <dgm:animLvl val="lvl"/>
          <dgm:resizeHandles/>
        </dgm:presLayoutVars>
      </dgm:prSet>
      <dgm:spPr/>
    </dgm:pt>
    <dgm:pt modelId="{D20EF45C-90B2-8D49-BA75-010F44986980}" type="pres">
      <dgm:prSet presAssocID="{B3C1320D-9D4D-D24D-B27E-A9BF9A047AF3}" presName="outerBox" presStyleCnt="0"/>
      <dgm:spPr/>
    </dgm:pt>
    <dgm:pt modelId="{FCA39D9D-5480-BD4F-AC64-5C68C8F3FAF5}" type="pres">
      <dgm:prSet presAssocID="{B3C1320D-9D4D-D24D-B27E-A9BF9A047AF3}" presName="outerBoxParent" presStyleLbl="node1" presStyleIdx="0" presStyleCnt="3" custLinFactNeighborX="156"/>
      <dgm:spPr/>
    </dgm:pt>
    <dgm:pt modelId="{1DAD54D1-BCD6-E940-BC13-01F698EDB59C}" type="pres">
      <dgm:prSet presAssocID="{B3C1320D-9D4D-D24D-B27E-A9BF9A047AF3}" presName="outerBoxChildren" presStyleCnt="0"/>
      <dgm:spPr/>
    </dgm:pt>
    <dgm:pt modelId="{4B103874-9444-334D-9E41-DFD730CAE095}" type="pres">
      <dgm:prSet presAssocID="{B0211001-A7DF-D54E-B6F8-810A352A70A4}" presName="oChild" presStyleLbl="fgAcc1" presStyleIdx="0" presStyleCnt="8">
        <dgm:presLayoutVars>
          <dgm:bulletEnabled val="1"/>
        </dgm:presLayoutVars>
      </dgm:prSet>
      <dgm:spPr/>
    </dgm:pt>
    <dgm:pt modelId="{0AAB3BD2-FB50-1F40-B208-D14036FEA8B7}" type="pres">
      <dgm:prSet presAssocID="{A573490B-3048-EB45-8DFA-A19E9CB25D4C}" presName="outerSibTrans" presStyleCnt="0"/>
      <dgm:spPr/>
    </dgm:pt>
    <dgm:pt modelId="{6DD2910B-E197-F74A-A678-91B0E4EF6E39}" type="pres">
      <dgm:prSet presAssocID="{D4C186A5-4FC1-2147-9EC6-44CAC4D7EA7D}" presName="oChild" presStyleLbl="fgAcc1" presStyleIdx="1" presStyleCnt="8">
        <dgm:presLayoutVars>
          <dgm:bulletEnabled val="1"/>
        </dgm:presLayoutVars>
      </dgm:prSet>
      <dgm:spPr/>
    </dgm:pt>
    <dgm:pt modelId="{8B9A55D8-F151-C043-8FC8-33BB0370F953}" type="pres">
      <dgm:prSet presAssocID="{0B7F7409-517F-E441-B5E2-79AE3AAE857B}" presName="outerSibTrans" presStyleCnt="0"/>
      <dgm:spPr/>
    </dgm:pt>
    <dgm:pt modelId="{16AF5E99-2E74-D14D-9165-8B2F9E828140}" type="pres">
      <dgm:prSet presAssocID="{B4893676-6F18-9446-AC9C-CEF65372B070}" presName="oChild" presStyleLbl="fgAcc1" presStyleIdx="2" presStyleCnt="8">
        <dgm:presLayoutVars>
          <dgm:bulletEnabled val="1"/>
        </dgm:presLayoutVars>
      </dgm:prSet>
      <dgm:spPr/>
    </dgm:pt>
    <dgm:pt modelId="{C1957902-B6BA-C547-A785-EEFFC9B6196D}" type="pres">
      <dgm:prSet presAssocID="{B3C1320D-9D4D-D24D-B27E-A9BF9A047AF3}" presName="middleBox" presStyleCnt="0"/>
      <dgm:spPr/>
    </dgm:pt>
    <dgm:pt modelId="{39983BCD-0B8B-C24D-8FF8-0439ED5E3844}" type="pres">
      <dgm:prSet presAssocID="{B3C1320D-9D4D-D24D-B27E-A9BF9A047AF3}" presName="middleBoxParent" presStyleLbl="node1" presStyleIdx="1" presStyleCnt="3"/>
      <dgm:spPr/>
    </dgm:pt>
    <dgm:pt modelId="{EDF412A1-01B4-FA43-A940-20ABE82D9086}" type="pres">
      <dgm:prSet presAssocID="{B3C1320D-9D4D-D24D-B27E-A9BF9A047AF3}" presName="middleBoxChildren" presStyleCnt="0"/>
      <dgm:spPr/>
    </dgm:pt>
    <dgm:pt modelId="{EB5CCB94-8F57-DE46-882B-A1EDB5D15D1E}" type="pres">
      <dgm:prSet presAssocID="{70933546-7A99-CE48-A2E3-9A2696BCABC2}" presName="mChild" presStyleLbl="fgAcc1" presStyleIdx="3" presStyleCnt="8" custScaleX="117607" custScaleY="114296">
        <dgm:presLayoutVars>
          <dgm:bulletEnabled val="1"/>
        </dgm:presLayoutVars>
      </dgm:prSet>
      <dgm:spPr/>
    </dgm:pt>
    <dgm:pt modelId="{DDD083BF-BE54-9B49-B156-72BD08D10476}" type="pres">
      <dgm:prSet presAssocID="{CACF5E78-92C8-9A41-9FE6-F4B9BA306695}" presName="middleSibTrans" presStyleCnt="0"/>
      <dgm:spPr/>
    </dgm:pt>
    <dgm:pt modelId="{4F005B06-5EA0-8641-95EA-7527AFED6AA7}" type="pres">
      <dgm:prSet presAssocID="{E8736881-879D-564F-B8DF-1F22CE5269A1}" presName="mChild" presStyleLbl="fgAcc1" presStyleIdx="4" presStyleCnt="8" custScaleX="114777" custScaleY="91092" custLinFactNeighborY="-30854">
        <dgm:presLayoutVars>
          <dgm:bulletEnabled val="1"/>
        </dgm:presLayoutVars>
      </dgm:prSet>
      <dgm:spPr/>
    </dgm:pt>
    <dgm:pt modelId="{493112C1-B7D5-7742-8B94-C002AF5F9E43}" type="pres">
      <dgm:prSet presAssocID="{CC0B9B88-6DC8-014F-84E5-B23D6A6F6BF9}" presName="middleSibTrans" presStyleCnt="0"/>
      <dgm:spPr/>
    </dgm:pt>
    <dgm:pt modelId="{C1EC5BB0-D12B-C544-8F28-255ED2D24E15}" type="pres">
      <dgm:prSet presAssocID="{112BF342-FFBB-FC42-BCD2-AF7DEC1E6FD1}" presName="mChild" presStyleLbl="fgAcc1" presStyleIdx="5" presStyleCnt="8" custScaleX="117311" custScaleY="98486" custLinFactNeighborX="832" custLinFactNeighborY="-35262">
        <dgm:presLayoutVars>
          <dgm:bulletEnabled val="1"/>
        </dgm:presLayoutVars>
      </dgm:prSet>
      <dgm:spPr/>
    </dgm:pt>
    <dgm:pt modelId="{7222EF62-D530-714B-90FC-21215209A4EE}" type="pres">
      <dgm:prSet presAssocID="{B3C1320D-9D4D-D24D-B27E-A9BF9A047AF3}" presName="centerBox" presStyleCnt="0"/>
      <dgm:spPr/>
    </dgm:pt>
    <dgm:pt modelId="{642C5C40-1174-6D41-B990-D00C2BA7930D}" type="pres">
      <dgm:prSet presAssocID="{B3C1320D-9D4D-D24D-B27E-A9BF9A047AF3}" presName="centerBoxParent" presStyleLbl="node1" presStyleIdx="2" presStyleCnt="3"/>
      <dgm:spPr/>
    </dgm:pt>
    <dgm:pt modelId="{18C375C0-406F-A343-BDC5-6A5F4AFBD61C}" type="pres">
      <dgm:prSet presAssocID="{B3C1320D-9D4D-D24D-B27E-A9BF9A047AF3}" presName="centerBoxChildren" presStyleCnt="0"/>
      <dgm:spPr/>
    </dgm:pt>
    <dgm:pt modelId="{DC622902-6A83-2043-AF87-7A39F86A0603}" type="pres">
      <dgm:prSet presAssocID="{C94B0F82-38CF-CB49-AF6F-DE9C597D4647}" presName="cChild" presStyleLbl="fgAcc1" presStyleIdx="6" presStyleCnt="8">
        <dgm:presLayoutVars>
          <dgm:bulletEnabled val="1"/>
        </dgm:presLayoutVars>
      </dgm:prSet>
      <dgm:spPr/>
    </dgm:pt>
    <dgm:pt modelId="{3BA245E0-CEBF-184D-A48D-D4C0F3401A3D}" type="pres">
      <dgm:prSet presAssocID="{FC7B01B0-53E6-6B43-A2CA-32ED86D3AA13}" presName="centerSibTrans" presStyleCnt="0"/>
      <dgm:spPr/>
    </dgm:pt>
    <dgm:pt modelId="{312F5D17-51E7-AA46-9DA3-72DB3D3FBDAF}" type="pres">
      <dgm:prSet presAssocID="{9A07692B-49B6-1340-AF25-A8FEB2291BBA}" presName="cChild" presStyleLbl="fgAcc1" presStyleIdx="7" presStyleCnt="8">
        <dgm:presLayoutVars>
          <dgm:bulletEnabled val="1"/>
        </dgm:presLayoutVars>
      </dgm:prSet>
      <dgm:spPr/>
    </dgm:pt>
  </dgm:ptLst>
  <dgm:cxnLst>
    <dgm:cxn modelId="{212CCF15-5143-AD4D-828B-EEA06CEDEEC9}" srcId="{AE25852D-12E3-BD4C-B8C2-851F4A690DC2}" destId="{112BF342-FFBB-FC42-BCD2-AF7DEC1E6FD1}" srcOrd="2" destOrd="0" parTransId="{B9CB324B-A946-F644-A0D2-C1EE5C425E21}" sibTransId="{7C665896-16A0-0042-8422-B6B610B05274}"/>
    <dgm:cxn modelId="{04054E19-8E14-834B-B561-034B2E21CC35}" type="presOf" srcId="{D4C186A5-4FC1-2147-9EC6-44CAC4D7EA7D}" destId="{6DD2910B-E197-F74A-A678-91B0E4EF6E39}" srcOrd="0" destOrd="0" presId="urn:microsoft.com/office/officeart/2005/8/layout/target2"/>
    <dgm:cxn modelId="{E637871D-E190-3E4D-8522-CA80C63C3140}" srcId="{B3C1320D-9D4D-D24D-B27E-A9BF9A047AF3}" destId="{F84E94E8-F3FF-D945-955B-102E89DF9868}" srcOrd="0" destOrd="0" parTransId="{794F1EAF-C9C9-684E-BA57-5579C10F79B9}" sibTransId="{BEE6F7A6-D9B3-6F4C-8993-55D0652A8416}"/>
    <dgm:cxn modelId="{FD2C5E28-ABF0-134A-B702-74185FBACD32}" srcId="{B3C1320D-9D4D-D24D-B27E-A9BF9A047AF3}" destId="{AE25852D-12E3-BD4C-B8C2-851F4A690DC2}" srcOrd="1" destOrd="0" parTransId="{7B3AF740-1684-894B-A2C0-E24AF182CFCA}" sibTransId="{9EFA75F9-6E16-CE40-9787-8E88F8582C4B}"/>
    <dgm:cxn modelId="{03B48F46-D483-F74F-B6BE-2BB7829AB58E}" srcId="{834FCB22-51BA-B54A-B97D-CEE4285145E0}" destId="{C94B0F82-38CF-CB49-AF6F-DE9C597D4647}" srcOrd="0" destOrd="0" parTransId="{06A08E5F-5095-2548-849E-01C89331150E}" sibTransId="{FC7B01B0-53E6-6B43-A2CA-32ED86D3AA13}"/>
    <dgm:cxn modelId="{422FAE68-A722-1B4F-8641-5A523EAFEB24}" type="presOf" srcId="{834FCB22-51BA-B54A-B97D-CEE4285145E0}" destId="{642C5C40-1174-6D41-B990-D00C2BA7930D}" srcOrd="0" destOrd="0" presId="urn:microsoft.com/office/officeart/2005/8/layout/target2"/>
    <dgm:cxn modelId="{C203AC4B-F0C3-E64E-803A-14B7AEC19754}" srcId="{AE25852D-12E3-BD4C-B8C2-851F4A690DC2}" destId="{E8736881-879D-564F-B8DF-1F22CE5269A1}" srcOrd="1" destOrd="0" parTransId="{C421BFD7-7DCE-334A-8821-7BA206A85CEA}" sibTransId="{CC0B9B88-6DC8-014F-84E5-B23D6A6F6BF9}"/>
    <dgm:cxn modelId="{1D148D54-76A1-E147-BDF4-B0A0D893AFB3}" srcId="{F84E94E8-F3FF-D945-955B-102E89DF9868}" destId="{B4893676-6F18-9446-AC9C-CEF65372B070}" srcOrd="2" destOrd="0" parTransId="{AF395138-F23C-DD4D-8676-5BF1188DA110}" sibTransId="{6B374800-56C3-604C-A0EA-A6D3F6F07AF2}"/>
    <dgm:cxn modelId="{B17B8C80-727A-2A4A-9ED3-E8CAC7987710}" type="presOf" srcId="{112BF342-FFBB-FC42-BCD2-AF7DEC1E6FD1}" destId="{C1EC5BB0-D12B-C544-8F28-255ED2D24E15}" srcOrd="0" destOrd="0" presId="urn:microsoft.com/office/officeart/2005/8/layout/target2"/>
    <dgm:cxn modelId="{FBB42C83-6EF5-5F42-AD75-58B87CA7AE88}" type="presOf" srcId="{B4893676-6F18-9446-AC9C-CEF65372B070}" destId="{16AF5E99-2E74-D14D-9165-8B2F9E828140}" srcOrd="0" destOrd="0" presId="urn:microsoft.com/office/officeart/2005/8/layout/target2"/>
    <dgm:cxn modelId="{46D9ED86-9B7A-7843-8E4E-4D2A4DC8D186}" type="presOf" srcId="{B3C1320D-9D4D-D24D-B27E-A9BF9A047AF3}" destId="{A1CA9D51-A462-374E-B822-D1A69B6F31BA}" srcOrd="0" destOrd="0" presId="urn:microsoft.com/office/officeart/2005/8/layout/target2"/>
    <dgm:cxn modelId="{EEDFC58E-C6A6-9A4F-A1DA-DF51300639F7}" type="presOf" srcId="{E8736881-879D-564F-B8DF-1F22CE5269A1}" destId="{4F005B06-5EA0-8641-95EA-7527AFED6AA7}" srcOrd="0" destOrd="0" presId="urn:microsoft.com/office/officeart/2005/8/layout/target2"/>
    <dgm:cxn modelId="{305C2893-99E8-3841-8A0C-38DC6B99F7B8}" srcId="{AE25852D-12E3-BD4C-B8C2-851F4A690DC2}" destId="{70933546-7A99-CE48-A2E3-9A2696BCABC2}" srcOrd="0" destOrd="0" parTransId="{F5A27F53-A65E-2444-8C0D-2A56B07BD7F5}" sibTransId="{CACF5E78-92C8-9A41-9FE6-F4B9BA306695}"/>
    <dgm:cxn modelId="{FBD14CA5-BA2D-3D4B-AC00-D5E975B889AE}" type="presOf" srcId="{F84E94E8-F3FF-D945-955B-102E89DF9868}" destId="{FCA39D9D-5480-BD4F-AC64-5C68C8F3FAF5}" srcOrd="0" destOrd="0" presId="urn:microsoft.com/office/officeart/2005/8/layout/target2"/>
    <dgm:cxn modelId="{7C5935AD-8622-ED48-B8C8-9ACB1A397E3D}" type="presOf" srcId="{B0211001-A7DF-D54E-B6F8-810A352A70A4}" destId="{4B103874-9444-334D-9E41-DFD730CAE095}" srcOrd="0" destOrd="0" presId="urn:microsoft.com/office/officeart/2005/8/layout/target2"/>
    <dgm:cxn modelId="{1AA0C7B6-7AB1-5144-8FA2-6BAFCE70C591}" srcId="{B3C1320D-9D4D-D24D-B27E-A9BF9A047AF3}" destId="{834FCB22-51BA-B54A-B97D-CEE4285145E0}" srcOrd="2" destOrd="0" parTransId="{3D290662-CEF1-B445-9BD3-8CEFD10FC992}" sibTransId="{C635BAF8-9FC8-754F-9AF8-45F05C5E323E}"/>
    <dgm:cxn modelId="{313A2BCE-059F-DF4E-BF0F-0E71AD6E6B67}" type="presOf" srcId="{9A07692B-49B6-1340-AF25-A8FEB2291BBA}" destId="{312F5D17-51E7-AA46-9DA3-72DB3D3FBDAF}" srcOrd="0" destOrd="0" presId="urn:microsoft.com/office/officeart/2005/8/layout/target2"/>
    <dgm:cxn modelId="{1A3E46DD-9DA7-D844-907A-ADF6DA887FB3}" srcId="{F84E94E8-F3FF-D945-955B-102E89DF9868}" destId="{B0211001-A7DF-D54E-B6F8-810A352A70A4}" srcOrd="0" destOrd="0" parTransId="{E0E0B250-B550-B74C-95F9-D917336E04B2}" sibTransId="{A573490B-3048-EB45-8DFA-A19E9CB25D4C}"/>
    <dgm:cxn modelId="{B33C12E6-01D1-9F45-8DB6-B5C06D365D44}" type="presOf" srcId="{70933546-7A99-CE48-A2E3-9A2696BCABC2}" destId="{EB5CCB94-8F57-DE46-882B-A1EDB5D15D1E}" srcOrd="0" destOrd="0" presId="urn:microsoft.com/office/officeart/2005/8/layout/target2"/>
    <dgm:cxn modelId="{22BC6BEA-E692-5042-AED5-9CB2D6E7A4F2}" type="presOf" srcId="{C94B0F82-38CF-CB49-AF6F-DE9C597D4647}" destId="{DC622902-6A83-2043-AF87-7A39F86A0603}" srcOrd="0" destOrd="0" presId="urn:microsoft.com/office/officeart/2005/8/layout/target2"/>
    <dgm:cxn modelId="{78354FF5-49F1-F947-9D4D-BF3ACCF63BD7}" srcId="{834FCB22-51BA-B54A-B97D-CEE4285145E0}" destId="{9A07692B-49B6-1340-AF25-A8FEB2291BBA}" srcOrd="1" destOrd="0" parTransId="{CD874FFC-9077-A148-ADA2-2CE7995323C4}" sibTransId="{D3F126C2-3596-384E-A1F5-7364C7C66E84}"/>
    <dgm:cxn modelId="{A85553F9-4F12-4346-8EE5-19670A4DE0BD}" type="presOf" srcId="{AE25852D-12E3-BD4C-B8C2-851F4A690DC2}" destId="{39983BCD-0B8B-C24D-8FF8-0439ED5E3844}" srcOrd="0" destOrd="0" presId="urn:microsoft.com/office/officeart/2005/8/layout/target2"/>
    <dgm:cxn modelId="{69F3D9FC-0CC4-CA43-A447-1ED30ED57B2A}" srcId="{F84E94E8-F3FF-D945-955B-102E89DF9868}" destId="{D4C186A5-4FC1-2147-9EC6-44CAC4D7EA7D}" srcOrd="1" destOrd="0" parTransId="{128C895F-AE8C-CD48-B33B-E36E9CADE3B1}" sibTransId="{0B7F7409-517F-E441-B5E2-79AE3AAE857B}"/>
    <dgm:cxn modelId="{A0217B16-9004-F843-8E70-D1BC6594034B}" type="presParOf" srcId="{A1CA9D51-A462-374E-B822-D1A69B6F31BA}" destId="{D20EF45C-90B2-8D49-BA75-010F44986980}" srcOrd="0" destOrd="0" presId="urn:microsoft.com/office/officeart/2005/8/layout/target2"/>
    <dgm:cxn modelId="{686DDB98-E71B-A24F-8B2E-A3A1E23AC30D}" type="presParOf" srcId="{D20EF45C-90B2-8D49-BA75-010F44986980}" destId="{FCA39D9D-5480-BD4F-AC64-5C68C8F3FAF5}" srcOrd="0" destOrd="0" presId="urn:microsoft.com/office/officeart/2005/8/layout/target2"/>
    <dgm:cxn modelId="{C1C2EC53-7190-664F-82AF-C82EF68C2A52}" type="presParOf" srcId="{D20EF45C-90B2-8D49-BA75-010F44986980}" destId="{1DAD54D1-BCD6-E940-BC13-01F698EDB59C}" srcOrd="1" destOrd="0" presId="urn:microsoft.com/office/officeart/2005/8/layout/target2"/>
    <dgm:cxn modelId="{65183992-6983-7B49-B824-5757E6744296}" type="presParOf" srcId="{1DAD54D1-BCD6-E940-BC13-01F698EDB59C}" destId="{4B103874-9444-334D-9E41-DFD730CAE095}" srcOrd="0" destOrd="0" presId="urn:microsoft.com/office/officeart/2005/8/layout/target2"/>
    <dgm:cxn modelId="{42AB426B-5F04-CD49-BBF8-F8F632A3A8E6}" type="presParOf" srcId="{1DAD54D1-BCD6-E940-BC13-01F698EDB59C}" destId="{0AAB3BD2-FB50-1F40-B208-D14036FEA8B7}" srcOrd="1" destOrd="0" presId="urn:microsoft.com/office/officeart/2005/8/layout/target2"/>
    <dgm:cxn modelId="{5F10BD34-3CF9-DA4D-9D41-C199976C7EBF}" type="presParOf" srcId="{1DAD54D1-BCD6-E940-BC13-01F698EDB59C}" destId="{6DD2910B-E197-F74A-A678-91B0E4EF6E39}" srcOrd="2" destOrd="0" presId="urn:microsoft.com/office/officeart/2005/8/layout/target2"/>
    <dgm:cxn modelId="{864252CC-299B-284E-A6FA-1660A0D00AF5}" type="presParOf" srcId="{1DAD54D1-BCD6-E940-BC13-01F698EDB59C}" destId="{8B9A55D8-F151-C043-8FC8-33BB0370F953}" srcOrd="3" destOrd="0" presId="urn:microsoft.com/office/officeart/2005/8/layout/target2"/>
    <dgm:cxn modelId="{BFEBA2FE-1E38-D744-A036-983E1C26B912}" type="presParOf" srcId="{1DAD54D1-BCD6-E940-BC13-01F698EDB59C}" destId="{16AF5E99-2E74-D14D-9165-8B2F9E828140}" srcOrd="4" destOrd="0" presId="urn:microsoft.com/office/officeart/2005/8/layout/target2"/>
    <dgm:cxn modelId="{D86EC765-C34E-2343-BD64-672FBA5460CE}" type="presParOf" srcId="{A1CA9D51-A462-374E-B822-D1A69B6F31BA}" destId="{C1957902-B6BA-C547-A785-EEFFC9B6196D}" srcOrd="1" destOrd="0" presId="urn:microsoft.com/office/officeart/2005/8/layout/target2"/>
    <dgm:cxn modelId="{1DE8F1EA-7A38-B343-9B34-2527F1B5F300}" type="presParOf" srcId="{C1957902-B6BA-C547-A785-EEFFC9B6196D}" destId="{39983BCD-0B8B-C24D-8FF8-0439ED5E3844}" srcOrd="0" destOrd="0" presId="urn:microsoft.com/office/officeart/2005/8/layout/target2"/>
    <dgm:cxn modelId="{437F4607-3419-7649-A9AD-6D9867BA610E}" type="presParOf" srcId="{C1957902-B6BA-C547-A785-EEFFC9B6196D}" destId="{EDF412A1-01B4-FA43-A940-20ABE82D9086}" srcOrd="1" destOrd="0" presId="urn:microsoft.com/office/officeart/2005/8/layout/target2"/>
    <dgm:cxn modelId="{84641DF3-75DF-0D40-A017-071314EA4D45}" type="presParOf" srcId="{EDF412A1-01B4-FA43-A940-20ABE82D9086}" destId="{EB5CCB94-8F57-DE46-882B-A1EDB5D15D1E}" srcOrd="0" destOrd="0" presId="urn:microsoft.com/office/officeart/2005/8/layout/target2"/>
    <dgm:cxn modelId="{5C5EBFE2-898B-C644-8002-724100486004}" type="presParOf" srcId="{EDF412A1-01B4-FA43-A940-20ABE82D9086}" destId="{DDD083BF-BE54-9B49-B156-72BD08D10476}" srcOrd="1" destOrd="0" presId="urn:microsoft.com/office/officeart/2005/8/layout/target2"/>
    <dgm:cxn modelId="{B1178137-88F4-8A42-8DAC-5A1C27BFC06C}" type="presParOf" srcId="{EDF412A1-01B4-FA43-A940-20ABE82D9086}" destId="{4F005B06-5EA0-8641-95EA-7527AFED6AA7}" srcOrd="2" destOrd="0" presId="urn:microsoft.com/office/officeart/2005/8/layout/target2"/>
    <dgm:cxn modelId="{C20120B3-4563-B24F-B7EB-52DFB336EDAE}" type="presParOf" srcId="{EDF412A1-01B4-FA43-A940-20ABE82D9086}" destId="{493112C1-B7D5-7742-8B94-C002AF5F9E43}" srcOrd="3" destOrd="0" presId="urn:microsoft.com/office/officeart/2005/8/layout/target2"/>
    <dgm:cxn modelId="{2C8D4700-E960-6240-9D36-DC225DA5190E}" type="presParOf" srcId="{EDF412A1-01B4-FA43-A940-20ABE82D9086}" destId="{C1EC5BB0-D12B-C544-8F28-255ED2D24E15}" srcOrd="4" destOrd="0" presId="urn:microsoft.com/office/officeart/2005/8/layout/target2"/>
    <dgm:cxn modelId="{B3B72019-FC8A-C54C-9CB3-8F4C6B92D577}" type="presParOf" srcId="{A1CA9D51-A462-374E-B822-D1A69B6F31BA}" destId="{7222EF62-D530-714B-90FC-21215209A4EE}" srcOrd="2" destOrd="0" presId="urn:microsoft.com/office/officeart/2005/8/layout/target2"/>
    <dgm:cxn modelId="{B77F830F-7630-4E4D-84EB-DA86A1740548}" type="presParOf" srcId="{7222EF62-D530-714B-90FC-21215209A4EE}" destId="{642C5C40-1174-6D41-B990-D00C2BA7930D}" srcOrd="0" destOrd="0" presId="urn:microsoft.com/office/officeart/2005/8/layout/target2"/>
    <dgm:cxn modelId="{0AD0CD1B-7216-0A45-A0F1-295458035D55}" type="presParOf" srcId="{7222EF62-D530-714B-90FC-21215209A4EE}" destId="{18C375C0-406F-A343-BDC5-6A5F4AFBD61C}" srcOrd="1" destOrd="0" presId="urn:microsoft.com/office/officeart/2005/8/layout/target2"/>
    <dgm:cxn modelId="{7AEA30B8-AFB3-6D4A-9E4D-04FB1376A719}" type="presParOf" srcId="{18C375C0-406F-A343-BDC5-6A5F4AFBD61C}" destId="{DC622902-6A83-2043-AF87-7A39F86A0603}" srcOrd="0" destOrd="0" presId="urn:microsoft.com/office/officeart/2005/8/layout/target2"/>
    <dgm:cxn modelId="{50957EC8-3E1C-D146-95F9-D222D9E82484}" type="presParOf" srcId="{18C375C0-406F-A343-BDC5-6A5F4AFBD61C}" destId="{3BA245E0-CEBF-184D-A48D-D4C0F3401A3D}" srcOrd="1" destOrd="0" presId="urn:microsoft.com/office/officeart/2005/8/layout/target2"/>
    <dgm:cxn modelId="{5C22CE14-88ED-2A4F-A2BB-21B858458D85}" type="presParOf" srcId="{18C375C0-406F-A343-BDC5-6A5F4AFBD61C}" destId="{312F5D17-51E7-AA46-9DA3-72DB3D3FBDA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71B27-25EF-EF43-8871-0F356A1B5E43}"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D715BB17-1654-6E40-A04A-C8A92CCDFBC8}">
      <dgm:prSet phldrT="[Text]"/>
      <dgm:spPr>
        <a:solidFill>
          <a:srgbClr val="99D5D2"/>
        </a:solidFill>
      </dgm:spPr>
      <dgm:t>
        <a:bodyPr/>
        <a:lstStyle/>
        <a:p>
          <a:r>
            <a:rPr lang="ru-RU"/>
            <a:t>Разделы</a:t>
          </a:r>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00AB9F"/>
        </a:solidFill>
      </dgm:spPr>
      <dgm:t>
        <a:bodyPr/>
        <a:lstStyle/>
        <a:p>
          <a:r>
            <a:rPr lang="ru-RU"/>
            <a:t>Стандарты</a:t>
          </a:r>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026CB4"/>
        </a:solidFill>
      </dgm:spPr>
      <dgm:t>
        <a:bodyPr/>
        <a:lstStyle/>
        <a:p>
          <a:r>
            <a:rPr lang="ru-RU"/>
            <a:t>Показатели</a:t>
          </a:r>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899F38C5-FDA5-D04C-AF28-7861CC1074E1}">
      <dgm:prSet phldrT="[Text]"/>
      <dgm:spPr>
        <a:solidFill>
          <a:srgbClr val="5098D2"/>
        </a:solidFill>
      </dgm:spPr>
      <dgm:t>
        <a:bodyPr/>
        <a:lstStyle/>
        <a:p>
          <a:pPr algn="l"/>
          <a:r>
            <a:rPr lang="ru-RU"/>
            <a:t>Материалы</a:t>
          </a:r>
        </a:p>
      </dgm:t>
    </dgm:pt>
    <dgm:pt modelId="{FA6EC087-2BF0-E148-AA18-79AACA6F6214}" type="parTrans" cxnId="{6477D96E-2B56-624C-8712-6D18E4BDE0F8}">
      <dgm:prSet/>
      <dgm:spPr/>
      <dgm:t>
        <a:bodyPr/>
        <a:lstStyle/>
        <a:p>
          <a:endParaRPr lang="en-US"/>
        </a:p>
      </dgm:t>
    </dgm:pt>
    <dgm:pt modelId="{EFF5B019-5F5B-5346-959E-BBB6D58CF301}" type="sibTrans" cxnId="{6477D96E-2B56-624C-8712-6D18E4BDE0F8}">
      <dgm:prSet/>
      <dgm:spPr/>
      <dgm:t>
        <a:bodyPr/>
        <a:lstStyle/>
        <a:p>
          <a:endParaRPr lang="en-US"/>
        </a:p>
      </dgm:t>
    </dgm:pt>
    <dgm:pt modelId="{FFA6D7AA-BAFA-BB48-8A74-BD6C14701991}">
      <dgm:prSet phldrT="[Text]" custT="1"/>
      <dgm:spPr>
        <a:solidFill>
          <a:srgbClr val="5098D2">
            <a:alpha val="20000"/>
          </a:srgbClr>
        </a:solidFill>
      </dgm:spPr>
      <dgm:t>
        <a:bodyPr/>
        <a:lstStyle/>
        <a:p>
          <a:pPr algn="l">
            <a:lnSpc>
              <a:spcPct val="85000"/>
            </a:lnSpc>
          </a:pPr>
          <a:r>
            <a:rPr lang="ru-RU" sz="1600" dirty="0"/>
            <a:t>Предоставляются только в портфолио</a:t>
          </a:r>
        </a:p>
      </dgm:t>
    </dgm:pt>
    <dgm:pt modelId="{BD8DD8C3-D066-0048-A16A-B591CF259D05}" type="parTrans" cxnId="{9CF124A4-B162-074D-B4DF-873ECCF72A84}">
      <dgm:prSet/>
      <dgm:spPr/>
      <dgm:t>
        <a:bodyPr/>
        <a:lstStyle/>
        <a:p>
          <a:endParaRPr lang="en-US"/>
        </a:p>
      </dgm:t>
    </dgm:pt>
    <dgm:pt modelId="{E4351850-CA0F-DB41-ABB2-B10ECB4672AF}" type="sibTrans" cxnId="{9CF124A4-B162-074D-B4DF-873ECCF72A84}">
      <dgm:prSet/>
      <dgm:spPr/>
      <dgm:t>
        <a:bodyPr/>
        <a:lstStyle/>
        <a:p>
          <a:endParaRPr lang="en-US"/>
        </a:p>
      </dgm:t>
    </dgm:pt>
    <dgm:pt modelId="{1118DD30-A689-5047-8F65-7B2375CCB912}">
      <dgm:prSet phldrT="[Text]" custT="1"/>
      <dgm:spPr>
        <a:solidFill>
          <a:srgbClr val="5098D2">
            <a:alpha val="20000"/>
          </a:srgbClr>
        </a:solidFill>
      </dgm:spPr>
      <dgm:t>
        <a:bodyPr/>
        <a:lstStyle/>
        <a:p>
          <a:pPr algn="l">
            <a:lnSpc>
              <a:spcPct val="85000"/>
            </a:lnSpc>
          </a:pPr>
          <a:r>
            <a:rPr lang="ru-RU" sz="1600" dirty="0"/>
            <a:t>Измеримые показатели соответствия стандартам</a:t>
          </a:r>
        </a:p>
      </dgm:t>
    </dgm:pt>
    <dgm:pt modelId="{843CF7E7-7BA2-C346-9FC6-469D4104F0B8}" type="parTrans" cxnId="{E5363C0C-B7AE-6C4F-A898-A05DF863433C}">
      <dgm:prSet/>
      <dgm:spPr/>
      <dgm:t>
        <a:bodyPr/>
        <a:lstStyle/>
        <a:p>
          <a:endParaRPr lang="en-US"/>
        </a:p>
      </dgm:t>
    </dgm:pt>
    <dgm:pt modelId="{209CB2AD-BEB1-6147-BD9E-FE6844FBA444}" type="sibTrans" cxnId="{E5363C0C-B7AE-6C4F-A898-A05DF863433C}">
      <dgm:prSet/>
      <dgm:spPr/>
      <dgm:t>
        <a:bodyPr/>
        <a:lstStyle/>
        <a:p>
          <a:endParaRPr lang="en-US"/>
        </a:p>
      </dgm:t>
    </dgm:pt>
    <dgm:pt modelId="{A78E3FF8-10BA-F647-9247-E723A4D46909}">
      <dgm:prSet phldrT="[Text]" custT="1"/>
      <dgm:spPr>
        <a:solidFill>
          <a:srgbClr val="99D5D2">
            <a:alpha val="20000"/>
          </a:srgbClr>
        </a:solidFill>
      </dgm:spPr>
      <dgm:t>
        <a:bodyPr/>
        <a:lstStyle/>
        <a:p>
          <a:pPr>
            <a:lnSpc>
              <a:spcPct val="85000"/>
            </a:lnSpc>
          </a:pPr>
          <a:r>
            <a:rPr lang="ru-RU" sz="1600" dirty="0"/>
            <a:t>5 категорий</a:t>
          </a:r>
        </a:p>
      </dgm:t>
    </dgm:pt>
    <dgm:pt modelId="{99EBE4C4-5EBB-B74A-B192-8DFCF0D2A47F}" type="parTrans" cxnId="{DA9B2892-47B7-164E-B6F3-48B8DE6704F3}">
      <dgm:prSet/>
      <dgm:spPr/>
      <dgm:t>
        <a:bodyPr/>
        <a:lstStyle/>
        <a:p>
          <a:endParaRPr lang="en-US"/>
        </a:p>
      </dgm:t>
    </dgm:pt>
    <dgm:pt modelId="{254FE6D8-D71D-E248-8553-3FE5EF8F2456}" type="sibTrans" cxnId="{DA9B2892-47B7-164E-B6F3-48B8DE6704F3}">
      <dgm:prSet/>
      <dgm:spPr/>
      <dgm:t>
        <a:bodyPr/>
        <a:lstStyle/>
        <a:p>
          <a:endParaRPr lang="en-US"/>
        </a:p>
      </dgm:t>
    </dgm:pt>
    <dgm:pt modelId="{1938394E-C7E9-A341-9B82-B3A48046BDE9}">
      <dgm:prSet phldrT="[Text]" custT="1"/>
      <dgm:spPr>
        <a:solidFill>
          <a:srgbClr val="00AB9F">
            <a:alpha val="20000"/>
          </a:srgbClr>
        </a:solidFill>
      </dgm:spPr>
      <dgm:t>
        <a:bodyPr/>
        <a:lstStyle/>
        <a:p>
          <a:pPr>
            <a:lnSpc>
              <a:spcPct val="85000"/>
            </a:lnSpc>
          </a:pPr>
          <a:r>
            <a:rPr lang="ru-RU" sz="1600" dirty="0"/>
            <a:t>33 стандарта</a:t>
          </a:r>
        </a:p>
      </dgm:t>
    </dgm:pt>
    <dgm:pt modelId="{99848BB9-1422-AE41-B961-951555104F9F}" type="parTrans" cxnId="{3B620244-538F-7D4E-A1E2-A2C62A74F410}">
      <dgm:prSet/>
      <dgm:spPr/>
      <dgm:t>
        <a:bodyPr/>
        <a:lstStyle/>
        <a:p>
          <a:endParaRPr lang="en-US"/>
        </a:p>
      </dgm:t>
    </dgm:pt>
    <dgm:pt modelId="{1BE042BC-770F-6B46-95B9-BA30CC9CEAC9}" type="sibTrans" cxnId="{3B620244-538F-7D4E-A1E2-A2C62A74F410}">
      <dgm:prSet/>
      <dgm:spPr/>
      <dgm:t>
        <a:bodyPr/>
        <a:lstStyle/>
        <a:p>
          <a:endParaRPr lang="en-US"/>
        </a:p>
      </dgm:t>
    </dgm:pt>
    <dgm:pt modelId="{40AD2A2B-7EEC-4E48-A9F9-2D301F90A22F}">
      <dgm:prSet custT="1"/>
      <dgm:spPr>
        <a:solidFill>
          <a:srgbClr val="026CB4">
            <a:alpha val="20000"/>
          </a:srgbClr>
        </a:solidFill>
      </dgm:spPr>
      <dgm:t>
        <a:bodyPr/>
        <a:lstStyle/>
        <a:p>
          <a:pPr>
            <a:lnSpc>
              <a:spcPct val="85000"/>
            </a:lnSpc>
          </a:pPr>
          <a:r>
            <a:rPr lang="ru-RU" sz="1600" dirty="0"/>
            <a:t>Уровни соответствия стандартам для каждой категории</a:t>
          </a:r>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solidFill>
          <a:srgbClr val="99D5D2">
            <a:alpha val="20000"/>
          </a:srgbClr>
        </a:solidFill>
      </dgm:spPr>
      <dgm:t>
        <a:bodyPr/>
        <a:lstStyle/>
        <a:p>
          <a:pPr>
            <a:lnSpc>
              <a:spcPct val="85000"/>
            </a:lnSpc>
          </a:pPr>
          <a:r>
            <a:rPr lang="ru-RU" sz="1600" dirty="0"/>
            <a:t>Категории качества, которые охватывают все аспекты учреждения</a:t>
          </a:r>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solidFill>
          <a:srgbClr val="00AB9F">
            <a:alpha val="20000"/>
          </a:srgbClr>
        </a:solidFill>
      </dgm:spPr>
      <dgm:t>
        <a:bodyPr/>
        <a:lstStyle/>
        <a:p>
          <a:pPr>
            <a:lnSpc>
              <a:spcPct val="85000"/>
            </a:lnSpc>
          </a:pPr>
          <a:r>
            <a:rPr lang="ru-RU" sz="1600" dirty="0"/>
            <a:t>Стандарты для учреждений сгруппированы по разделам</a:t>
          </a:r>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3BABC042-7583-1146-A74E-83F708055644}">
      <dgm:prSet custT="1"/>
      <dgm:spPr>
        <a:solidFill>
          <a:srgbClr val="026CB4">
            <a:alpha val="20000"/>
          </a:srgbClr>
        </a:solidFill>
      </dgm:spPr>
      <dgm:t>
        <a:bodyPr/>
        <a:lstStyle/>
        <a:p>
          <a:pPr>
            <a:lnSpc>
              <a:spcPct val="85000"/>
            </a:lnSpc>
          </a:pPr>
          <a:r>
            <a:rPr lang="ru-RU" sz="1600" dirty="0"/>
            <a:t>Обычно 3 для каждого стандарта</a:t>
          </a:r>
        </a:p>
      </dgm:t>
    </dgm:pt>
    <dgm:pt modelId="{74F03330-7F5A-F344-B13B-5FB309AA438F}" type="parTrans" cxnId="{8FF24036-916C-1E4D-9721-D4D621FFC18A}">
      <dgm:prSet/>
      <dgm:spPr/>
      <dgm:t>
        <a:bodyPr/>
        <a:lstStyle/>
        <a:p>
          <a:endParaRPr lang="en-US"/>
        </a:p>
      </dgm:t>
    </dgm:pt>
    <dgm:pt modelId="{4EC867D2-8E57-2749-A581-FD804DCD9A45}" type="sibTrans" cxnId="{8FF24036-916C-1E4D-9721-D4D621FFC18A}">
      <dgm:prSet/>
      <dgm:spPr/>
      <dgm:t>
        <a:bodyPr/>
        <a:lstStyle/>
        <a:p>
          <a:endParaRPr lang="en-US"/>
        </a:p>
      </dgm:t>
    </dgm:pt>
    <dgm:pt modelId="{D9AE8444-C73C-594A-8F5C-4CD1A2932E0C}">
      <dgm:prSet custT="1"/>
      <dgm:spPr>
        <a:solidFill>
          <a:srgbClr val="026CB4">
            <a:alpha val="20000"/>
          </a:srgbClr>
        </a:solidFill>
      </dgm:spPr>
      <dgm:t>
        <a:bodyPr/>
        <a:lstStyle/>
        <a:p>
          <a:pPr>
            <a:lnSpc>
              <a:spcPct val="85000"/>
            </a:lnSpc>
          </a:pPr>
          <a:r>
            <a:rPr lang="ru-RU" sz="1600" dirty="0"/>
            <a:t>Для некоторых стандартов предусмотрены только 1 или 2 показателя</a:t>
          </a:r>
        </a:p>
      </dgm:t>
    </dgm:pt>
    <dgm:pt modelId="{49DD9C43-B729-6642-BCAE-D6450C8AC5B2}" type="parTrans" cxnId="{BB86EB9E-0A17-DF4C-BAA1-D2DC0EE5B9A4}">
      <dgm:prSet/>
      <dgm:spPr/>
      <dgm:t>
        <a:bodyPr/>
        <a:lstStyle/>
        <a:p>
          <a:endParaRPr lang="en-US"/>
        </a:p>
      </dgm:t>
    </dgm:pt>
    <dgm:pt modelId="{0F29F907-7FDD-974C-B83F-42AEB3BF47D2}" type="sibTrans" cxnId="{BB86EB9E-0A17-DF4C-BAA1-D2DC0EE5B9A4}">
      <dgm:prSet/>
      <dgm:spPr/>
      <dgm:t>
        <a:bodyPr/>
        <a:lstStyle/>
        <a:p>
          <a:endParaRPr lang="en-US"/>
        </a:p>
      </dgm:t>
    </dgm:pt>
    <dgm:pt modelId="{CA563C9C-5111-4443-A5D2-33E983DC6ED5}" type="pres">
      <dgm:prSet presAssocID="{A4271B27-25EF-EF43-8871-0F356A1B5E43}" presName="Name0" presStyleCnt="0">
        <dgm:presLayoutVars>
          <dgm:dir/>
          <dgm:animLvl val="lvl"/>
          <dgm:resizeHandles val="exact"/>
        </dgm:presLayoutVars>
      </dgm:prSet>
      <dgm:spPr/>
    </dgm:pt>
    <dgm:pt modelId="{C689A8FF-EBE4-784A-9651-0E1BCCF6CB69}" type="pres">
      <dgm:prSet presAssocID="{D715BB17-1654-6E40-A04A-C8A92CCDFBC8}" presName="linNode" presStyleCnt="0"/>
      <dgm:spPr/>
    </dgm:pt>
    <dgm:pt modelId="{774C6818-A531-0548-A5F6-8958BDF8A04B}" type="pres">
      <dgm:prSet presAssocID="{D715BB17-1654-6E40-A04A-C8A92CCDFBC8}" presName="parentText" presStyleLbl="node1" presStyleIdx="0" presStyleCnt="4">
        <dgm:presLayoutVars>
          <dgm:chMax val="1"/>
          <dgm:bulletEnabled val="1"/>
        </dgm:presLayoutVars>
      </dgm:prSet>
      <dgm:spPr/>
    </dgm:pt>
    <dgm:pt modelId="{84106D93-83C0-4A44-ADD0-9822F3E0941D}" type="pres">
      <dgm:prSet presAssocID="{D715BB17-1654-6E40-A04A-C8A92CCDFBC8}" presName="descendantText" presStyleLbl="alignAccFollowNode1" presStyleIdx="0" presStyleCnt="4" custScaleX="99970" custScaleY="100720">
        <dgm:presLayoutVars>
          <dgm:bulletEnabled val="1"/>
        </dgm:presLayoutVars>
      </dgm:prSet>
      <dgm:spPr/>
    </dgm:pt>
    <dgm:pt modelId="{7A8D5C54-E033-5D4B-9EF6-A0F96DF2513A}" type="pres">
      <dgm:prSet presAssocID="{2E4BF7F3-2A47-E14B-B9C3-54C461C613A2}" presName="sp" presStyleCnt="0"/>
      <dgm:spPr/>
    </dgm:pt>
    <dgm:pt modelId="{9DA4B53D-0660-544D-B6F9-0EDDD933F9E2}" type="pres">
      <dgm:prSet presAssocID="{5EE33059-618B-544F-824E-3AD0CD43118B}" presName="linNode" presStyleCnt="0"/>
      <dgm:spPr/>
    </dgm:pt>
    <dgm:pt modelId="{9C0B1DFB-C2EB-CF46-8647-5B983C61016E}" type="pres">
      <dgm:prSet presAssocID="{5EE33059-618B-544F-824E-3AD0CD43118B}" presName="parentText" presStyleLbl="node1" presStyleIdx="1" presStyleCnt="4">
        <dgm:presLayoutVars>
          <dgm:chMax val="1"/>
          <dgm:bulletEnabled val="1"/>
        </dgm:presLayoutVars>
      </dgm:prSet>
      <dgm:spPr/>
    </dgm:pt>
    <dgm:pt modelId="{B8BB75F6-C0E4-EB44-BCB2-FAA7CAE37575}" type="pres">
      <dgm:prSet presAssocID="{5EE33059-618B-544F-824E-3AD0CD43118B}" presName="descendantText" presStyleLbl="alignAccFollowNode1" presStyleIdx="1" presStyleCnt="4">
        <dgm:presLayoutVars>
          <dgm:bulletEnabled val="1"/>
        </dgm:presLayoutVars>
      </dgm:prSet>
      <dgm:spPr/>
    </dgm:pt>
    <dgm:pt modelId="{7452D905-FD79-7842-AE97-8FC92DF037FE}" type="pres">
      <dgm:prSet presAssocID="{753958CC-AE7F-C846-B27D-ED047B136808}" presName="sp" presStyleCnt="0"/>
      <dgm:spPr/>
    </dgm:pt>
    <dgm:pt modelId="{EDD54001-10B5-7940-9A83-F4A22AA9EEDC}" type="pres">
      <dgm:prSet presAssocID="{066A7990-AD35-3D42-A854-B39CAC6135D9}" presName="linNode" presStyleCnt="0"/>
      <dgm:spPr/>
    </dgm:pt>
    <dgm:pt modelId="{5F873210-7D8A-1F4C-AE3D-D42BA4482E4F}" type="pres">
      <dgm:prSet presAssocID="{066A7990-AD35-3D42-A854-B39CAC6135D9}" presName="parentText" presStyleLbl="node1" presStyleIdx="2" presStyleCnt="4">
        <dgm:presLayoutVars>
          <dgm:chMax val="1"/>
          <dgm:bulletEnabled val="1"/>
        </dgm:presLayoutVars>
      </dgm:prSet>
      <dgm:spPr/>
    </dgm:pt>
    <dgm:pt modelId="{A8C0CD7A-B5B7-FC4B-BC78-9C1EDA9D4B2E}" type="pres">
      <dgm:prSet presAssocID="{066A7990-AD35-3D42-A854-B39CAC6135D9}" presName="descendantText" presStyleLbl="alignAccFollowNode1" presStyleIdx="2" presStyleCnt="4">
        <dgm:presLayoutVars>
          <dgm:bulletEnabled val="1"/>
        </dgm:presLayoutVars>
      </dgm:prSet>
      <dgm:spPr/>
    </dgm:pt>
    <dgm:pt modelId="{3A96C672-C680-C544-A08C-C75BB1949F75}" type="pres">
      <dgm:prSet presAssocID="{49055C0E-90F6-4B4A-8124-A1EE246ECB76}" presName="sp" presStyleCnt="0"/>
      <dgm:spPr/>
    </dgm:pt>
    <dgm:pt modelId="{16F4FC81-7635-124D-A6EB-5752BB3DC688}" type="pres">
      <dgm:prSet presAssocID="{899F38C5-FDA5-D04C-AF28-7861CC1074E1}" presName="linNode" presStyleCnt="0"/>
      <dgm:spPr/>
    </dgm:pt>
    <dgm:pt modelId="{F24B4A95-C802-6741-817F-C470DF1659A2}" type="pres">
      <dgm:prSet presAssocID="{899F38C5-FDA5-D04C-AF28-7861CC1074E1}" presName="parentText" presStyleLbl="node1" presStyleIdx="3" presStyleCnt="4">
        <dgm:presLayoutVars>
          <dgm:chMax val="1"/>
          <dgm:bulletEnabled val="1"/>
        </dgm:presLayoutVars>
      </dgm:prSet>
      <dgm:spPr/>
    </dgm:pt>
    <dgm:pt modelId="{A133B959-14DE-014C-9F0F-99B33F6B2697}" type="pres">
      <dgm:prSet presAssocID="{899F38C5-FDA5-D04C-AF28-7861CC1074E1}" presName="descendantText" presStyleLbl="alignAccFollowNode1" presStyleIdx="3" presStyleCnt="4">
        <dgm:presLayoutVars>
          <dgm:bulletEnabled val="1"/>
        </dgm:presLayoutVars>
      </dgm:prSet>
      <dgm:spPr/>
    </dgm:pt>
  </dgm:ptLst>
  <dgm:cxnLst>
    <dgm:cxn modelId="{E5363C0C-B7AE-6C4F-A898-A05DF863433C}" srcId="{899F38C5-FDA5-D04C-AF28-7861CC1074E1}" destId="{1118DD30-A689-5047-8F65-7B2375CCB912}" srcOrd="1" destOrd="0" parTransId="{843CF7E7-7BA2-C346-9FC6-469D4104F0B8}" sibTransId="{209CB2AD-BEB1-6147-BD9E-FE6844FBA444}"/>
    <dgm:cxn modelId="{D6D52A10-EA1A-904D-938E-AB64A6206741}" srcId="{A4271B27-25EF-EF43-8871-0F356A1B5E43}" destId="{D715BB17-1654-6E40-A04A-C8A92CCDFBC8}" srcOrd="0" destOrd="0" parTransId="{D3C8EDC0-FC58-2742-B445-51DA5D995E3F}" sibTransId="{2E4BF7F3-2A47-E14B-B9C3-54C461C613A2}"/>
    <dgm:cxn modelId="{FD2F9016-F37F-9443-A693-BECAEF3F9E0C}" srcId="{D715BB17-1654-6E40-A04A-C8A92CCDFBC8}" destId="{D0D01A6E-9679-7942-9CD5-8F0CD00C1FE2}" srcOrd="0" destOrd="0" parTransId="{DAEF57AF-B160-9E48-8569-7046408EF812}" sibTransId="{7205EAD3-F987-044D-BA3A-9F243CBCF926}"/>
    <dgm:cxn modelId="{13CA1020-3D38-834B-8894-2600D5A3AAAD}" type="presOf" srcId="{066A7990-AD35-3D42-A854-B39CAC6135D9}" destId="{5F873210-7D8A-1F4C-AE3D-D42BA4482E4F}" srcOrd="0" destOrd="0" presId="urn:microsoft.com/office/officeart/2005/8/layout/vList5"/>
    <dgm:cxn modelId="{826F132E-409F-B74E-AA09-F3FC741F6799}" type="presOf" srcId="{D9AE8444-C73C-594A-8F5C-4CD1A2932E0C}" destId="{A8C0CD7A-B5B7-FC4B-BC78-9C1EDA9D4B2E}" srcOrd="0" destOrd="2" presId="urn:microsoft.com/office/officeart/2005/8/layout/vList5"/>
    <dgm:cxn modelId="{8FF24036-916C-1E4D-9721-D4D621FFC18A}" srcId="{066A7990-AD35-3D42-A854-B39CAC6135D9}" destId="{3BABC042-7583-1146-A74E-83F708055644}" srcOrd="1" destOrd="0" parTransId="{74F03330-7F5A-F344-B13B-5FB309AA438F}" sibTransId="{4EC867D2-8E57-2749-A581-FD804DCD9A45}"/>
    <dgm:cxn modelId="{9D3AC23E-87E3-BB43-8666-9353229DC48F}" srcId="{A4271B27-25EF-EF43-8871-0F356A1B5E43}" destId="{5EE33059-618B-544F-824E-3AD0CD43118B}" srcOrd="1" destOrd="0" parTransId="{A22E9473-9592-EA4B-83F2-8D30FB3087D5}" sibTransId="{753958CC-AE7F-C846-B27D-ED047B136808}"/>
    <dgm:cxn modelId="{3B620244-538F-7D4E-A1E2-A2C62A74F410}" srcId="{5EE33059-618B-544F-824E-3AD0CD43118B}" destId="{1938394E-C7E9-A341-9B82-B3A48046BDE9}" srcOrd="1" destOrd="0" parTransId="{99848BB9-1422-AE41-B961-951555104F9F}" sibTransId="{1BE042BC-770F-6B46-95B9-BA30CC9CEAC9}"/>
    <dgm:cxn modelId="{23BE3C48-0E3E-2C42-9DB6-E996D12D38A7}" srcId="{5EE33059-618B-544F-824E-3AD0CD43118B}" destId="{C8F01D3C-9142-FB44-BE51-94470A5DAB50}" srcOrd="0" destOrd="0" parTransId="{6B13259D-9C25-0742-9C05-1E0031ADA313}" sibTransId="{610876A3-152A-EA4F-B928-A651F6AB65F1}"/>
    <dgm:cxn modelId="{ABF0934B-3111-384E-9B72-5CAD875A6739}" type="presOf" srcId="{40AD2A2B-7EEC-4E48-A9F9-2D301F90A22F}" destId="{A8C0CD7A-B5B7-FC4B-BC78-9C1EDA9D4B2E}" srcOrd="0" destOrd="0" presId="urn:microsoft.com/office/officeart/2005/8/layout/vList5"/>
    <dgm:cxn modelId="{6477D96E-2B56-624C-8712-6D18E4BDE0F8}" srcId="{A4271B27-25EF-EF43-8871-0F356A1B5E43}" destId="{899F38C5-FDA5-D04C-AF28-7861CC1074E1}" srcOrd="3" destOrd="0" parTransId="{FA6EC087-2BF0-E148-AA18-79AACA6F6214}" sibTransId="{EFF5B019-5F5B-5346-959E-BBB6D58CF301}"/>
    <dgm:cxn modelId="{9FE47F77-2D23-8A43-9768-921F57D75A98}" type="presOf" srcId="{1938394E-C7E9-A341-9B82-B3A48046BDE9}" destId="{B8BB75F6-C0E4-EB44-BCB2-FAA7CAE37575}" srcOrd="0" destOrd="1" presId="urn:microsoft.com/office/officeart/2005/8/layout/vList5"/>
    <dgm:cxn modelId="{AEE74180-990A-4C42-95A2-64900E415842}" type="presOf" srcId="{1118DD30-A689-5047-8F65-7B2375CCB912}" destId="{A133B959-14DE-014C-9F0F-99B33F6B2697}" srcOrd="0" destOrd="1" presId="urn:microsoft.com/office/officeart/2005/8/layout/vList5"/>
    <dgm:cxn modelId="{DA9B2892-47B7-164E-B6F3-48B8DE6704F3}" srcId="{D715BB17-1654-6E40-A04A-C8A92CCDFBC8}" destId="{A78E3FF8-10BA-F647-9247-E723A4D46909}" srcOrd="1" destOrd="0" parTransId="{99EBE4C4-5EBB-B74A-B192-8DFCF0D2A47F}" sibTransId="{254FE6D8-D71D-E248-8553-3FE5EF8F2456}"/>
    <dgm:cxn modelId="{F324AF93-CFA0-4A40-A71C-E30E2CDF22DB}" type="presOf" srcId="{D0D01A6E-9679-7942-9CD5-8F0CD00C1FE2}" destId="{84106D93-83C0-4A44-ADD0-9822F3E0941D}" srcOrd="0" destOrd="0" presId="urn:microsoft.com/office/officeart/2005/8/layout/vList5"/>
    <dgm:cxn modelId="{713C809D-0A54-DF48-8FDB-591D1E86C459}" type="presOf" srcId="{3BABC042-7583-1146-A74E-83F708055644}" destId="{A8C0CD7A-B5B7-FC4B-BC78-9C1EDA9D4B2E}" srcOrd="0" destOrd="1" presId="urn:microsoft.com/office/officeart/2005/8/layout/vList5"/>
    <dgm:cxn modelId="{BB86EB9E-0A17-DF4C-BAA1-D2DC0EE5B9A4}" srcId="{066A7990-AD35-3D42-A854-B39CAC6135D9}" destId="{D9AE8444-C73C-594A-8F5C-4CD1A2932E0C}" srcOrd="2" destOrd="0" parTransId="{49DD9C43-B729-6642-BCAE-D6450C8AC5B2}" sibTransId="{0F29F907-7FDD-974C-B83F-42AEB3BF47D2}"/>
    <dgm:cxn modelId="{9CF124A4-B162-074D-B4DF-873ECCF72A84}" srcId="{899F38C5-FDA5-D04C-AF28-7861CC1074E1}" destId="{FFA6D7AA-BAFA-BB48-8A74-BD6C14701991}" srcOrd="0" destOrd="0" parTransId="{BD8DD8C3-D066-0048-A16A-B591CF259D05}" sibTransId="{E4351850-CA0F-DB41-ABB2-B10ECB4672AF}"/>
    <dgm:cxn modelId="{40C6B3A8-D4C8-C848-9D2B-3CFDA3120E36}" type="presOf" srcId="{899F38C5-FDA5-D04C-AF28-7861CC1074E1}" destId="{F24B4A95-C802-6741-817F-C470DF1659A2}" srcOrd="0" destOrd="0" presId="urn:microsoft.com/office/officeart/2005/8/layout/vList5"/>
    <dgm:cxn modelId="{4622E6C7-0AD4-1345-825E-91356340EDB4}" type="presOf" srcId="{A4271B27-25EF-EF43-8871-0F356A1B5E43}" destId="{CA563C9C-5111-4443-A5D2-33E983DC6ED5}" srcOrd="0" destOrd="0" presId="urn:microsoft.com/office/officeart/2005/8/layout/vList5"/>
    <dgm:cxn modelId="{CE6B8FD3-B700-7249-AEC8-D1DB79F8A1CE}" type="presOf" srcId="{5EE33059-618B-544F-824E-3AD0CD43118B}" destId="{9C0B1DFB-C2EB-CF46-8647-5B983C61016E}" srcOrd="0" destOrd="0" presId="urn:microsoft.com/office/officeart/2005/8/layout/vList5"/>
    <dgm:cxn modelId="{B60274DD-E743-A84F-8100-B6CDFD38199A}" type="presOf" srcId="{FFA6D7AA-BAFA-BB48-8A74-BD6C14701991}" destId="{A133B959-14DE-014C-9F0F-99B33F6B2697}" srcOrd="0" destOrd="0" presId="urn:microsoft.com/office/officeart/2005/8/layout/vList5"/>
    <dgm:cxn modelId="{A7D96EE8-AC6D-8942-9440-AF683E368D41}" srcId="{A4271B27-25EF-EF43-8871-0F356A1B5E43}" destId="{066A7990-AD35-3D42-A854-B39CAC6135D9}" srcOrd="2" destOrd="0" parTransId="{ACE52219-4B00-1D4E-8D12-04D3D10D5162}" sibTransId="{49055C0E-90F6-4B4A-8124-A1EE246ECB76}"/>
    <dgm:cxn modelId="{5BCBA5E8-EF88-EC49-ADBB-492E4A311C29}" srcId="{066A7990-AD35-3D42-A854-B39CAC6135D9}" destId="{40AD2A2B-7EEC-4E48-A9F9-2D301F90A22F}" srcOrd="0" destOrd="0" parTransId="{9AE78C7B-6189-1845-8D14-A90975B7CCE3}" sibTransId="{D9263F63-EC52-4146-8AE6-E4DF563EC4A2}"/>
    <dgm:cxn modelId="{E25919F4-F52D-A04D-BEAB-BB92C0920ADF}" type="presOf" srcId="{A78E3FF8-10BA-F647-9247-E723A4D46909}" destId="{84106D93-83C0-4A44-ADD0-9822F3E0941D}" srcOrd="0" destOrd="1" presId="urn:microsoft.com/office/officeart/2005/8/layout/vList5"/>
    <dgm:cxn modelId="{C88C19FC-6EB9-D542-A25B-EBBCB2442FFC}" type="presOf" srcId="{D715BB17-1654-6E40-A04A-C8A92CCDFBC8}" destId="{774C6818-A531-0548-A5F6-8958BDF8A04B}" srcOrd="0" destOrd="0" presId="urn:microsoft.com/office/officeart/2005/8/layout/vList5"/>
    <dgm:cxn modelId="{A3B353FC-E828-414E-8DD0-30546BAA5D82}" type="presOf" srcId="{C8F01D3C-9142-FB44-BE51-94470A5DAB50}" destId="{B8BB75F6-C0E4-EB44-BCB2-FAA7CAE37575}" srcOrd="0" destOrd="0" presId="urn:microsoft.com/office/officeart/2005/8/layout/vList5"/>
    <dgm:cxn modelId="{F01488CA-7724-7B46-AB8F-87F63AFEA128}" type="presParOf" srcId="{CA563C9C-5111-4443-A5D2-33E983DC6ED5}" destId="{C689A8FF-EBE4-784A-9651-0E1BCCF6CB69}" srcOrd="0" destOrd="0" presId="urn:microsoft.com/office/officeart/2005/8/layout/vList5"/>
    <dgm:cxn modelId="{D9B93EC1-2461-9A49-AFA0-6FFFB1194FDC}" type="presParOf" srcId="{C689A8FF-EBE4-784A-9651-0E1BCCF6CB69}" destId="{774C6818-A531-0548-A5F6-8958BDF8A04B}" srcOrd="0" destOrd="0" presId="urn:microsoft.com/office/officeart/2005/8/layout/vList5"/>
    <dgm:cxn modelId="{9F5DF64A-6E36-8B4D-9595-30A2A07D7F07}" type="presParOf" srcId="{C689A8FF-EBE4-784A-9651-0E1BCCF6CB69}" destId="{84106D93-83C0-4A44-ADD0-9822F3E0941D}" srcOrd="1" destOrd="0" presId="urn:microsoft.com/office/officeart/2005/8/layout/vList5"/>
    <dgm:cxn modelId="{6643AE50-37BD-B14C-BB81-64EA475DFA81}" type="presParOf" srcId="{CA563C9C-5111-4443-A5D2-33E983DC6ED5}" destId="{7A8D5C54-E033-5D4B-9EF6-A0F96DF2513A}" srcOrd="1" destOrd="0" presId="urn:microsoft.com/office/officeart/2005/8/layout/vList5"/>
    <dgm:cxn modelId="{3C4492B9-48B1-E642-A531-607BF77CA0AA}" type="presParOf" srcId="{CA563C9C-5111-4443-A5D2-33E983DC6ED5}" destId="{9DA4B53D-0660-544D-B6F9-0EDDD933F9E2}" srcOrd="2" destOrd="0" presId="urn:microsoft.com/office/officeart/2005/8/layout/vList5"/>
    <dgm:cxn modelId="{F27CD3D5-CC0A-7340-AF2C-52EA3C34BC08}" type="presParOf" srcId="{9DA4B53D-0660-544D-B6F9-0EDDD933F9E2}" destId="{9C0B1DFB-C2EB-CF46-8647-5B983C61016E}" srcOrd="0" destOrd="0" presId="urn:microsoft.com/office/officeart/2005/8/layout/vList5"/>
    <dgm:cxn modelId="{C3593DA3-9EA7-274F-9684-08B0E1563793}" type="presParOf" srcId="{9DA4B53D-0660-544D-B6F9-0EDDD933F9E2}" destId="{B8BB75F6-C0E4-EB44-BCB2-FAA7CAE37575}" srcOrd="1" destOrd="0" presId="urn:microsoft.com/office/officeart/2005/8/layout/vList5"/>
    <dgm:cxn modelId="{E62A1B65-B462-CC46-9A8F-F6994867310E}" type="presParOf" srcId="{CA563C9C-5111-4443-A5D2-33E983DC6ED5}" destId="{7452D905-FD79-7842-AE97-8FC92DF037FE}" srcOrd="3" destOrd="0" presId="urn:microsoft.com/office/officeart/2005/8/layout/vList5"/>
    <dgm:cxn modelId="{EBFEFB0C-F4CE-874A-81C1-6491DBA26506}" type="presParOf" srcId="{CA563C9C-5111-4443-A5D2-33E983DC6ED5}" destId="{EDD54001-10B5-7940-9A83-F4A22AA9EEDC}" srcOrd="4" destOrd="0" presId="urn:microsoft.com/office/officeart/2005/8/layout/vList5"/>
    <dgm:cxn modelId="{1767816C-6800-FE46-85A0-C97689568FCC}" type="presParOf" srcId="{EDD54001-10B5-7940-9A83-F4A22AA9EEDC}" destId="{5F873210-7D8A-1F4C-AE3D-D42BA4482E4F}" srcOrd="0" destOrd="0" presId="urn:microsoft.com/office/officeart/2005/8/layout/vList5"/>
    <dgm:cxn modelId="{638DBE7E-8273-4544-86D9-065DFE8EB49F}" type="presParOf" srcId="{EDD54001-10B5-7940-9A83-F4A22AA9EEDC}" destId="{A8C0CD7A-B5B7-FC4B-BC78-9C1EDA9D4B2E}" srcOrd="1" destOrd="0" presId="urn:microsoft.com/office/officeart/2005/8/layout/vList5"/>
    <dgm:cxn modelId="{F2327DA4-E0D7-3642-B247-7A0FF30AEB42}" type="presParOf" srcId="{CA563C9C-5111-4443-A5D2-33E983DC6ED5}" destId="{3A96C672-C680-C544-A08C-C75BB1949F75}" srcOrd="5" destOrd="0" presId="urn:microsoft.com/office/officeart/2005/8/layout/vList5"/>
    <dgm:cxn modelId="{CA2595A8-D6E5-7C44-AED2-BDA2B763A21D}" type="presParOf" srcId="{CA563C9C-5111-4443-A5D2-33E983DC6ED5}" destId="{16F4FC81-7635-124D-A6EB-5752BB3DC688}" srcOrd="6" destOrd="0" presId="urn:microsoft.com/office/officeart/2005/8/layout/vList5"/>
    <dgm:cxn modelId="{116077E6-3B3C-C743-822C-F6095F0E0FEA}" type="presParOf" srcId="{16F4FC81-7635-124D-A6EB-5752BB3DC688}" destId="{F24B4A95-C802-6741-817F-C470DF1659A2}" srcOrd="0" destOrd="0" presId="urn:microsoft.com/office/officeart/2005/8/layout/vList5"/>
    <dgm:cxn modelId="{4FA015B4-C512-B54B-8B45-72108A1FBA58}" type="presParOf" srcId="{16F4FC81-7635-124D-A6EB-5752BB3DC688}" destId="{A133B959-14DE-014C-9F0F-99B33F6B2697}"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F50F22-ABA3-034B-ADCE-5F0E6AAFB343}" type="doc">
      <dgm:prSet loTypeId="urn:microsoft.com/office/officeart/2005/8/layout/vList2" loCatId="" qsTypeId="urn:microsoft.com/office/officeart/2005/8/quickstyle/simple4" qsCatId="simple" csTypeId="urn:microsoft.com/office/officeart/2005/8/colors/colorful1" csCatId="colorful" phldr="1"/>
      <dgm:spPr/>
      <dgm:t>
        <a:bodyPr/>
        <a:lstStyle/>
        <a:p>
          <a:endParaRPr lang="en-US"/>
        </a:p>
      </dgm:t>
    </dgm:pt>
    <dgm:pt modelId="{09EA0E2C-0661-554D-A6E1-C81DDB2AF007}">
      <dgm:prSet phldrT="[Text]"/>
      <dgm:spPr>
        <a:solidFill>
          <a:srgbClr val="7BB34E"/>
        </a:solidFill>
      </dgm:spPr>
      <dgm:t>
        <a:bodyPr/>
        <a:lstStyle/>
        <a:p>
          <a:r>
            <a:rPr lang="ru-RU" b="1">
              <a:solidFill>
                <a:schemeClr val="bg1"/>
              </a:solidFill>
            </a:rPr>
            <a:t>Самооценка</a:t>
          </a:r>
        </a:p>
      </dgm:t>
    </dgm:pt>
    <dgm:pt modelId="{D58A531D-9ADD-2647-B3A1-8A2BD73368F3}" type="parTrans" cxnId="{E4A1F0FE-37FF-7B40-AAB2-D8EBF89F8FFD}">
      <dgm:prSet/>
      <dgm:spPr/>
      <dgm:t>
        <a:bodyPr/>
        <a:lstStyle/>
        <a:p>
          <a:endParaRPr lang="en-US"/>
        </a:p>
      </dgm:t>
    </dgm:pt>
    <dgm:pt modelId="{655919AB-3A95-DA49-9AF1-517319341E6F}" type="sibTrans" cxnId="{E4A1F0FE-37FF-7B40-AAB2-D8EBF89F8FFD}">
      <dgm:prSet/>
      <dgm:spPr/>
      <dgm:t>
        <a:bodyPr/>
        <a:lstStyle/>
        <a:p>
          <a:endParaRPr lang="en-US"/>
        </a:p>
      </dgm:t>
    </dgm:pt>
    <dgm:pt modelId="{4AC5763B-81B8-4E40-B12D-7F85745B481D}">
      <dgm:prSet phldrT="[Text]" custT="1"/>
      <dgm:spPr/>
      <dgm:t>
        <a:bodyPr/>
        <a:lstStyle/>
        <a:p>
          <a:r>
            <a:rPr lang="ru-RU" sz="2000"/>
            <a:t>Разделы</a:t>
          </a:r>
        </a:p>
      </dgm:t>
    </dgm:pt>
    <dgm:pt modelId="{D11D506C-0FD3-8142-9B12-3AFAB385A7FA}" type="parTrans" cxnId="{D969899D-4280-B644-BA05-79803CF2F284}">
      <dgm:prSet/>
      <dgm:spPr/>
      <dgm:t>
        <a:bodyPr/>
        <a:lstStyle/>
        <a:p>
          <a:endParaRPr lang="en-US"/>
        </a:p>
      </dgm:t>
    </dgm:pt>
    <dgm:pt modelId="{726351DA-F1B7-4848-99A4-80143E524C4E}" type="sibTrans" cxnId="{D969899D-4280-B644-BA05-79803CF2F284}">
      <dgm:prSet/>
      <dgm:spPr/>
      <dgm:t>
        <a:bodyPr/>
        <a:lstStyle/>
        <a:p>
          <a:endParaRPr lang="en-US"/>
        </a:p>
      </dgm:t>
    </dgm:pt>
    <dgm:pt modelId="{3D687C76-FB31-984E-B774-0B0B5BC3335E}">
      <dgm:prSet phldrT="[Text]"/>
      <dgm:spPr>
        <a:solidFill>
          <a:srgbClr val="A8CF46"/>
        </a:solidFill>
      </dgm:spPr>
      <dgm:t>
        <a:bodyPr/>
        <a:lstStyle/>
        <a:p>
          <a:r>
            <a:rPr lang="ru-RU" b="1">
              <a:solidFill>
                <a:schemeClr val="bg1"/>
              </a:solidFill>
            </a:rPr>
            <a:t>План повышения качества</a:t>
          </a:r>
          <a:r>
            <a:rPr lang="ru-RU">
              <a:solidFill>
                <a:schemeClr val="bg1"/>
              </a:solidFill>
            </a:rPr>
            <a:t>	</a:t>
          </a:r>
        </a:p>
      </dgm:t>
    </dgm:pt>
    <dgm:pt modelId="{1EC6E01C-4EF0-5249-88A5-AE2F973F438A}" type="parTrans" cxnId="{02C98149-8E7D-6C43-ADFB-C74725C9D965}">
      <dgm:prSet/>
      <dgm:spPr/>
      <dgm:t>
        <a:bodyPr/>
        <a:lstStyle/>
        <a:p>
          <a:endParaRPr lang="en-US"/>
        </a:p>
      </dgm:t>
    </dgm:pt>
    <dgm:pt modelId="{D506021C-2538-4840-AA84-CF7A63733318}" type="sibTrans" cxnId="{02C98149-8E7D-6C43-ADFB-C74725C9D965}">
      <dgm:prSet/>
      <dgm:spPr/>
      <dgm:t>
        <a:bodyPr/>
        <a:lstStyle/>
        <a:p>
          <a:endParaRPr lang="en-US"/>
        </a:p>
      </dgm:t>
    </dgm:pt>
    <dgm:pt modelId="{38BCCB70-B483-6B4C-B066-86AB5A862021}">
      <dgm:prSet phldrT="[Text]" custT="1"/>
      <dgm:spPr/>
      <dgm:t>
        <a:bodyPr/>
        <a:lstStyle/>
        <a:p>
          <a:r>
            <a:rPr lang="ru-RU" sz="2000"/>
            <a:t>Разделы</a:t>
          </a:r>
        </a:p>
      </dgm:t>
    </dgm:pt>
    <dgm:pt modelId="{14CFF9CF-D2A6-5849-B022-EAFF0E17D5C3}" type="parTrans" cxnId="{03C8D581-B59B-6F4C-80D3-F435DCA402A3}">
      <dgm:prSet/>
      <dgm:spPr/>
      <dgm:t>
        <a:bodyPr/>
        <a:lstStyle/>
        <a:p>
          <a:endParaRPr lang="en-US"/>
        </a:p>
      </dgm:t>
    </dgm:pt>
    <dgm:pt modelId="{B2F5B881-118C-094E-AC85-F02CFB499C03}" type="sibTrans" cxnId="{03C8D581-B59B-6F4C-80D3-F435DCA402A3}">
      <dgm:prSet/>
      <dgm:spPr/>
      <dgm:t>
        <a:bodyPr/>
        <a:lstStyle/>
        <a:p>
          <a:endParaRPr lang="en-US"/>
        </a:p>
      </dgm:t>
    </dgm:pt>
    <dgm:pt modelId="{D7A42F25-9C16-604D-AC40-F330084D7470}">
      <dgm:prSet phldrT="[Text]"/>
      <dgm:spPr>
        <a:solidFill>
          <a:srgbClr val="D5E061"/>
        </a:solidFill>
      </dgm:spPr>
      <dgm:t>
        <a:bodyPr/>
        <a:lstStyle/>
        <a:p>
          <a:r>
            <a:rPr lang="ru-RU" b="1">
              <a:solidFill>
                <a:schemeClr val="bg1"/>
              </a:solidFill>
            </a:rPr>
            <a:t>Портфолио	</a:t>
          </a:r>
        </a:p>
      </dgm:t>
    </dgm:pt>
    <dgm:pt modelId="{C0E7C2D2-BDCF-3343-9CF7-FA90F55E1939}" type="parTrans" cxnId="{D08D3F56-0E69-9F44-90EB-4E868233FF50}">
      <dgm:prSet/>
      <dgm:spPr/>
      <dgm:t>
        <a:bodyPr/>
        <a:lstStyle/>
        <a:p>
          <a:endParaRPr lang="en-US"/>
        </a:p>
      </dgm:t>
    </dgm:pt>
    <dgm:pt modelId="{B29A8E37-94ED-2A4F-9FB7-C1DFDEA29FC1}" type="sibTrans" cxnId="{D08D3F56-0E69-9F44-90EB-4E868233FF50}">
      <dgm:prSet/>
      <dgm:spPr/>
      <dgm:t>
        <a:bodyPr/>
        <a:lstStyle/>
        <a:p>
          <a:endParaRPr lang="en-US"/>
        </a:p>
      </dgm:t>
    </dgm:pt>
    <dgm:pt modelId="{94F47171-A2A9-3E4E-B09D-C26C3BF67373}">
      <dgm:prSet phldrT="[Text]" custT="1"/>
      <dgm:spPr/>
      <dgm:t>
        <a:bodyPr/>
        <a:lstStyle/>
        <a:p>
          <a:r>
            <a:rPr lang="ru-RU" sz="2000"/>
            <a:t>Разделы</a:t>
          </a:r>
        </a:p>
      </dgm:t>
    </dgm:pt>
    <dgm:pt modelId="{19565851-2AD5-5841-A61E-751627AE356C}" type="parTrans" cxnId="{2BA1C976-BD70-AF48-993A-FDCF1FDD8325}">
      <dgm:prSet/>
      <dgm:spPr/>
      <dgm:t>
        <a:bodyPr/>
        <a:lstStyle/>
        <a:p>
          <a:endParaRPr lang="en-US"/>
        </a:p>
      </dgm:t>
    </dgm:pt>
    <dgm:pt modelId="{FC2C9443-5B1A-8B4D-8AEA-F85CE2C45B88}" type="sibTrans" cxnId="{2BA1C976-BD70-AF48-993A-FDCF1FDD8325}">
      <dgm:prSet/>
      <dgm:spPr/>
      <dgm:t>
        <a:bodyPr/>
        <a:lstStyle/>
        <a:p>
          <a:endParaRPr lang="en-US"/>
        </a:p>
      </dgm:t>
    </dgm:pt>
    <dgm:pt modelId="{923FFEEB-CB6B-ED49-B13C-AF2225377CE3}">
      <dgm:prSet phldrT="[Text]" custT="1"/>
      <dgm:spPr/>
      <dgm:t>
        <a:bodyPr/>
        <a:lstStyle/>
        <a:p>
          <a:r>
            <a:rPr lang="ru-RU" sz="2000"/>
            <a:t>Стандарты</a:t>
          </a:r>
        </a:p>
      </dgm:t>
    </dgm:pt>
    <dgm:pt modelId="{00BD6DB4-0F13-BC43-B2E4-EE3559A1CEF4}" type="parTrans" cxnId="{DA8AC1E6-44E1-894F-B5C6-C82FD43ED85D}">
      <dgm:prSet/>
      <dgm:spPr/>
      <dgm:t>
        <a:bodyPr/>
        <a:lstStyle/>
        <a:p>
          <a:endParaRPr lang="en-US"/>
        </a:p>
      </dgm:t>
    </dgm:pt>
    <dgm:pt modelId="{CD185817-0EB1-FC4B-8E3E-2A9D25A2B5DC}" type="sibTrans" cxnId="{DA8AC1E6-44E1-894F-B5C6-C82FD43ED85D}">
      <dgm:prSet/>
      <dgm:spPr/>
      <dgm:t>
        <a:bodyPr/>
        <a:lstStyle/>
        <a:p>
          <a:endParaRPr lang="en-US"/>
        </a:p>
      </dgm:t>
    </dgm:pt>
    <dgm:pt modelId="{FB2CC522-BCAB-A948-A7FE-ACCBFFC1B966}">
      <dgm:prSet phldrT="[Text]" custT="1"/>
      <dgm:spPr/>
      <dgm:t>
        <a:bodyPr/>
        <a:lstStyle/>
        <a:p>
          <a:r>
            <a:rPr lang="ru-RU" sz="2000"/>
            <a:t>Показатели</a:t>
          </a:r>
        </a:p>
      </dgm:t>
    </dgm:pt>
    <dgm:pt modelId="{B1B9004D-2B5E-1F4D-B682-4A4BCB5D3605}" type="parTrans" cxnId="{F06EB329-19E5-6741-BAE6-F0805C57B400}">
      <dgm:prSet/>
      <dgm:spPr/>
      <dgm:t>
        <a:bodyPr/>
        <a:lstStyle/>
        <a:p>
          <a:endParaRPr lang="en-US"/>
        </a:p>
      </dgm:t>
    </dgm:pt>
    <dgm:pt modelId="{20898C9D-9934-E84C-A46F-D5E27F054C1A}" type="sibTrans" cxnId="{F06EB329-19E5-6741-BAE6-F0805C57B400}">
      <dgm:prSet/>
      <dgm:spPr/>
      <dgm:t>
        <a:bodyPr/>
        <a:lstStyle/>
        <a:p>
          <a:endParaRPr lang="en-US"/>
        </a:p>
      </dgm:t>
    </dgm:pt>
    <dgm:pt modelId="{B08EC849-4B4A-2F49-993C-B5A13BE6ED26}">
      <dgm:prSet phldrT="[Text]" custT="1"/>
      <dgm:spPr/>
      <dgm:t>
        <a:bodyPr/>
        <a:lstStyle/>
        <a:p>
          <a:r>
            <a:rPr lang="ru-RU" sz="2000"/>
            <a:t>Стандарты</a:t>
          </a:r>
        </a:p>
      </dgm:t>
    </dgm:pt>
    <dgm:pt modelId="{D757AFA4-FF63-C649-91C5-76641DE32A17}" type="parTrans" cxnId="{4BF9C993-6C70-5F42-A915-8EAA45A76B29}">
      <dgm:prSet/>
      <dgm:spPr/>
      <dgm:t>
        <a:bodyPr/>
        <a:lstStyle/>
        <a:p>
          <a:endParaRPr lang="en-US"/>
        </a:p>
      </dgm:t>
    </dgm:pt>
    <dgm:pt modelId="{DDB56A57-BD9D-AA44-BAC6-607BCB372784}" type="sibTrans" cxnId="{4BF9C993-6C70-5F42-A915-8EAA45A76B29}">
      <dgm:prSet/>
      <dgm:spPr/>
      <dgm:t>
        <a:bodyPr/>
        <a:lstStyle/>
        <a:p>
          <a:endParaRPr lang="en-US"/>
        </a:p>
      </dgm:t>
    </dgm:pt>
    <dgm:pt modelId="{E15C2DFD-C25E-2446-A838-6058EC8525D4}">
      <dgm:prSet phldrT="[Text]" custT="1"/>
      <dgm:spPr/>
      <dgm:t>
        <a:bodyPr/>
        <a:lstStyle/>
        <a:p>
          <a:r>
            <a:rPr lang="ru-RU" sz="2000"/>
            <a:t>Показатели</a:t>
          </a:r>
        </a:p>
      </dgm:t>
    </dgm:pt>
    <dgm:pt modelId="{A321DB1C-A2A6-A847-868F-5B41F1ADF025}" type="parTrans" cxnId="{77B17127-3584-9D45-8FDF-072A9B076922}">
      <dgm:prSet/>
      <dgm:spPr/>
      <dgm:t>
        <a:bodyPr/>
        <a:lstStyle/>
        <a:p>
          <a:endParaRPr lang="en-US"/>
        </a:p>
      </dgm:t>
    </dgm:pt>
    <dgm:pt modelId="{6474A435-37DC-A842-AE4C-E407EDB88426}" type="sibTrans" cxnId="{77B17127-3584-9D45-8FDF-072A9B076922}">
      <dgm:prSet/>
      <dgm:spPr/>
      <dgm:t>
        <a:bodyPr/>
        <a:lstStyle/>
        <a:p>
          <a:endParaRPr lang="en-US"/>
        </a:p>
      </dgm:t>
    </dgm:pt>
    <dgm:pt modelId="{B52E845F-B17A-B747-B65B-82A035F608F3}">
      <dgm:prSet phldrT="[Text]" custT="1"/>
      <dgm:spPr/>
      <dgm:t>
        <a:bodyPr/>
        <a:lstStyle/>
        <a:p>
          <a:r>
            <a:rPr lang="ru-RU" sz="2000"/>
            <a:t>Стандарты</a:t>
          </a:r>
        </a:p>
      </dgm:t>
    </dgm:pt>
    <dgm:pt modelId="{76BAEF70-FA67-4E4B-BFFD-168E05B4494A}" type="parTrans" cxnId="{E428926C-B4F8-B743-A63B-600C36AE4E51}">
      <dgm:prSet/>
      <dgm:spPr/>
      <dgm:t>
        <a:bodyPr/>
        <a:lstStyle/>
        <a:p>
          <a:endParaRPr lang="en-US"/>
        </a:p>
      </dgm:t>
    </dgm:pt>
    <dgm:pt modelId="{C79BBEF5-049A-B74A-A21C-C620421A9EFE}" type="sibTrans" cxnId="{E428926C-B4F8-B743-A63B-600C36AE4E51}">
      <dgm:prSet/>
      <dgm:spPr/>
      <dgm:t>
        <a:bodyPr/>
        <a:lstStyle/>
        <a:p>
          <a:endParaRPr lang="en-US"/>
        </a:p>
      </dgm:t>
    </dgm:pt>
    <dgm:pt modelId="{BE82BD25-2213-7945-BC2F-83693A03A509}">
      <dgm:prSet phldrT="[Text]" custT="1"/>
      <dgm:spPr/>
      <dgm:t>
        <a:bodyPr/>
        <a:lstStyle/>
        <a:p>
          <a:r>
            <a:rPr lang="ru-RU" sz="2000"/>
            <a:t>Показатели</a:t>
          </a:r>
        </a:p>
      </dgm:t>
    </dgm:pt>
    <dgm:pt modelId="{46EC7629-12B6-E841-97E3-C9746480D312}" type="parTrans" cxnId="{1A998091-CE7C-E941-849E-F27C7F746D62}">
      <dgm:prSet/>
      <dgm:spPr/>
      <dgm:t>
        <a:bodyPr/>
        <a:lstStyle/>
        <a:p>
          <a:endParaRPr lang="en-US"/>
        </a:p>
      </dgm:t>
    </dgm:pt>
    <dgm:pt modelId="{85C2AADC-3C9C-0448-9270-98A3EBBC2A89}" type="sibTrans" cxnId="{1A998091-CE7C-E941-849E-F27C7F746D62}">
      <dgm:prSet/>
      <dgm:spPr/>
      <dgm:t>
        <a:bodyPr/>
        <a:lstStyle/>
        <a:p>
          <a:endParaRPr lang="en-US"/>
        </a:p>
      </dgm:t>
    </dgm:pt>
    <dgm:pt modelId="{3F957C1E-66E9-5944-84E0-2D589652E9C5}">
      <dgm:prSet phldrT="[Text]" custT="1"/>
      <dgm:spPr/>
      <dgm:t>
        <a:bodyPr/>
        <a:lstStyle/>
        <a:p>
          <a:r>
            <a:rPr lang="ru-RU" sz="2000" b="1">
              <a:solidFill>
                <a:schemeClr val="tx1"/>
              </a:solidFill>
            </a:rPr>
            <a:t>Материалы</a:t>
          </a:r>
        </a:p>
      </dgm:t>
    </dgm:pt>
    <dgm:pt modelId="{B25641A2-A4F2-3C41-B62D-8AFAF7D06598}" type="parTrans" cxnId="{C490117D-5DC5-3E40-9986-769653C9AF5A}">
      <dgm:prSet/>
      <dgm:spPr/>
      <dgm:t>
        <a:bodyPr/>
        <a:lstStyle/>
        <a:p>
          <a:endParaRPr lang="en-US"/>
        </a:p>
      </dgm:t>
    </dgm:pt>
    <dgm:pt modelId="{B9E7FD7F-3059-1B42-BBEB-2FFB08D15716}" type="sibTrans" cxnId="{C490117D-5DC5-3E40-9986-769653C9AF5A}">
      <dgm:prSet/>
      <dgm:spPr/>
      <dgm:t>
        <a:bodyPr/>
        <a:lstStyle/>
        <a:p>
          <a:endParaRPr lang="en-US"/>
        </a:p>
      </dgm:t>
    </dgm:pt>
    <dgm:pt modelId="{8ACBC46E-3753-3841-BD1A-AFB8605740AB}" type="pres">
      <dgm:prSet presAssocID="{C5F50F22-ABA3-034B-ADCE-5F0E6AAFB343}" presName="linear" presStyleCnt="0">
        <dgm:presLayoutVars>
          <dgm:animLvl val="lvl"/>
          <dgm:resizeHandles val="exact"/>
        </dgm:presLayoutVars>
      </dgm:prSet>
      <dgm:spPr/>
    </dgm:pt>
    <dgm:pt modelId="{B83A1B77-5988-5145-87F9-4D9F0858935B}" type="pres">
      <dgm:prSet presAssocID="{09EA0E2C-0661-554D-A6E1-C81DDB2AF007}" presName="parentText" presStyleLbl="node1" presStyleIdx="0" presStyleCnt="3" custLinFactNeighborX="-1529" custLinFactNeighborY="-43266">
        <dgm:presLayoutVars>
          <dgm:chMax val="0"/>
          <dgm:bulletEnabled val="1"/>
        </dgm:presLayoutVars>
      </dgm:prSet>
      <dgm:spPr/>
    </dgm:pt>
    <dgm:pt modelId="{50DDA0AA-2462-474E-B521-ED20D25404EE}" type="pres">
      <dgm:prSet presAssocID="{09EA0E2C-0661-554D-A6E1-C81DDB2AF007}" presName="childText" presStyleLbl="revTx" presStyleIdx="0" presStyleCnt="3">
        <dgm:presLayoutVars>
          <dgm:bulletEnabled val="1"/>
        </dgm:presLayoutVars>
      </dgm:prSet>
      <dgm:spPr/>
    </dgm:pt>
    <dgm:pt modelId="{0A72AC36-787F-EB41-A21A-93BE4C29C394}" type="pres">
      <dgm:prSet presAssocID="{3D687C76-FB31-984E-B774-0B0B5BC3335E}" presName="parentText" presStyleLbl="node1" presStyleIdx="1" presStyleCnt="3">
        <dgm:presLayoutVars>
          <dgm:chMax val="0"/>
          <dgm:bulletEnabled val="1"/>
        </dgm:presLayoutVars>
      </dgm:prSet>
      <dgm:spPr/>
    </dgm:pt>
    <dgm:pt modelId="{FF4EF745-858D-BD4E-9D3A-833DF8ED7FD3}" type="pres">
      <dgm:prSet presAssocID="{3D687C76-FB31-984E-B774-0B0B5BC3335E}" presName="childText" presStyleLbl="revTx" presStyleIdx="1" presStyleCnt="3">
        <dgm:presLayoutVars>
          <dgm:bulletEnabled val="1"/>
        </dgm:presLayoutVars>
      </dgm:prSet>
      <dgm:spPr/>
    </dgm:pt>
    <dgm:pt modelId="{BF9A08EC-77FF-0F4F-9499-DCBE580534A0}" type="pres">
      <dgm:prSet presAssocID="{D7A42F25-9C16-604D-AC40-F330084D7470}" presName="parentText" presStyleLbl="node1" presStyleIdx="2" presStyleCnt="3">
        <dgm:presLayoutVars>
          <dgm:chMax val="0"/>
          <dgm:bulletEnabled val="1"/>
        </dgm:presLayoutVars>
      </dgm:prSet>
      <dgm:spPr/>
    </dgm:pt>
    <dgm:pt modelId="{732A90E1-4B14-634B-9B27-E47DC06E9E67}" type="pres">
      <dgm:prSet presAssocID="{D7A42F25-9C16-604D-AC40-F330084D7470}" presName="childText" presStyleLbl="revTx" presStyleIdx="2" presStyleCnt="3">
        <dgm:presLayoutVars>
          <dgm:bulletEnabled val="1"/>
        </dgm:presLayoutVars>
      </dgm:prSet>
      <dgm:spPr/>
    </dgm:pt>
  </dgm:ptLst>
  <dgm:cxnLst>
    <dgm:cxn modelId="{4C833609-98E1-AC49-8783-B42A395D960E}" type="presOf" srcId="{B52E845F-B17A-B747-B65B-82A035F608F3}" destId="{732A90E1-4B14-634B-9B27-E47DC06E9E67}" srcOrd="0" destOrd="1" presId="urn:microsoft.com/office/officeart/2005/8/layout/vList2"/>
    <dgm:cxn modelId="{D21C7A0D-3BDA-D04F-A8CB-BABCD3576820}" type="presOf" srcId="{3D687C76-FB31-984E-B774-0B0B5BC3335E}" destId="{0A72AC36-787F-EB41-A21A-93BE4C29C394}" srcOrd="0" destOrd="0" presId="urn:microsoft.com/office/officeart/2005/8/layout/vList2"/>
    <dgm:cxn modelId="{6144C124-CB50-5548-BC55-C198FE212039}" type="presOf" srcId="{BE82BD25-2213-7945-BC2F-83693A03A509}" destId="{732A90E1-4B14-634B-9B27-E47DC06E9E67}" srcOrd="0" destOrd="2" presId="urn:microsoft.com/office/officeart/2005/8/layout/vList2"/>
    <dgm:cxn modelId="{77B17127-3584-9D45-8FDF-072A9B076922}" srcId="{3D687C76-FB31-984E-B774-0B0B5BC3335E}" destId="{E15C2DFD-C25E-2446-A838-6058EC8525D4}" srcOrd="2" destOrd="0" parTransId="{A321DB1C-A2A6-A847-868F-5B41F1ADF025}" sibTransId="{6474A435-37DC-A842-AE4C-E407EDB88426}"/>
    <dgm:cxn modelId="{F06EB329-19E5-6741-BAE6-F0805C57B400}" srcId="{09EA0E2C-0661-554D-A6E1-C81DDB2AF007}" destId="{FB2CC522-BCAB-A948-A7FE-ACCBFFC1B966}" srcOrd="2" destOrd="0" parTransId="{B1B9004D-2B5E-1F4D-B682-4A4BCB5D3605}" sibTransId="{20898C9D-9934-E84C-A46F-D5E27F054C1A}"/>
    <dgm:cxn modelId="{40112836-7022-1545-8BC1-CC3C5939A284}" type="presOf" srcId="{3F957C1E-66E9-5944-84E0-2D589652E9C5}" destId="{732A90E1-4B14-634B-9B27-E47DC06E9E67}" srcOrd="0" destOrd="3" presId="urn:microsoft.com/office/officeart/2005/8/layout/vList2"/>
    <dgm:cxn modelId="{02C98149-8E7D-6C43-ADFB-C74725C9D965}" srcId="{C5F50F22-ABA3-034B-ADCE-5F0E6AAFB343}" destId="{3D687C76-FB31-984E-B774-0B0B5BC3335E}" srcOrd="1" destOrd="0" parTransId="{1EC6E01C-4EF0-5249-88A5-AE2F973F438A}" sibTransId="{D506021C-2538-4840-AA84-CF7A63733318}"/>
    <dgm:cxn modelId="{E428926C-B4F8-B743-A63B-600C36AE4E51}" srcId="{D7A42F25-9C16-604D-AC40-F330084D7470}" destId="{B52E845F-B17A-B747-B65B-82A035F608F3}" srcOrd="1" destOrd="0" parTransId="{76BAEF70-FA67-4E4B-BFFD-168E05B4494A}" sibTransId="{C79BBEF5-049A-B74A-A21C-C620421A9EFE}"/>
    <dgm:cxn modelId="{0D604151-E86A-A147-AAA4-008CB6E0E105}" type="presOf" srcId="{D7A42F25-9C16-604D-AC40-F330084D7470}" destId="{BF9A08EC-77FF-0F4F-9499-DCBE580534A0}" srcOrd="0" destOrd="0" presId="urn:microsoft.com/office/officeart/2005/8/layout/vList2"/>
    <dgm:cxn modelId="{D08D3F56-0E69-9F44-90EB-4E868233FF50}" srcId="{C5F50F22-ABA3-034B-ADCE-5F0E6AAFB343}" destId="{D7A42F25-9C16-604D-AC40-F330084D7470}" srcOrd="2" destOrd="0" parTransId="{C0E7C2D2-BDCF-3343-9CF7-FA90F55E1939}" sibTransId="{B29A8E37-94ED-2A4F-9FB7-C1DFDEA29FC1}"/>
    <dgm:cxn modelId="{2BA1C976-BD70-AF48-993A-FDCF1FDD8325}" srcId="{D7A42F25-9C16-604D-AC40-F330084D7470}" destId="{94F47171-A2A9-3E4E-B09D-C26C3BF67373}" srcOrd="0" destOrd="0" parTransId="{19565851-2AD5-5841-A61E-751627AE356C}" sibTransId="{FC2C9443-5B1A-8B4D-8AEA-F85CE2C45B88}"/>
    <dgm:cxn modelId="{C490117D-5DC5-3E40-9986-769653C9AF5A}" srcId="{BE82BD25-2213-7945-BC2F-83693A03A509}" destId="{3F957C1E-66E9-5944-84E0-2D589652E9C5}" srcOrd="0" destOrd="0" parTransId="{B25641A2-A4F2-3C41-B62D-8AFAF7D06598}" sibTransId="{B9E7FD7F-3059-1B42-BBEB-2FFB08D15716}"/>
    <dgm:cxn modelId="{03C8D581-B59B-6F4C-80D3-F435DCA402A3}" srcId="{3D687C76-FB31-984E-B774-0B0B5BC3335E}" destId="{38BCCB70-B483-6B4C-B066-86AB5A862021}" srcOrd="0" destOrd="0" parTransId="{14CFF9CF-D2A6-5849-B022-EAFF0E17D5C3}" sibTransId="{B2F5B881-118C-094E-AC85-F02CFB499C03}"/>
    <dgm:cxn modelId="{C686CB8C-FCF0-8B4D-8424-0A66A928C297}" type="presOf" srcId="{923FFEEB-CB6B-ED49-B13C-AF2225377CE3}" destId="{50DDA0AA-2462-474E-B521-ED20D25404EE}" srcOrd="0" destOrd="1" presId="urn:microsoft.com/office/officeart/2005/8/layout/vList2"/>
    <dgm:cxn modelId="{1A998091-CE7C-E941-849E-F27C7F746D62}" srcId="{D7A42F25-9C16-604D-AC40-F330084D7470}" destId="{BE82BD25-2213-7945-BC2F-83693A03A509}" srcOrd="2" destOrd="0" parTransId="{46EC7629-12B6-E841-97E3-C9746480D312}" sibTransId="{85C2AADC-3C9C-0448-9270-98A3EBBC2A89}"/>
    <dgm:cxn modelId="{4BF9C993-6C70-5F42-A915-8EAA45A76B29}" srcId="{3D687C76-FB31-984E-B774-0B0B5BC3335E}" destId="{B08EC849-4B4A-2F49-993C-B5A13BE6ED26}" srcOrd="1" destOrd="0" parTransId="{D757AFA4-FF63-C649-91C5-76641DE32A17}" sibTransId="{DDB56A57-BD9D-AA44-BAC6-607BCB372784}"/>
    <dgm:cxn modelId="{F676929C-A5DD-594E-A095-828D97D7AF7F}" type="presOf" srcId="{FB2CC522-BCAB-A948-A7FE-ACCBFFC1B966}" destId="{50DDA0AA-2462-474E-B521-ED20D25404EE}" srcOrd="0" destOrd="2" presId="urn:microsoft.com/office/officeart/2005/8/layout/vList2"/>
    <dgm:cxn modelId="{D969899D-4280-B644-BA05-79803CF2F284}" srcId="{09EA0E2C-0661-554D-A6E1-C81DDB2AF007}" destId="{4AC5763B-81B8-4E40-B12D-7F85745B481D}" srcOrd="0" destOrd="0" parTransId="{D11D506C-0FD3-8142-9B12-3AFAB385A7FA}" sibTransId="{726351DA-F1B7-4848-99A4-80143E524C4E}"/>
    <dgm:cxn modelId="{8933DBB2-05F5-2C4E-9DD2-306BA99FAC74}" type="presOf" srcId="{4AC5763B-81B8-4E40-B12D-7F85745B481D}" destId="{50DDA0AA-2462-474E-B521-ED20D25404EE}" srcOrd="0" destOrd="0" presId="urn:microsoft.com/office/officeart/2005/8/layout/vList2"/>
    <dgm:cxn modelId="{4E970BB9-C77E-7B45-80EC-132FB8C23E6E}" type="presOf" srcId="{94F47171-A2A9-3E4E-B09D-C26C3BF67373}" destId="{732A90E1-4B14-634B-9B27-E47DC06E9E67}" srcOrd="0" destOrd="0" presId="urn:microsoft.com/office/officeart/2005/8/layout/vList2"/>
    <dgm:cxn modelId="{7497CDC1-215F-6742-BC29-C1FE22544DC8}" type="presOf" srcId="{C5F50F22-ABA3-034B-ADCE-5F0E6AAFB343}" destId="{8ACBC46E-3753-3841-BD1A-AFB8605740AB}" srcOrd="0" destOrd="0" presId="urn:microsoft.com/office/officeart/2005/8/layout/vList2"/>
    <dgm:cxn modelId="{3B967DC2-F6D7-044E-8ACE-839BB99BBB32}" type="presOf" srcId="{09EA0E2C-0661-554D-A6E1-C81DDB2AF007}" destId="{B83A1B77-5988-5145-87F9-4D9F0858935B}" srcOrd="0" destOrd="0" presId="urn:microsoft.com/office/officeart/2005/8/layout/vList2"/>
    <dgm:cxn modelId="{341F61CD-896A-A04A-BB8F-C67EF8277C06}" type="presOf" srcId="{38BCCB70-B483-6B4C-B066-86AB5A862021}" destId="{FF4EF745-858D-BD4E-9D3A-833DF8ED7FD3}" srcOrd="0" destOrd="0" presId="urn:microsoft.com/office/officeart/2005/8/layout/vList2"/>
    <dgm:cxn modelId="{2C0682D5-91B5-A542-B102-714E315A41E3}" type="presOf" srcId="{B08EC849-4B4A-2F49-993C-B5A13BE6ED26}" destId="{FF4EF745-858D-BD4E-9D3A-833DF8ED7FD3}" srcOrd="0" destOrd="1" presId="urn:microsoft.com/office/officeart/2005/8/layout/vList2"/>
    <dgm:cxn modelId="{DA8AC1E6-44E1-894F-B5C6-C82FD43ED85D}" srcId="{09EA0E2C-0661-554D-A6E1-C81DDB2AF007}" destId="{923FFEEB-CB6B-ED49-B13C-AF2225377CE3}" srcOrd="1" destOrd="0" parTransId="{00BD6DB4-0F13-BC43-B2E4-EE3559A1CEF4}" sibTransId="{CD185817-0EB1-FC4B-8E3E-2A9D25A2B5DC}"/>
    <dgm:cxn modelId="{A456F8F2-A9D6-C14C-B64A-9868FA2063DB}" type="presOf" srcId="{E15C2DFD-C25E-2446-A838-6058EC8525D4}" destId="{FF4EF745-858D-BD4E-9D3A-833DF8ED7FD3}" srcOrd="0" destOrd="2" presId="urn:microsoft.com/office/officeart/2005/8/layout/vList2"/>
    <dgm:cxn modelId="{E4A1F0FE-37FF-7B40-AAB2-D8EBF89F8FFD}" srcId="{C5F50F22-ABA3-034B-ADCE-5F0E6AAFB343}" destId="{09EA0E2C-0661-554D-A6E1-C81DDB2AF007}" srcOrd="0" destOrd="0" parTransId="{D58A531D-9ADD-2647-B3A1-8A2BD73368F3}" sibTransId="{655919AB-3A95-DA49-9AF1-517319341E6F}"/>
    <dgm:cxn modelId="{BB2D4DE9-6C38-1A47-AFD1-C11376933A78}" type="presParOf" srcId="{8ACBC46E-3753-3841-BD1A-AFB8605740AB}" destId="{B83A1B77-5988-5145-87F9-4D9F0858935B}" srcOrd="0" destOrd="0" presId="urn:microsoft.com/office/officeart/2005/8/layout/vList2"/>
    <dgm:cxn modelId="{8F512077-506B-5640-800F-C4F247A4ADC3}" type="presParOf" srcId="{8ACBC46E-3753-3841-BD1A-AFB8605740AB}" destId="{50DDA0AA-2462-474E-B521-ED20D25404EE}" srcOrd="1" destOrd="0" presId="urn:microsoft.com/office/officeart/2005/8/layout/vList2"/>
    <dgm:cxn modelId="{9A177A70-A749-E141-9864-531863299ACC}" type="presParOf" srcId="{8ACBC46E-3753-3841-BD1A-AFB8605740AB}" destId="{0A72AC36-787F-EB41-A21A-93BE4C29C394}" srcOrd="2" destOrd="0" presId="urn:microsoft.com/office/officeart/2005/8/layout/vList2"/>
    <dgm:cxn modelId="{8F4174C9-B7E4-FD4B-A45C-0F73BFFAF802}" type="presParOf" srcId="{8ACBC46E-3753-3841-BD1A-AFB8605740AB}" destId="{FF4EF745-858D-BD4E-9D3A-833DF8ED7FD3}" srcOrd="3" destOrd="0" presId="urn:microsoft.com/office/officeart/2005/8/layout/vList2"/>
    <dgm:cxn modelId="{C1E9378D-B98F-3049-869C-5D0F71D4EADD}" type="presParOf" srcId="{8ACBC46E-3753-3841-BD1A-AFB8605740AB}" destId="{BF9A08EC-77FF-0F4F-9499-DCBE580534A0}" srcOrd="4" destOrd="0" presId="urn:microsoft.com/office/officeart/2005/8/layout/vList2"/>
    <dgm:cxn modelId="{C07670D6-88C2-6142-8B68-F15F55032B55}" type="presParOf" srcId="{8ACBC46E-3753-3841-BD1A-AFB8605740AB}" destId="{732A90E1-4B14-634B-9B27-E47DC06E9E6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AA088F-71D8-A348-AC11-B12B6C458AEE}" type="doc">
      <dgm:prSet loTypeId="urn:microsoft.com/office/officeart/2005/8/layout/vList5" loCatId="" qsTypeId="urn:microsoft.com/office/officeart/2005/8/quickstyle/simple4" qsCatId="simple" csTypeId="urn:microsoft.com/office/officeart/2005/8/colors/accent5_2" csCatId="accent5" phldr="1"/>
      <dgm:spPr/>
      <dgm:t>
        <a:bodyPr/>
        <a:lstStyle/>
        <a:p>
          <a:endParaRPr lang="en-US"/>
        </a:p>
      </dgm:t>
    </dgm:pt>
    <dgm:pt modelId="{4D777641-A139-7141-8927-3C3B9346F619}">
      <dgm:prSet phldrT="[Text]"/>
      <dgm:spPr/>
      <dgm:t>
        <a:bodyPr/>
        <a:lstStyle/>
        <a:p>
          <a:pPr algn="l"/>
          <a:r>
            <a:rPr lang="ru-RU" b="1" dirty="0"/>
            <a:t>Обучение </a:t>
          </a:r>
          <a:br>
            <a:rPr lang="en-US" b="1" dirty="0"/>
          </a:br>
          <a:r>
            <a:rPr lang="ru-RU" b="1" dirty="0"/>
            <a:t>и развитие детей	</a:t>
          </a:r>
        </a:p>
      </dgm:t>
    </dgm:pt>
    <dgm:pt modelId="{B51C3F9B-DA13-D040-AB73-5DC7D484E9E2}" type="parTrans" cxnId="{EF8AA4E1-D2E8-3846-87A2-2CC12C25E3F2}">
      <dgm:prSet/>
      <dgm:spPr/>
      <dgm:t>
        <a:bodyPr/>
        <a:lstStyle/>
        <a:p>
          <a:endParaRPr lang="en-US"/>
        </a:p>
      </dgm:t>
    </dgm:pt>
    <dgm:pt modelId="{64F39DC5-8308-2945-AE8C-96DF39BB9BE2}" type="sibTrans" cxnId="{EF8AA4E1-D2E8-3846-87A2-2CC12C25E3F2}">
      <dgm:prSet/>
      <dgm:spPr/>
      <dgm:t>
        <a:bodyPr/>
        <a:lstStyle/>
        <a:p>
          <a:endParaRPr lang="en-US"/>
        </a:p>
      </dgm:t>
    </dgm:pt>
    <dgm:pt modelId="{C724027A-2E4C-2341-8559-529800000920}">
      <dgm:prSet phldrT="[Text]" custT="1"/>
      <dgm:spPr/>
      <dgm:t>
        <a:bodyPr/>
        <a:lstStyle/>
        <a:p>
          <a:pPr>
            <a:buNone/>
          </a:pPr>
          <a:r>
            <a:rPr lang="ru-RU" sz="2400"/>
            <a:t>12 стандартов</a:t>
          </a:r>
        </a:p>
      </dgm:t>
    </dgm:pt>
    <dgm:pt modelId="{8EFA8E51-0964-FF46-8CC9-A9B834510494}" type="parTrans" cxnId="{61B5FD8A-0B5A-B240-93F2-ECC85498F57A}">
      <dgm:prSet/>
      <dgm:spPr/>
      <dgm:t>
        <a:bodyPr/>
        <a:lstStyle/>
        <a:p>
          <a:endParaRPr lang="en-US"/>
        </a:p>
      </dgm:t>
    </dgm:pt>
    <dgm:pt modelId="{6920E6E7-6DF6-0748-9F16-23D3888211BC}" type="sibTrans" cxnId="{61B5FD8A-0B5A-B240-93F2-ECC85498F57A}">
      <dgm:prSet/>
      <dgm:spPr/>
      <dgm:t>
        <a:bodyPr/>
        <a:lstStyle/>
        <a:p>
          <a:endParaRPr lang="en-US"/>
        </a:p>
      </dgm:t>
    </dgm:pt>
    <dgm:pt modelId="{4E89F2FB-610B-0C40-BB9B-DBECBD24F953}">
      <dgm:prSet phldrT="[Text]"/>
      <dgm:spPr/>
      <dgm:t>
        <a:bodyPr/>
        <a:lstStyle/>
        <a:p>
          <a:pPr algn="l"/>
          <a:r>
            <a:rPr lang="ru-RU" b="1" dirty="0"/>
            <a:t>Здоровье </a:t>
          </a:r>
          <a:br>
            <a:rPr lang="en-US" b="1" dirty="0"/>
          </a:br>
          <a:r>
            <a:rPr lang="ru-RU" b="1" dirty="0"/>
            <a:t>и безопасность	</a:t>
          </a:r>
        </a:p>
      </dgm:t>
    </dgm:pt>
    <dgm:pt modelId="{F86E2E9A-489B-0946-A0CC-C85B38A2BEB1}" type="parTrans" cxnId="{D59033F6-B8BD-5343-BE96-BC6DD199EDE8}">
      <dgm:prSet/>
      <dgm:spPr/>
      <dgm:t>
        <a:bodyPr/>
        <a:lstStyle/>
        <a:p>
          <a:endParaRPr lang="en-US"/>
        </a:p>
      </dgm:t>
    </dgm:pt>
    <dgm:pt modelId="{4BFD7678-BCDA-9246-B33B-7D869E5A1888}" type="sibTrans" cxnId="{D59033F6-B8BD-5343-BE96-BC6DD199EDE8}">
      <dgm:prSet/>
      <dgm:spPr/>
      <dgm:t>
        <a:bodyPr/>
        <a:lstStyle/>
        <a:p>
          <a:endParaRPr lang="en-US"/>
        </a:p>
      </dgm:t>
    </dgm:pt>
    <dgm:pt modelId="{7755EEB3-F9E2-5943-81CD-2943A7F688F7}">
      <dgm:prSet phldrT="[Text]" custT="1"/>
      <dgm:spPr/>
      <dgm:t>
        <a:bodyPr/>
        <a:lstStyle/>
        <a:p>
          <a:pPr>
            <a:buNone/>
          </a:pPr>
          <a:r>
            <a:rPr lang="ru-RU" sz="2400"/>
            <a:t>6 стандартов</a:t>
          </a:r>
        </a:p>
      </dgm:t>
    </dgm:pt>
    <dgm:pt modelId="{1E887382-AB7F-DE48-8A8B-9573F5A4D9B6}" type="parTrans" cxnId="{E27C2612-0DE6-2442-A629-90546B72C88C}">
      <dgm:prSet/>
      <dgm:spPr/>
      <dgm:t>
        <a:bodyPr/>
        <a:lstStyle/>
        <a:p>
          <a:endParaRPr lang="en-US"/>
        </a:p>
      </dgm:t>
    </dgm:pt>
    <dgm:pt modelId="{20EA3850-C408-BC47-B32C-80EE840F3789}" type="sibTrans" cxnId="{E27C2612-0DE6-2442-A629-90546B72C88C}">
      <dgm:prSet/>
      <dgm:spPr/>
      <dgm:t>
        <a:bodyPr/>
        <a:lstStyle/>
        <a:p>
          <a:endParaRPr lang="en-US"/>
        </a:p>
      </dgm:t>
    </dgm:pt>
    <dgm:pt modelId="{D9EDB4CB-763C-8B4B-8A52-0F1420D7984A}">
      <dgm:prSet phldrT="[Text]"/>
      <dgm:spPr/>
      <dgm:t>
        <a:bodyPr/>
        <a:lstStyle/>
        <a:p>
          <a:pPr algn="l"/>
          <a:r>
            <a:rPr lang="ru-RU" b="1"/>
            <a:t>Квалификация персонала</a:t>
          </a:r>
        </a:p>
      </dgm:t>
    </dgm:pt>
    <dgm:pt modelId="{C9DE7BAC-C935-E741-B911-B54A605D081B}" type="parTrans" cxnId="{BA4A556B-D69D-8249-94F3-8A9AEECEBF21}">
      <dgm:prSet/>
      <dgm:spPr/>
      <dgm:t>
        <a:bodyPr/>
        <a:lstStyle/>
        <a:p>
          <a:endParaRPr lang="en-US"/>
        </a:p>
      </dgm:t>
    </dgm:pt>
    <dgm:pt modelId="{0B3DDAE6-EFBB-F342-8A89-543818BE9405}" type="sibTrans" cxnId="{BA4A556B-D69D-8249-94F3-8A9AEECEBF21}">
      <dgm:prSet/>
      <dgm:spPr/>
      <dgm:t>
        <a:bodyPr/>
        <a:lstStyle/>
        <a:p>
          <a:endParaRPr lang="en-US"/>
        </a:p>
      </dgm:t>
    </dgm:pt>
    <dgm:pt modelId="{BE9C1076-8BE0-9545-B4D1-6EF063797A16}">
      <dgm:prSet phldrT="[Text]"/>
      <dgm:spPr/>
      <dgm:t>
        <a:bodyPr/>
        <a:lstStyle/>
        <a:p>
          <a:pPr algn="l"/>
          <a:r>
            <a:rPr lang="ru-RU" b="1" dirty="0"/>
            <a:t>Сотрудничество </a:t>
          </a:r>
          <a:br>
            <a:rPr lang="en-US" b="1" dirty="0"/>
          </a:br>
          <a:r>
            <a:rPr lang="ru-RU" b="1" dirty="0"/>
            <a:t>с семьями</a:t>
          </a:r>
        </a:p>
      </dgm:t>
    </dgm:pt>
    <dgm:pt modelId="{53B58260-6FF2-9A42-B8D6-21C70062D50B}" type="parTrans" cxnId="{32033A94-7765-AA42-AA44-471C5FE169C0}">
      <dgm:prSet/>
      <dgm:spPr/>
      <dgm:t>
        <a:bodyPr/>
        <a:lstStyle/>
        <a:p>
          <a:endParaRPr lang="en-US"/>
        </a:p>
      </dgm:t>
    </dgm:pt>
    <dgm:pt modelId="{2931AC92-4549-FB41-AA73-01042C48C5A3}" type="sibTrans" cxnId="{32033A94-7765-AA42-AA44-471C5FE169C0}">
      <dgm:prSet/>
      <dgm:spPr/>
      <dgm:t>
        <a:bodyPr/>
        <a:lstStyle/>
        <a:p>
          <a:endParaRPr lang="en-US"/>
        </a:p>
      </dgm:t>
    </dgm:pt>
    <dgm:pt modelId="{1ED0B8AE-CE8C-D04C-AB27-72E1482A2FCC}">
      <dgm:prSet phldrT="[Text]"/>
      <dgm:spPr/>
      <dgm:t>
        <a:bodyPr/>
        <a:lstStyle/>
        <a:p>
          <a:pPr algn="l"/>
          <a:r>
            <a:rPr lang="ru-RU" b="1" dirty="0"/>
            <a:t>Управление </a:t>
          </a:r>
          <a:br>
            <a:rPr lang="en-US" b="1" dirty="0"/>
          </a:br>
          <a:r>
            <a:rPr lang="ru-RU" b="1" dirty="0"/>
            <a:t>и ведение бизнеса</a:t>
          </a:r>
        </a:p>
      </dgm:t>
    </dgm:pt>
    <dgm:pt modelId="{C82708E2-4EDF-9941-9362-3B3E2B974C45}" type="parTrans" cxnId="{2B19AECB-0B45-B34E-B3EA-ECA737D2B1EA}">
      <dgm:prSet/>
      <dgm:spPr/>
      <dgm:t>
        <a:bodyPr/>
        <a:lstStyle/>
        <a:p>
          <a:endParaRPr lang="en-US"/>
        </a:p>
      </dgm:t>
    </dgm:pt>
    <dgm:pt modelId="{85C110D9-10C4-3C45-8ACD-8AE3DD691D3D}" type="sibTrans" cxnId="{2B19AECB-0B45-B34E-B3EA-ECA737D2B1EA}">
      <dgm:prSet/>
      <dgm:spPr/>
      <dgm:t>
        <a:bodyPr/>
        <a:lstStyle/>
        <a:p>
          <a:endParaRPr lang="en-US"/>
        </a:p>
      </dgm:t>
    </dgm:pt>
    <dgm:pt modelId="{459FB149-839B-A048-855C-A9736CB8628F}">
      <dgm:prSet phldrT="[Text]" custT="1"/>
      <dgm:spPr/>
      <dgm:t>
        <a:bodyPr/>
        <a:lstStyle/>
        <a:p>
          <a:pPr>
            <a:buNone/>
          </a:pPr>
          <a:r>
            <a:rPr lang="ru-RU" sz="2400"/>
            <a:t>6 стандартов</a:t>
          </a:r>
        </a:p>
      </dgm:t>
    </dgm:pt>
    <dgm:pt modelId="{C8E730B4-6374-AC4C-8895-B33FE5029EDD}" type="parTrans" cxnId="{9D0C7169-6D72-5842-8691-5EDA54CF1F05}">
      <dgm:prSet/>
      <dgm:spPr/>
      <dgm:t>
        <a:bodyPr/>
        <a:lstStyle/>
        <a:p>
          <a:endParaRPr lang="en-US"/>
        </a:p>
      </dgm:t>
    </dgm:pt>
    <dgm:pt modelId="{24DA2C43-260C-F04A-BE43-2CAEFAAFCD03}" type="sibTrans" cxnId="{9D0C7169-6D72-5842-8691-5EDA54CF1F05}">
      <dgm:prSet/>
      <dgm:spPr/>
      <dgm:t>
        <a:bodyPr/>
        <a:lstStyle/>
        <a:p>
          <a:endParaRPr lang="en-US"/>
        </a:p>
      </dgm:t>
    </dgm:pt>
    <dgm:pt modelId="{586A338C-B6FE-BE46-8FEF-90CE8F494481}">
      <dgm:prSet phldrT="[Text]" custT="1"/>
      <dgm:spPr/>
      <dgm:t>
        <a:bodyPr/>
        <a:lstStyle/>
        <a:p>
          <a:pPr>
            <a:buNone/>
          </a:pPr>
          <a:r>
            <a:rPr lang="ru-RU" sz="2400"/>
            <a:t>4 стандарта</a:t>
          </a:r>
        </a:p>
      </dgm:t>
    </dgm:pt>
    <dgm:pt modelId="{197EC338-9820-D84D-BD37-67F67A4B94FD}" type="parTrans" cxnId="{BA515402-6DE0-3D4B-8C42-9896B418B4AB}">
      <dgm:prSet/>
      <dgm:spPr/>
      <dgm:t>
        <a:bodyPr/>
        <a:lstStyle/>
        <a:p>
          <a:endParaRPr lang="en-US"/>
        </a:p>
      </dgm:t>
    </dgm:pt>
    <dgm:pt modelId="{1ED15EE2-12D1-1B4D-8102-C8C0E6400837}" type="sibTrans" cxnId="{BA515402-6DE0-3D4B-8C42-9896B418B4AB}">
      <dgm:prSet/>
      <dgm:spPr/>
      <dgm:t>
        <a:bodyPr/>
        <a:lstStyle/>
        <a:p>
          <a:endParaRPr lang="en-US"/>
        </a:p>
      </dgm:t>
    </dgm:pt>
    <dgm:pt modelId="{3D6DFB17-8C8A-8745-A7B9-0B45BCE49B5A}">
      <dgm:prSet phldrT="[Text]" custT="1"/>
      <dgm:spPr/>
      <dgm:t>
        <a:bodyPr/>
        <a:lstStyle/>
        <a:p>
          <a:pPr>
            <a:buNone/>
          </a:pPr>
          <a:r>
            <a:rPr lang="ru-RU" sz="2400"/>
            <a:t>5 стандартов</a:t>
          </a:r>
        </a:p>
      </dgm:t>
    </dgm:pt>
    <dgm:pt modelId="{65597ED0-AEC5-F349-98A8-5C7D1C4D3E6C}" type="parTrans" cxnId="{B439650A-399C-D940-8F71-05BA1076D760}">
      <dgm:prSet/>
      <dgm:spPr/>
      <dgm:t>
        <a:bodyPr/>
        <a:lstStyle/>
        <a:p>
          <a:endParaRPr lang="en-US"/>
        </a:p>
      </dgm:t>
    </dgm:pt>
    <dgm:pt modelId="{B16217D0-617E-C743-98A7-21E0311363FF}" type="sibTrans" cxnId="{B439650A-399C-D940-8F71-05BA1076D760}">
      <dgm:prSet/>
      <dgm:spPr/>
      <dgm:t>
        <a:bodyPr/>
        <a:lstStyle/>
        <a:p>
          <a:endParaRPr lang="en-US"/>
        </a:p>
      </dgm:t>
    </dgm:pt>
    <dgm:pt modelId="{926466EB-EF92-D44C-85A9-3AE15B7F7B0F}" type="pres">
      <dgm:prSet presAssocID="{D5AA088F-71D8-A348-AC11-B12B6C458AEE}" presName="Name0" presStyleCnt="0">
        <dgm:presLayoutVars>
          <dgm:dir/>
          <dgm:animLvl val="lvl"/>
          <dgm:resizeHandles val="exact"/>
        </dgm:presLayoutVars>
      </dgm:prSet>
      <dgm:spPr/>
    </dgm:pt>
    <dgm:pt modelId="{DD1CB760-20F8-5A4F-BD17-31BB96C60A0B}" type="pres">
      <dgm:prSet presAssocID="{4D777641-A139-7141-8927-3C3B9346F619}" presName="linNode" presStyleCnt="0"/>
      <dgm:spPr/>
    </dgm:pt>
    <dgm:pt modelId="{55B79119-6F3B-F942-B5E1-7AED586ADF7D}" type="pres">
      <dgm:prSet presAssocID="{4D777641-A139-7141-8927-3C3B9346F619}" presName="parentText" presStyleLbl="node1" presStyleIdx="0" presStyleCnt="5" custLinFactNeighborX="-4826" custLinFactNeighborY="-25576">
        <dgm:presLayoutVars>
          <dgm:chMax val="1"/>
          <dgm:bulletEnabled val="1"/>
        </dgm:presLayoutVars>
      </dgm:prSet>
      <dgm:spPr/>
    </dgm:pt>
    <dgm:pt modelId="{A5D60BB4-1B45-8F4C-B94A-41BA7992E6CC}" type="pres">
      <dgm:prSet presAssocID="{4D777641-A139-7141-8927-3C3B9346F619}" presName="descendantText" presStyleLbl="alignAccFollowNode1" presStyleIdx="0" presStyleCnt="5">
        <dgm:presLayoutVars>
          <dgm:bulletEnabled val="1"/>
        </dgm:presLayoutVars>
      </dgm:prSet>
      <dgm:spPr/>
    </dgm:pt>
    <dgm:pt modelId="{DCCDDEB8-A5AE-5D46-9EE3-4D9ABCB595D1}" type="pres">
      <dgm:prSet presAssocID="{64F39DC5-8308-2945-AE8C-96DF39BB9BE2}" presName="sp" presStyleCnt="0"/>
      <dgm:spPr/>
    </dgm:pt>
    <dgm:pt modelId="{AD25A0A6-33B8-2D4D-BEC3-DDE0E25B3C6A}" type="pres">
      <dgm:prSet presAssocID="{4E89F2FB-610B-0C40-BB9B-DBECBD24F953}" presName="linNode" presStyleCnt="0"/>
      <dgm:spPr/>
    </dgm:pt>
    <dgm:pt modelId="{FDC4C4BA-A32F-7D4A-974C-2E4E6A6BCC42}" type="pres">
      <dgm:prSet presAssocID="{4E89F2FB-610B-0C40-BB9B-DBECBD24F953}" presName="parentText" presStyleLbl="node1" presStyleIdx="1" presStyleCnt="5">
        <dgm:presLayoutVars>
          <dgm:chMax val="1"/>
          <dgm:bulletEnabled val="1"/>
        </dgm:presLayoutVars>
      </dgm:prSet>
      <dgm:spPr/>
    </dgm:pt>
    <dgm:pt modelId="{5B90703F-7604-BC44-A9E6-569F5AEACD3D}" type="pres">
      <dgm:prSet presAssocID="{4E89F2FB-610B-0C40-BB9B-DBECBD24F953}" presName="descendantText" presStyleLbl="alignAccFollowNode1" presStyleIdx="1" presStyleCnt="5">
        <dgm:presLayoutVars>
          <dgm:bulletEnabled val="1"/>
        </dgm:presLayoutVars>
      </dgm:prSet>
      <dgm:spPr/>
    </dgm:pt>
    <dgm:pt modelId="{6A56549F-9096-804B-A75D-EDD5DB2EE8F9}" type="pres">
      <dgm:prSet presAssocID="{4BFD7678-BCDA-9246-B33B-7D869E5A1888}" presName="sp" presStyleCnt="0"/>
      <dgm:spPr/>
    </dgm:pt>
    <dgm:pt modelId="{41B25EDC-D21A-F04F-913E-E380A401C098}" type="pres">
      <dgm:prSet presAssocID="{D9EDB4CB-763C-8B4B-8A52-0F1420D7984A}" presName="linNode" presStyleCnt="0"/>
      <dgm:spPr/>
    </dgm:pt>
    <dgm:pt modelId="{0D250388-9330-4040-AC4A-FCB85E5265EE}" type="pres">
      <dgm:prSet presAssocID="{D9EDB4CB-763C-8B4B-8A52-0F1420D7984A}" presName="parentText" presStyleLbl="node1" presStyleIdx="2" presStyleCnt="5">
        <dgm:presLayoutVars>
          <dgm:chMax val="1"/>
          <dgm:bulletEnabled val="1"/>
        </dgm:presLayoutVars>
      </dgm:prSet>
      <dgm:spPr/>
    </dgm:pt>
    <dgm:pt modelId="{C22D901A-C0A1-7248-94A1-9E7D5ED6E617}" type="pres">
      <dgm:prSet presAssocID="{D9EDB4CB-763C-8B4B-8A52-0F1420D7984A}" presName="descendantText" presStyleLbl="alignAccFollowNode1" presStyleIdx="2" presStyleCnt="5">
        <dgm:presLayoutVars>
          <dgm:bulletEnabled val="1"/>
        </dgm:presLayoutVars>
      </dgm:prSet>
      <dgm:spPr/>
    </dgm:pt>
    <dgm:pt modelId="{436919FF-5A24-9F4D-B423-961E3CA83F55}" type="pres">
      <dgm:prSet presAssocID="{0B3DDAE6-EFBB-F342-8A89-543818BE9405}" presName="sp" presStyleCnt="0"/>
      <dgm:spPr/>
    </dgm:pt>
    <dgm:pt modelId="{3167306B-A468-5A4A-BEFF-076941AE3655}" type="pres">
      <dgm:prSet presAssocID="{BE9C1076-8BE0-9545-B4D1-6EF063797A16}" presName="linNode" presStyleCnt="0"/>
      <dgm:spPr/>
    </dgm:pt>
    <dgm:pt modelId="{500EF6E4-91AD-AF45-9FD5-93033BDDA9FB}" type="pres">
      <dgm:prSet presAssocID="{BE9C1076-8BE0-9545-B4D1-6EF063797A16}" presName="parentText" presStyleLbl="node1" presStyleIdx="3" presStyleCnt="5">
        <dgm:presLayoutVars>
          <dgm:chMax val="1"/>
          <dgm:bulletEnabled val="1"/>
        </dgm:presLayoutVars>
      </dgm:prSet>
      <dgm:spPr/>
    </dgm:pt>
    <dgm:pt modelId="{D82ACF62-C6B1-204B-840E-81B6FEDCBBB6}" type="pres">
      <dgm:prSet presAssocID="{BE9C1076-8BE0-9545-B4D1-6EF063797A16}" presName="descendantText" presStyleLbl="alignAccFollowNode1" presStyleIdx="3" presStyleCnt="5">
        <dgm:presLayoutVars>
          <dgm:bulletEnabled val="1"/>
        </dgm:presLayoutVars>
      </dgm:prSet>
      <dgm:spPr/>
    </dgm:pt>
    <dgm:pt modelId="{A202406E-4295-8749-B835-4755E3BC3A9F}" type="pres">
      <dgm:prSet presAssocID="{2931AC92-4549-FB41-AA73-01042C48C5A3}" presName="sp" presStyleCnt="0"/>
      <dgm:spPr/>
    </dgm:pt>
    <dgm:pt modelId="{AA5CB633-602C-D545-8647-74DAC2A146E4}" type="pres">
      <dgm:prSet presAssocID="{1ED0B8AE-CE8C-D04C-AB27-72E1482A2FCC}" presName="linNode" presStyleCnt="0"/>
      <dgm:spPr/>
    </dgm:pt>
    <dgm:pt modelId="{7AB26205-74E9-8143-BAAC-0349E61C8313}" type="pres">
      <dgm:prSet presAssocID="{1ED0B8AE-CE8C-D04C-AB27-72E1482A2FCC}" presName="parentText" presStyleLbl="node1" presStyleIdx="4" presStyleCnt="5">
        <dgm:presLayoutVars>
          <dgm:chMax val="1"/>
          <dgm:bulletEnabled val="1"/>
        </dgm:presLayoutVars>
      </dgm:prSet>
      <dgm:spPr/>
    </dgm:pt>
    <dgm:pt modelId="{1EAA60BE-9A1B-5446-BF01-DC7B34F3A181}" type="pres">
      <dgm:prSet presAssocID="{1ED0B8AE-CE8C-D04C-AB27-72E1482A2FCC}" presName="descendantText" presStyleLbl="alignAccFollowNode1" presStyleIdx="4" presStyleCnt="5">
        <dgm:presLayoutVars>
          <dgm:bulletEnabled val="1"/>
        </dgm:presLayoutVars>
      </dgm:prSet>
      <dgm:spPr/>
    </dgm:pt>
  </dgm:ptLst>
  <dgm:cxnLst>
    <dgm:cxn modelId="{BA515402-6DE0-3D4B-8C42-9896B418B4AB}" srcId="{BE9C1076-8BE0-9545-B4D1-6EF063797A16}" destId="{586A338C-B6FE-BE46-8FEF-90CE8F494481}" srcOrd="0" destOrd="0" parTransId="{197EC338-9820-D84D-BD37-67F67A4B94FD}" sibTransId="{1ED15EE2-12D1-1B4D-8102-C8C0E6400837}"/>
    <dgm:cxn modelId="{7EBE9307-EF8E-EA4F-B5CC-80917F58B98B}" type="presOf" srcId="{459FB149-839B-A048-855C-A9736CB8628F}" destId="{1EAA60BE-9A1B-5446-BF01-DC7B34F3A181}" srcOrd="0" destOrd="0" presId="urn:microsoft.com/office/officeart/2005/8/layout/vList5"/>
    <dgm:cxn modelId="{B439650A-399C-D940-8F71-05BA1076D760}" srcId="{D9EDB4CB-763C-8B4B-8A52-0F1420D7984A}" destId="{3D6DFB17-8C8A-8745-A7B9-0B45BCE49B5A}" srcOrd="0" destOrd="0" parTransId="{65597ED0-AEC5-F349-98A8-5C7D1C4D3E6C}" sibTransId="{B16217D0-617E-C743-98A7-21E0311363FF}"/>
    <dgm:cxn modelId="{E27C2612-0DE6-2442-A629-90546B72C88C}" srcId="{4E89F2FB-610B-0C40-BB9B-DBECBD24F953}" destId="{7755EEB3-F9E2-5943-81CD-2943A7F688F7}" srcOrd="0" destOrd="0" parTransId="{1E887382-AB7F-DE48-8A8B-9573F5A4D9B6}" sibTransId="{20EA3850-C408-BC47-B32C-80EE840F3789}"/>
    <dgm:cxn modelId="{828B311D-8694-F141-A3B3-F84C4B76E87D}" type="presOf" srcId="{BE9C1076-8BE0-9545-B4D1-6EF063797A16}" destId="{500EF6E4-91AD-AF45-9FD5-93033BDDA9FB}" srcOrd="0" destOrd="0" presId="urn:microsoft.com/office/officeart/2005/8/layout/vList5"/>
    <dgm:cxn modelId="{82766424-51E7-0C4C-ADE0-3FAB543A8B99}" type="presOf" srcId="{7755EEB3-F9E2-5943-81CD-2943A7F688F7}" destId="{5B90703F-7604-BC44-A9E6-569F5AEACD3D}" srcOrd="0" destOrd="0" presId="urn:microsoft.com/office/officeart/2005/8/layout/vList5"/>
    <dgm:cxn modelId="{8E944A47-DDB9-5846-AB33-682DEA504026}" type="presOf" srcId="{1ED0B8AE-CE8C-D04C-AB27-72E1482A2FCC}" destId="{7AB26205-74E9-8143-BAAC-0349E61C8313}" srcOrd="0" destOrd="0" presId="urn:microsoft.com/office/officeart/2005/8/layout/vList5"/>
    <dgm:cxn modelId="{9D0C7169-6D72-5842-8691-5EDA54CF1F05}" srcId="{1ED0B8AE-CE8C-D04C-AB27-72E1482A2FCC}" destId="{459FB149-839B-A048-855C-A9736CB8628F}" srcOrd="0" destOrd="0" parTransId="{C8E730B4-6374-AC4C-8895-B33FE5029EDD}" sibTransId="{24DA2C43-260C-F04A-BE43-2CAEFAAFCD03}"/>
    <dgm:cxn modelId="{BA4A556B-D69D-8249-94F3-8A9AEECEBF21}" srcId="{D5AA088F-71D8-A348-AC11-B12B6C458AEE}" destId="{D9EDB4CB-763C-8B4B-8A52-0F1420D7984A}" srcOrd="2" destOrd="0" parTransId="{C9DE7BAC-C935-E741-B911-B54A605D081B}" sibTransId="{0B3DDAE6-EFBB-F342-8A89-543818BE9405}"/>
    <dgm:cxn modelId="{EE00376E-DDD9-2249-9F66-090752B7A144}" type="presOf" srcId="{586A338C-B6FE-BE46-8FEF-90CE8F494481}" destId="{D82ACF62-C6B1-204B-840E-81B6FEDCBBB6}" srcOrd="0" destOrd="0" presId="urn:microsoft.com/office/officeart/2005/8/layout/vList5"/>
    <dgm:cxn modelId="{5B38EC54-B48B-7E4C-B60D-EB69BD51B09F}" type="presOf" srcId="{D9EDB4CB-763C-8B4B-8A52-0F1420D7984A}" destId="{0D250388-9330-4040-AC4A-FCB85E5265EE}" srcOrd="0" destOrd="0" presId="urn:microsoft.com/office/officeart/2005/8/layout/vList5"/>
    <dgm:cxn modelId="{9012077C-E278-7949-978F-F33C79998A53}" type="presOf" srcId="{C724027A-2E4C-2341-8559-529800000920}" destId="{A5D60BB4-1B45-8F4C-B94A-41BA7992E6CC}" srcOrd="0" destOrd="0" presId="urn:microsoft.com/office/officeart/2005/8/layout/vList5"/>
    <dgm:cxn modelId="{61B5FD8A-0B5A-B240-93F2-ECC85498F57A}" srcId="{4D777641-A139-7141-8927-3C3B9346F619}" destId="{C724027A-2E4C-2341-8559-529800000920}" srcOrd="0" destOrd="0" parTransId="{8EFA8E51-0964-FF46-8CC9-A9B834510494}" sibTransId="{6920E6E7-6DF6-0748-9F16-23D3888211BC}"/>
    <dgm:cxn modelId="{66B7B491-A113-FC45-A2EF-68DD5AFB0E82}" type="presOf" srcId="{4E89F2FB-610B-0C40-BB9B-DBECBD24F953}" destId="{FDC4C4BA-A32F-7D4A-974C-2E4E6A6BCC42}" srcOrd="0" destOrd="0" presId="urn:microsoft.com/office/officeart/2005/8/layout/vList5"/>
    <dgm:cxn modelId="{32033A94-7765-AA42-AA44-471C5FE169C0}" srcId="{D5AA088F-71D8-A348-AC11-B12B6C458AEE}" destId="{BE9C1076-8BE0-9545-B4D1-6EF063797A16}" srcOrd="3" destOrd="0" parTransId="{53B58260-6FF2-9A42-B8D6-21C70062D50B}" sibTransId="{2931AC92-4549-FB41-AA73-01042C48C5A3}"/>
    <dgm:cxn modelId="{7EB485AD-D398-C848-8168-2B0C758DB0E9}" type="presOf" srcId="{4D777641-A139-7141-8927-3C3B9346F619}" destId="{55B79119-6F3B-F942-B5E1-7AED586ADF7D}" srcOrd="0" destOrd="0" presId="urn:microsoft.com/office/officeart/2005/8/layout/vList5"/>
    <dgm:cxn modelId="{2B19AECB-0B45-B34E-B3EA-ECA737D2B1EA}" srcId="{D5AA088F-71D8-A348-AC11-B12B6C458AEE}" destId="{1ED0B8AE-CE8C-D04C-AB27-72E1482A2FCC}" srcOrd="4" destOrd="0" parTransId="{C82708E2-4EDF-9941-9362-3B3E2B974C45}" sibTransId="{85C110D9-10C4-3C45-8ACD-8AE3DD691D3D}"/>
    <dgm:cxn modelId="{EA1492DB-016E-0848-A37D-9759CCD6A0DA}" type="presOf" srcId="{D5AA088F-71D8-A348-AC11-B12B6C458AEE}" destId="{926466EB-EF92-D44C-85A9-3AE15B7F7B0F}" srcOrd="0" destOrd="0" presId="urn:microsoft.com/office/officeart/2005/8/layout/vList5"/>
    <dgm:cxn modelId="{EF8AA4E1-D2E8-3846-87A2-2CC12C25E3F2}" srcId="{D5AA088F-71D8-A348-AC11-B12B6C458AEE}" destId="{4D777641-A139-7141-8927-3C3B9346F619}" srcOrd="0" destOrd="0" parTransId="{B51C3F9B-DA13-D040-AB73-5DC7D484E9E2}" sibTransId="{64F39DC5-8308-2945-AE8C-96DF39BB9BE2}"/>
    <dgm:cxn modelId="{4A5072F1-849D-6D43-A8B9-6193B0C7934F}" type="presOf" srcId="{3D6DFB17-8C8A-8745-A7B9-0B45BCE49B5A}" destId="{C22D901A-C0A1-7248-94A1-9E7D5ED6E617}" srcOrd="0" destOrd="0" presId="urn:microsoft.com/office/officeart/2005/8/layout/vList5"/>
    <dgm:cxn modelId="{D59033F6-B8BD-5343-BE96-BC6DD199EDE8}" srcId="{D5AA088F-71D8-A348-AC11-B12B6C458AEE}" destId="{4E89F2FB-610B-0C40-BB9B-DBECBD24F953}" srcOrd="1" destOrd="0" parTransId="{F86E2E9A-489B-0946-A0CC-C85B38A2BEB1}" sibTransId="{4BFD7678-BCDA-9246-B33B-7D869E5A1888}"/>
    <dgm:cxn modelId="{136414D6-F43F-A844-97D0-19B167D9D2E6}" type="presParOf" srcId="{926466EB-EF92-D44C-85A9-3AE15B7F7B0F}" destId="{DD1CB760-20F8-5A4F-BD17-31BB96C60A0B}" srcOrd="0" destOrd="0" presId="urn:microsoft.com/office/officeart/2005/8/layout/vList5"/>
    <dgm:cxn modelId="{A34B81F0-B820-1F4B-9E31-E60786908295}" type="presParOf" srcId="{DD1CB760-20F8-5A4F-BD17-31BB96C60A0B}" destId="{55B79119-6F3B-F942-B5E1-7AED586ADF7D}" srcOrd="0" destOrd="0" presId="urn:microsoft.com/office/officeart/2005/8/layout/vList5"/>
    <dgm:cxn modelId="{F288254B-2373-B040-AB51-A4F50C015F70}" type="presParOf" srcId="{DD1CB760-20F8-5A4F-BD17-31BB96C60A0B}" destId="{A5D60BB4-1B45-8F4C-B94A-41BA7992E6CC}" srcOrd="1" destOrd="0" presId="urn:microsoft.com/office/officeart/2005/8/layout/vList5"/>
    <dgm:cxn modelId="{A743E51E-2EE4-9949-B371-1367111F71C3}" type="presParOf" srcId="{926466EB-EF92-D44C-85A9-3AE15B7F7B0F}" destId="{DCCDDEB8-A5AE-5D46-9EE3-4D9ABCB595D1}" srcOrd="1" destOrd="0" presId="urn:microsoft.com/office/officeart/2005/8/layout/vList5"/>
    <dgm:cxn modelId="{F2D7612A-4834-6446-9899-6D5BD168469D}" type="presParOf" srcId="{926466EB-EF92-D44C-85A9-3AE15B7F7B0F}" destId="{AD25A0A6-33B8-2D4D-BEC3-DDE0E25B3C6A}" srcOrd="2" destOrd="0" presId="urn:microsoft.com/office/officeart/2005/8/layout/vList5"/>
    <dgm:cxn modelId="{847BE90B-6696-FB48-9D71-A562A0100666}" type="presParOf" srcId="{AD25A0A6-33B8-2D4D-BEC3-DDE0E25B3C6A}" destId="{FDC4C4BA-A32F-7D4A-974C-2E4E6A6BCC42}" srcOrd="0" destOrd="0" presId="urn:microsoft.com/office/officeart/2005/8/layout/vList5"/>
    <dgm:cxn modelId="{B2638B53-BCC9-F541-B5E1-16D1C362E7E4}" type="presParOf" srcId="{AD25A0A6-33B8-2D4D-BEC3-DDE0E25B3C6A}" destId="{5B90703F-7604-BC44-A9E6-569F5AEACD3D}" srcOrd="1" destOrd="0" presId="urn:microsoft.com/office/officeart/2005/8/layout/vList5"/>
    <dgm:cxn modelId="{E4929234-3D7E-B740-AD89-8B54C4CB2CFF}" type="presParOf" srcId="{926466EB-EF92-D44C-85A9-3AE15B7F7B0F}" destId="{6A56549F-9096-804B-A75D-EDD5DB2EE8F9}" srcOrd="3" destOrd="0" presId="urn:microsoft.com/office/officeart/2005/8/layout/vList5"/>
    <dgm:cxn modelId="{CB30DCFD-E28B-384B-B9BE-79E7A450E985}" type="presParOf" srcId="{926466EB-EF92-D44C-85A9-3AE15B7F7B0F}" destId="{41B25EDC-D21A-F04F-913E-E380A401C098}" srcOrd="4" destOrd="0" presId="urn:microsoft.com/office/officeart/2005/8/layout/vList5"/>
    <dgm:cxn modelId="{E2D172C4-0EF4-A44B-B2E8-C3B40BE47082}" type="presParOf" srcId="{41B25EDC-D21A-F04F-913E-E380A401C098}" destId="{0D250388-9330-4040-AC4A-FCB85E5265EE}" srcOrd="0" destOrd="0" presId="urn:microsoft.com/office/officeart/2005/8/layout/vList5"/>
    <dgm:cxn modelId="{740D3E23-3ABB-B84D-8AC1-9E16B331564C}" type="presParOf" srcId="{41B25EDC-D21A-F04F-913E-E380A401C098}" destId="{C22D901A-C0A1-7248-94A1-9E7D5ED6E617}" srcOrd="1" destOrd="0" presId="urn:microsoft.com/office/officeart/2005/8/layout/vList5"/>
    <dgm:cxn modelId="{022AED4E-84E9-774B-A781-FD8A64F75D09}" type="presParOf" srcId="{926466EB-EF92-D44C-85A9-3AE15B7F7B0F}" destId="{436919FF-5A24-9F4D-B423-961E3CA83F55}" srcOrd="5" destOrd="0" presId="urn:microsoft.com/office/officeart/2005/8/layout/vList5"/>
    <dgm:cxn modelId="{0C782BA6-B84E-8442-BFA9-47C62CBF7B2B}" type="presParOf" srcId="{926466EB-EF92-D44C-85A9-3AE15B7F7B0F}" destId="{3167306B-A468-5A4A-BEFF-076941AE3655}" srcOrd="6" destOrd="0" presId="urn:microsoft.com/office/officeart/2005/8/layout/vList5"/>
    <dgm:cxn modelId="{FA2418AB-57CD-BE43-91C7-0AAF94BAB780}" type="presParOf" srcId="{3167306B-A468-5A4A-BEFF-076941AE3655}" destId="{500EF6E4-91AD-AF45-9FD5-93033BDDA9FB}" srcOrd="0" destOrd="0" presId="urn:microsoft.com/office/officeart/2005/8/layout/vList5"/>
    <dgm:cxn modelId="{984C8F6F-2B22-A545-A505-5D79F0587D10}" type="presParOf" srcId="{3167306B-A468-5A4A-BEFF-076941AE3655}" destId="{D82ACF62-C6B1-204B-840E-81B6FEDCBBB6}" srcOrd="1" destOrd="0" presId="urn:microsoft.com/office/officeart/2005/8/layout/vList5"/>
    <dgm:cxn modelId="{850B47D0-C0B5-CA4E-A3DF-37F5A0439734}" type="presParOf" srcId="{926466EB-EF92-D44C-85A9-3AE15B7F7B0F}" destId="{A202406E-4295-8749-B835-4755E3BC3A9F}" srcOrd="7" destOrd="0" presId="urn:microsoft.com/office/officeart/2005/8/layout/vList5"/>
    <dgm:cxn modelId="{C2F22CC6-E0F3-6A4C-9CC3-CE2C8DF48316}" type="presParOf" srcId="{926466EB-EF92-D44C-85A9-3AE15B7F7B0F}" destId="{AA5CB633-602C-D545-8647-74DAC2A146E4}" srcOrd="8" destOrd="0" presId="urn:microsoft.com/office/officeart/2005/8/layout/vList5"/>
    <dgm:cxn modelId="{CCC354AB-4EDF-644D-B0EC-EB0E4E824AD4}" type="presParOf" srcId="{AA5CB633-602C-D545-8647-74DAC2A146E4}" destId="{7AB26205-74E9-8143-BAAC-0349E61C8313}" srcOrd="0" destOrd="0" presId="urn:microsoft.com/office/officeart/2005/8/layout/vList5"/>
    <dgm:cxn modelId="{392699A5-695B-2E4F-AC00-0F6AB06AF45C}" type="presParOf" srcId="{AA5CB633-602C-D545-8647-74DAC2A146E4}" destId="{1EAA60BE-9A1B-5446-BF01-DC7B34F3A1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9ED39C-F68D-4642-9934-8731F69BDA2D}" type="doc">
      <dgm:prSet loTypeId="urn:microsoft.com/office/officeart/2005/8/layout/vList5" loCatId="process" qsTypeId="urn:microsoft.com/office/officeart/2005/8/quickstyle/simple1" qsCatId="simple" csTypeId="urn:microsoft.com/office/officeart/2005/8/colors/colorful1" csCatId="colorful" phldr="1"/>
      <dgm:spPr/>
      <dgm:t>
        <a:bodyPr/>
        <a:lstStyle/>
        <a:p>
          <a:endParaRPr lang="en-US"/>
        </a:p>
      </dgm:t>
    </dgm:pt>
    <dgm:pt modelId="{41865BCF-C6E0-47BD-B6CC-C342F963CF3A}">
      <dgm:prSet phldrT="[Text]"/>
      <dgm:spPr>
        <a:solidFill>
          <a:srgbClr val="B8395C"/>
        </a:solidFill>
      </dgm:spPr>
      <dgm:t>
        <a:bodyPr/>
        <a:lstStyle/>
        <a:p>
          <a:pPr>
            <a:lnSpc>
              <a:spcPct val="100000"/>
            </a:lnSpc>
            <a:spcAft>
              <a:spcPts val="0"/>
            </a:spcAft>
          </a:pPr>
          <a:r>
            <a:rPr lang="ru-RU" b="1">
              <a:solidFill>
                <a:schemeClr val="bg1"/>
              </a:solidFill>
            </a:rPr>
            <a:t>Некоторые стандарты применяются к учебным классам (кабинетам)</a:t>
          </a:r>
        </a:p>
      </dgm:t>
    </dgm:pt>
    <dgm:pt modelId="{5D632DC3-80FF-4EDE-BE85-ED0F3297EAD2}" type="parTrans" cxnId="{F2423F6E-E306-428B-85F3-79EC6F265EB4}">
      <dgm:prSet/>
      <dgm:spPr/>
      <dgm:t>
        <a:bodyPr/>
        <a:lstStyle/>
        <a:p>
          <a:endParaRPr lang="en-US"/>
        </a:p>
      </dgm:t>
    </dgm:pt>
    <dgm:pt modelId="{AFA20DB6-B88F-4D95-BBA6-0E725D535F55}" type="sibTrans" cxnId="{F2423F6E-E306-428B-85F3-79EC6F265EB4}">
      <dgm:prSet/>
      <dgm:spPr/>
      <dgm:t>
        <a:bodyPr/>
        <a:lstStyle/>
        <a:p>
          <a:endParaRPr lang="en-US"/>
        </a:p>
      </dgm:t>
    </dgm:pt>
    <dgm:pt modelId="{0C7DF161-4B21-4D75-9C5E-8A9E6AD3A2DB}">
      <dgm:prSet phldrT="[Text]" custT="1"/>
      <dgm:spPr>
        <a:solidFill>
          <a:srgbClr val="B8395C">
            <a:alpha val="20000"/>
          </a:srgbClr>
        </a:solidFill>
      </dgm:spPr>
      <dgm:t>
        <a:bodyPr anchor="ctr"/>
        <a:lstStyle/>
        <a:p>
          <a:pPr marL="231775" marR="0" indent="-231775" defTabSz="914400" eaLnBrk="1" fontAlgn="auto" latinLnBrk="0" hangingPunct="1">
            <a:lnSpc>
              <a:spcPct val="100000"/>
            </a:lnSpc>
            <a:spcBef>
              <a:spcPts val="0"/>
            </a:spcBef>
            <a:spcAft>
              <a:spcPts val="0"/>
            </a:spcAft>
            <a:buClrTx/>
            <a:buSzTx/>
            <a:buFontTx/>
            <a:buNone/>
            <a:tabLst/>
            <a:defRPr/>
          </a:pPr>
          <a:r>
            <a:rPr lang="ru-RU" sz="2000"/>
            <a:t>Предоставляйте материалы по каждому классу</a:t>
          </a:r>
        </a:p>
      </dgm:t>
    </dgm:pt>
    <dgm:pt modelId="{3063C8A9-44D1-4CC6-BC31-0E04F0C2B75E}" type="parTrans" cxnId="{4096532A-AB80-4B03-A72B-7B698E3B4C30}">
      <dgm:prSet/>
      <dgm:spPr/>
      <dgm:t>
        <a:bodyPr/>
        <a:lstStyle/>
        <a:p>
          <a:endParaRPr lang="en-US"/>
        </a:p>
      </dgm:t>
    </dgm:pt>
    <dgm:pt modelId="{6CE9B6E3-7923-4E82-BB35-4051152086B4}" type="sibTrans" cxnId="{4096532A-AB80-4B03-A72B-7B698E3B4C30}">
      <dgm:prSet/>
      <dgm:spPr/>
      <dgm:t>
        <a:bodyPr/>
        <a:lstStyle/>
        <a:p>
          <a:endParaRPr lang="en-US"/>
        </a:p>
      </dgm:t>
    </dgm:pt>
    <dgm:pt modelId="{8189D6AA-3110-48D8-B944-23E0AC76ECB6}">
      <dgm:prSet phldrT="[Text]"/>
      <dgm:spPr>
        <a:solidFill>
          <a:srgbClr val="DA4B6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a:solidFill>
                <a:schemeClr val="bg1"/>
              </a:solidFill>
            </a:rPr>
            <a:t>Некоторые стандарты применяются к возрастным группам</a:t>
          </a:r>
        </a:p>
      </dgm:t>
    </dgm:pt>
    <dgm:pt modelId="{4D2B37E8-6964-4A84-9BDA-59DEBB74D26F}" type="parTrans" cxnId="{8F6ADF61-F14D-43F4-81D7-6C7B118872C8}">
      <dgm:prSet/>
      <dgm:spPr/>
      <dgm:t>
        <a:bodyPr/>
        <a:lstStyle/>
        <a:p>
          <a:endParaRPr lang="en-US"/>
        </a:p>
      </dgm:t>
    </dgm:pt>
    <dgm:pt modelId="{2547B5DF-E2ED-4E38-82A1-E36373D8DA46}" type="sibTrans" cxnId="{8F6ADF61-F14D-43F4-81D7-6C7B118872C8}">
      <dgm:prSet/>
      <dgm:spPr/>
      <dgm:t>
        <a:bodyPr/>
        <a:lstStyle/>
        <a:p>
          <a:endParaRPr lang="en-US"/>
        </a:p>
      </dgm:t>
    </dgm:pt>
    <dgm:pt modelId="{B891FBD6-C16C-4010-9EA9-55B9C80BA02D}">
      <dgm:prSet custT="1"/>
      <dgm:spPr>
        <a:solidFill>
          <a:srgbClr val="DA4B68">
            <a:alpha val="20000"/>
          </a:srgbClr>
        </a:solidFill>
      </dgm:spPr>
      <dgm:t>
        <a:bodyPr anchor="ctr"/>
        <a:lstStyle/>
        <a:p>
          <a:r>
            <a:rPr lang="ru-RU" sz="2000"/>
            <a:t>Предоставляйте материалы по каждой возрастной группе</a:t>
          </a:r>
        </a:p>
      </dgm:t>
    </dgm:pt>
    <dgm:pt modelId="{86B065CC-4A3E-413A-AAD9-94A9A8A4D8F4}" type="parTrans" cxnId="{7EE2D2C5-5D8F-4609-B7B4-B19998944FE0}">
      <dgm:prSet/>
      <dgm:spPr/>
      <dgm:t>
        <a:bodyPr/>
        <a:lstStyle/>
        <a:p>
          <a:endParaRPr lang="en-US"/>
        </a:p>
      </dgm:t>
    </dgm:pt>
    <dgm:pt modelId="{01C941DE-D7AD-4852-B229-88B6E9699FAF}" type="sibTrans" cxnId="{7EE2D2C5-5D8F-4609-B7B4-B19998944FE0}">
      <dgm:prSet/>
      <dgm:spPr/>
      <dgm:t>
        <a:bodyPr/>
        <a:lstStyle/>
        <a:p>
          <a:endParaRPr lang="en-US"/>
        </a:p>
      </dgm:t>
    </dgm:pt>
    <dgm:pt modelId="{BF23F13C-04D1-4D10-AFC7-AA3D974C03FC}">
      <dgm:prSet/>
      <dgm:spPr>
        <a:solidFill>
          <a:srgbClr val="E68088"/>
        </a:solidFill>
      </dgm:spPr>
      <dgm:t>
        <a:bodyPr/>
        <a:lstStyle/>
        <a:p>
          <a:r>
            <a:rPr lang="ru-RU" b="1" dirty="0">
              <a:solidFill>
                <a:schemeClr val="bg1"/>
              </a:solidFill>
            </a:rPr>
            <a:t>Учреждения с лицензированными филиалами</a:t>
          </a:r>
        </a:p>
      </dgm:t>
    </dgm:pt>
    <dgm:pt modelId="{8AFC51DD-D5B3-42F6-BF3F-153461EA2540}" type="parTrans" cxnId="{A433DE5C-4E3F-483C-8F89-48B5AD1C9EDC}">
      <dgm:prSet/>
      <dgm:spPr/>
      <dgm:t>
        <a:bodyPr/>
        <a:lstStyle/>
        <a:p>
          <a:endParaRPr lang="en-US"/>
        </a:p>
      </dgm:t>
    </dgm:pt>
    <dgm:pt modelId="{F795FC20-66B4-4502-9938-8C91085756CE}" type="sibTrans" cxnId="{A433DE5C-4E3F-483C-8F89-48B5AD1C9EDC}">
      <dgm:prSet/>
      <dgm:spPr/>
      <dgm:t>
        <a:bodyPr/>
        <a:lstStyle/>
        <a:p>
          <a:endParaRPr lang="en-US"/>
        </a:p>
      </dgm:t>
    </dgm:pt>
    <dgm:pt modelId="{7F7E4839-FBE0-41FB-BB09-487442BAF69F}">
      <dgm:prSet custT="1"/>
      <dgm:spPr>
        <a:solidFill>
          <a:srgbClr val="E68088">
            <a:alpha val="20000"/>
          </a:srgbClr>
        </a:solidFill>
      </dgm:spPr>
      <dgm:t>
        <a:bodyPr anchor="ctr"/>
        <a:lstStyle/>
        <a:p>
          <a:r>
            <a:rPr lang="ru-RU" sz="2000"/>
            <a:t>За дополнительной информацией обращайтесь в институт TRI</a:t>
          </a:r>
        </a:p>
      </dgm:t>
    </dgm:pt>
    <dgm:pt modelId="{67A1E788-151A-49A4-9051-466B8923CED2}" type="parTrans" cxnId="{4E6D9AEE-2D02-4B6F-8E4E-65652D2DB337}">
      <dgm:prSet/>
      <dgm:spPr/>
      <dgm:t>
        <a:bodyPr/>
        <a:lstStyle/>
        <a:p>
          <a:endParaRPr lang="en-US"/>
        </a:p>
      </dgm:t>
    </dgm:pt>
    <dgm:pt modelId="{B9E4F878-A986-4853-8FE2-AE238D2A60F3}" type="sibTrans" cxnId="{4E6D9AEE-2D02-4B6F-8E4E-65652D2DB337}">
      <dgm:prSet/>
      <dgm:spPr/>
      <dgm:t>
        <a:bodyPr/>
        <a:lstStyle/>
        <a:p>
          <a:endParaRPr lang="en-US"/>
        </a:p>
      </dgm:t>
    </dgm:pt>
    <dgm:pt modelId="{134A48D1-BE8C-4D4E-B5D9-6B962175E93E}" type="pres">
      <dgm:prSet presAssocID="{A59ED39C-F68D-4642-9934-8731F69BDA2D}" presName="Name0" presStyleCnt="0">
        <dgm:presLayoutVars>
          <dgm:dir/>
          <dgm:animLvl val="lvl"/>
          <dgm:resizeHandles val="exact"/>
        </dgm:presLayoutVars>
      </dgm:prSet>
      <dgm:spPr/>
    </dgm:pt>
    <dgm:pt modelId="{5AE73D2E-42AA-5B4A-B6FF-C5984F299FE7}" type="pres">
      <dgm:prSet presAssocID="{41865BCF-C6E0-47BD-B6CC-C342F963CF3A}" presName="linNode" presStyleCnt="0"/>
      <dgm:spPr/>
    </dgm:pt>
    <dgm:pt modelId="{5BC56F4E-E78E-274E-8932-605E0AFE4C61}" type="pres">
      <dgm:prSet presAssocID="{41865BCF-C6E0-47BD-B6CC-C342F963CF3A}" presName="parentText" presStyleLbl="node1" presStyleIdx="0" presStyleCnt="3">
        <dgm:presLayoutVars>
          <dgm:chMax val="1"/>
          <dgm:bulletEnabled val="1"/>
        </dgm:presLayoutVars>
      </dgm:prSet>
      <dgm:spPr/>
    </dgm:pt>
    <dgm:pt modelId="{CD4125AA-F363-924C-9E52-97A4AE4E805E}" type="pres">
      <dgm:prSet presAssocID="{41865BCF-C6E0-47BD-B6CC-C342F963CF3A}" presName="descendantText" presStyleLbl="alignAccFollowNode1" presStyleIdx="0" presStyleCnt="3">
        <dgm:presLayoutVars>
          <dgm:bulletEnabled val="1"/>
        </dgm:presLayoutVars>
      </dgm:prSet>
      <dgm:spPr/>
    </dgm:pt>
    <dgm:pt modelId="{4C4EDD98-A1BA-3B4F-9CBA-B4920A973E2C}" type="pres">
      <dgm:prSet presAssocID="{AFA20DB6-B88F-4D95-BBA6-0E725D535F55}" presName="sp" presStyleCnt="0"/>
      <dgm:spPr/>
    </dgm:pt>
    <dgm:pt modelId="{1C7DAD9A-DB2D-9145-B46C-697683664F9C}" type="pres">
      <dgm:prSet presAssocID="{8189D6AA-3110-48D8-B944-23E0AC76ECB6}" presName="linNode" presStyleCnt="0"/>
      <dgm:spPr/>
    </dgm:pt>
    <dgm:pt modelId="{EBAA71C5-55EA-7046-8DBB-9FD732767805}" type="pres">
      <dgm:prSet presAssocID="{8189D6AA-3110-48D8-B944-23E0AC76ECB6}" presName="parentText" presStyleLbl="node1" presStyleIdx="1" presStyleCnt="3">
        <dgm:presLayoutVars>
          <dgm:chMax val="1"/>
          <dgm:bulletEnabled val="1"/>
        </dgm:presLayoutVars>
      </dgm:prSet>
      <dgm:spPr/>
    </dgm:pt>
    <dgm:pt modelId="{24217109-4638-6946-88F0-3E6D1831FBAF}" type="pres">
      <dgm:prSet presAssocID="{8189D6AA-3110-48D8-B944-23E0AC76ECB6}" presName="descendantText" presStyleLbl="alignAccFollowNode1" presStyleIdx="1" presStyleCnt="3">
        <dgm:presLayoutVars>
          <dgm:bulletEnabled val="1"/>
        </dgm:presLayoutVars>
      </dgm:prSet>
      <dgm:spPr/>
    </dgm:pt>
    <dgm:pt modelId="{5ED9D1A5-F8AA-1D46-85F8-16709F26B70E}" type="pres">
      <dgm:prSet presAssocID="{2547B5DF-E2ED-4E38-82A1-E36373D8DA46}" presName="sp" presStyleCnt="0"/>
      <dgm:spPr/>
    </dgm:pt>
    <dgm:pt modelId="{E5AB8BA8-4C31-4A47-8084-CB5642D2D673}" type="pres">
      <dgm:prSet presAssocID="{BF23F13C-04D1-4D10-AFC7-AA3D974C03FC}" presName="linNode" presStyleCnt="0"/>
      <dgm:spPr/>
    </dgm:pt>
    <dgm:pt modelId="{32F6D5AE-11C4-3A4F-A04C-8E56EF3F7857}" type="pres">
      <dgm:prSet presAssocID="{BF23F13C-04D1-4D10-AFC7-AA3D974C03FC}" presName="parentText" presStyleLbl="node1" presStyleIdx="2" presStyleCnt="3">
        <dgm:presLayoutVars>
          <dgm:chMax val="1"/>
          <dgm:bulletEnabled val="1"/>
        </dgm:presLayoutVars>
      </dgm:prSet>
      <dgm:spPr/>
    </dgm:pt>
    <dgm:pt modelId="{DD432406-8644-4F40-AB47-3EEF57E0FF66}" type="pres">
      <dgm:prSet presAssocID="{BF23F13C-04D1-4D10-AFC7-AA3D974C03FC}" presName="descendantText" presStyleLbl="alignAccFollowNode1" presStyleIdx="2" presStyleCnt="3">
        <dgm:presLayoutVars>
          <dgm:bulletEnabled val="1"/>
        </dgm:presLayoutVars>
      </dgm:prSet>
      <dgm:spPr/>
    </dgm:pt>
  </dgm:ptLst>
  <dgm:cxnLst>
    <dgm:cxn modelId="{FEB9E60A-BC99-814C-A588-1DF24868C343}" type="presOf" srcId="{41865BCF-C6E0-47BD-B6CC-C342F963CF3A}" destId="{5BC56F4E-E78E-274E-8932-605E0AFE4C61}" srcOrd="0" destOrd="0" presId="urn:microsoft.com/office/officeart/2005/8/layout/vList5"/>
    <dgm:cxn modelId="{E8578A18-0AD8-8A46-A56C-5CC170E7A666}" type="presOf" srcId="{7F7E4839-FBE0-41FB-BB09-487442BAF69F}" destId="{DD432406-8644-4F40-AB47-3EEF57E0FF66}" srcOrd="0" destOrd="0" presId="urn:microsoft.com/office/officeart/2005/8/layout/vList5"/>
    <dgm:cxn modelId="{4096532A-AB80-4B03-A72B-7B698E3B4C30}" srcId="{41865BCF-C6E0-47BD-B6CC-C342F963CF3A}" destId="{0C7DF161-4B21-4D75-9C5E-8A9E6AD3A2DB}" srcOrd="0" destOrd="0" parTransId="{3063C8A9-44D1-4CC6-BC31-0E04F0C2B75E}" sibTransId="{6CE9B6E3-7923-4E82-BB35-4051152086B4}"/>
    <dgm:cxn modelId="{3C832F32-3F13-AE45-BF21-FA49FEE35DF0}" type="presOf" srcId="{A59ED39C-F68D-4642-9934-8731F69BDA2D}" destId="{134A48D1-BE8C-4D4E-B5D9-6B962175E93E}" srcOrd="0" destOrd="0" presId="urn:microsoft.com/office/officeart/2005/8/layout/vList5"/>
    <dgm:cxn modelId="{A433DE5C-4E3F-483C-8F89-48B5AD1C9EDC}" srcId="{A59ED39C-F68D-4642-9934-8731F69BDA2D}" destId="{BF23F13C-04D1-4D10-AFC7-AA3D974C03FC}" srcOrd="2" destOrd="0" parTransId="{8AFC51DD-D5B3-42F6-BF3F-153461EA2540}" sibTransId="{F795FC20-66B4-4502-9938-8C91085756CE}"/>
    <dgm:cxn modelId="{42ED145E-7FEA-B643-A809-A6F0F98EA723}" type="presOf" srcId="{B891FBD6-C16C-4010-9EA9-55B9C80BA02D}" destId="{24217109-4638-6946-88F0-3E6D1831FBAF}" srcOrd="0" destOrd="0" presId="urn:microsoft.com/office/officeart/2005/8/layout/vList5"/>
    <dgm:cxn modelId="{8F6ADF61-F14D-43F4-81D7-6C7B118872C8}" srcId="{A59ED39C-F68D-4642-9934-8731F69BDA2D}" destId="{8189D6AA-3110-48D8-B944-23E0AC76ECB6}" srcOrd="1" destOrd="0" parTransId="{4D2B37E8-6964-4A84-9BDA-59DEBB74D26F}" sibTransId="{2547B5DF-E2ED-4E38-82A1-E36373D8DA46}"/>
    <dgm:cxn modelId="{F2423F6E-E306-428B-85F3-79EC6F265EB4}" srcId="{A59ED39C-F68D-4642-9934-8731F69BDA2D}" destId="{41865BCF-C6E0-47BD-B6CC-C342F963CF3A}" srcOrd="0" destOrd="0" parTransId="{5D632DC3-80FF-4EDE-BE85-ED0F3297EAD2}" sibTransId="{AFA20DB6-B88F-4D95-BBA6-0E725D535F55}"/>
    <dgm:cxn modelId="{9AD28590-0B3D-1E41-BAE8-384B94219657}" type="presOf" srcId="{8189D6AA-3110-48D8-B944-23E0AC76ECB6}" destId="{EBAA71C5-55EA-7046-8DBB-9FD732767805}" srcOrd="0" destOrd="0" presId="urn:microsoft.com/office/officeart/2005/8/layout/vList5"/>
    <dgm:cxn modelId="{50CB9EB4-9B3D-994C-B8F9-05B57702227C}" type="presOf" srcId="{BF23F13C-04D1-4D10-AFC7-AA3D974C03FC}" destId="{32F6D5AE-11C4-3A4F-A04C-8E56EF3F7857}" srcOrd="0" destOrd="0" presId="urn:microsoft.com/office/officeart/2005/8/layout/vList5"/>
    <dgm:cxn modelId="{098DC9C2-B1E5-2147-974D-1EB3915F910A}" type="presOf" srcId="{0C7DF161-4B21-4D75-9C5E-8A9E6AD3A2DB}" destId="{CD4125AA-F363-924C-9E52-97A4AE4E805E}" srcOrd="0" destOrd="0" presId="urn:microsoft.com/office/officeart/2005/8/layout/vList5"/>
    <dgm:cxn modelId="{7EE2D2C5-5D8F-4609-B7B4-B19998944FE0}" srcId="{8189D6AA-3110-48D8-B944-23E0AC76ECB6}" destId="{B891FBD6-C16C-4010-9EA9-55B9C80BA02D}" srcOrd="0" destOrd="0" parTransId="{86B065CC-4A3E-413A-AAD9-94A9A8A4D8F4}" sibTransId="{01C941DE-D7AD-4852-B229-88B6E9699FAF}"/>
    <dgm:cxn modelId="{4E6D9AEE-2D02-4B6F-8E4E-65652D2DB337}" srcId="{BF23F13C-04D1-4D10-AFC7-AA3D974C03FC}" destId="{7F7E4839-FBE0-41FB-BB09-487442BAF69F}" srcOrd="0" destOrd="0" parTransId="{67A1E788-151A-49A4-9051-466B8923CED2}" sibTransId="{B9E4F878-A986-4853-8FE2-AE238D2A60F3}"/>
    <dgm:cxn modelId="{83C6D418-DC99-E542-A747-1E632A58DD1B}" type="presParOf" srcId="{134A48D1-BE8C-4D4E-B5D9-6B962175E93E}" destId="{5AE73D2E-42AA-5B4A-B6FF-C5984F299FE7}" srcOrd="0" destOrd="0" presId="urn:microsoft.com/office/officeart/2005/8/layout/vList5"/>
    <dgm:cxn modelId="{04B8A3E8-9752-D941-94E8-BB57A324DEF1}" type="presParOf" srcId="{5AE73D2E-42AA-5B4A-B6FF-C5984F299FE7}" destId="{5BC56F4E-E78E-274E-8932-605E0AFE4C61}" srcOrd="0" destOrd="0" presId="urn:microsoft.com/office/officeart/2005/8/layout/vList5"/>
    <dgm:cxn modelId="{12C52B74-BB8F-DE4C-9497-A38D3997DFAA}" type="presParOf" srcId="{5AE73D2E-42AA-5B4A-B6FF-C5984F299FE7}" destId="{CD4125AA-F363-924C-9E52-97A4AE4E805E}" srcOrd="1" destOrd="0" presId="urn:microsoft.com/office/officeart/2005/8/layout/vList5"/>
    <dgm:cxn modelId="{8C428372-5E3C-B043-B046-2B9FC557D0A0}" type="presParOf" srcId="{134A48D1-BE8C-4D4E-B5D9-6B962175E93E}" destId="{4C4EDD98-A1BA-3B4F-9CBA-B4920A973E2C}" srcOrd="1" destOrd="0" presId="urn:microsoft.com/office/officeart/2005/8/layout/vList5"/>
    <dgm:cxn modelId="{FE64CCB9-2AC2-6642-A86F-973D87D78E0D}" type="presParOf" srcId="{134A48D1-BE8C-4D4E-B5D9-6B962175E93E}" destId="{1C7DAD9A-DB2D-9145-B46C-697683664F9C}" srcOrd="2" destOrd="0" presId="urn:microsoft.com/office/officeart/2005/8/layout/vList5"/>
    <dgm:cxn modelId="{2ABC6965-49ED-F54D-BB40-2FF6E15F0E1E}" type="presParOf" srcId="{1C7DAD9A-DB2D-9145-B46C-697683664F9C}" destId="{EBAA71C5-55EA-7046-8DBB-9FD732767805}" srcOrd="0" destOrd="0" presId="urn:microsoft.com/office/officeart/2005/8/layout/vList5"/>
    <dgm:cxn modelId="{A3ED8FCB-E4E2-9C4C-8869-2ECEB0CDDB2D}" type="presParOf" srcId="{1C7DAD9A-DB2D-9145-B46C-697683664F9C}" destId="{24217109-4638-6946-88F0-3E6D1831FBAF}" srcOrd="1" destOrd="0" presId="urn:microsoft.com/office/officeart/2005/8/layout/vList5"/>
    <dgm:cxn modelId="{BFDC1A6C-E1DE-4E47-9051-7C29CC66B7CC}" type="presParOf" srcId="{134A48D1-BE8C-4D4E-B5D9-6B962175E93E}" destId="{5ED9D1A5-F8AA-1D46-85F8-16709F26B70E}" srcOrd="3" destOrd="0" presId="urn:microsoft.com/office/officeart/2005/8/layout/vList5"/>
    <dgm:cxn modelId="{857B240D-7199-0745-AC92-F81BA1536718}" type="presParOf" srcId="{134A48D1-BE8C-4D4E-B5D9-6B962175E93E}" destId="{E5AB8BA8-4C31-4A47-8084-CB5642D2D673}" srcOrd="4" destOrd="0" presId="urn:microsoft.com/office/officeart/2005/8/layout/vList5"/>
    <dgm:cxn modelId="{62677007-64F6-E84B-B53C-A193E4E2042A}" type="presParOf" srcId="{E5AB8BA8-4C31-4A47-8084-CB5642D2D673}" destId="{32F6D5AE-11C4-3A4F-A04C-8E56EF3F7857}" srcOrd="0" destOrd="0" presId="urn:microsoft.com/office/officeart/2005/8/layout/vList5"/>
    <dgm:cxn modelId="{E3992156-4923-DB4E-85F2-0B9CD9FD8E59}" type="presParOf" srcId="{E5AB8BA8-4C31-4A47-8084-CB5642D2D673}" destId="{DD432406-8644-4F40-AB47-3EEF57E0FF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343A85-1A0C-4CE1-97C5-6EACF90C3872}"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7691B9B0-DF9C-46F2-8E87-74B5B9EACAE2}">
      <dgm:prSet phldrT="[Text]"/>
      <dgm:spPr>
        <a:solidFill>
          <a:srgbClr val="026CB4"/>
        </a:solidFill>
      </dgm:spPr>
      <dgm:t>
        <a:bodyPr/>
        <a:lstStyle/>
        <a:p>
          <a:r>
            <a:rPr lang="ru-RU" b="1">
              <a:solidFill>
                <a:schemeClr val="bg1"/>
              </a:solidFill>
            </a:rPr>
            <a:t>1</a:t>
          </a:r>
        </a:p>
      </dgm:t>
    </dgm:pt>
    <dgm:pt modelId="{DEB79AD8-D6E5-49F7-943F-FDEC2069906D}" type="parTrans" cxnId="{4D1A82D9-8040-4E50-B533-FCC3CC719654}">
      <dgm:prSet/>
      <dgm:spPr/>
      <dgm:t>
        <a:bodyPr/>
        <a:lstStyle/>
        <a:p>
          <a:endParaRPr lang="en-US"/>
        </a:p>
      </dgm:t>
    </dgm:pt>
    <dgm:pt modelId="{09222AC6-FC39-45D5-8D23-C84A344D3FAA}" type="sibTrans" cxnId="{4D1A82D9-8040-4E50-B533-FCC3CC719654}">
      <dgm:prSet/>
      <dgm:spPr>
        <a:solidFill>
          <a:schemeClr val="accent2"/>
        </a:solidFill>
        <a:ln>
          <a:noFill/>
        </a:ln>
      </dgm:spPr>
      <dgm:t>
        <a:bodyPr/>
        <a:lstStyle/>
        <a:p>
          <a:endParaRPr lang="en-US" dirty="0"/>
        </a:p>
      </dgm:t>
    </dgm:pt>
    <dgm:pt modelId="{130204CB-3564-4FCC-8533-A9D02908D75A}">
      <dgm:prSet phldrT="[Text]"/>
      <dgm:spPr>
        <a:solidFill>
          <a:srgbClr val="7BB34E"/>
        </a:solidFill>
      </dgm:spPr>
      <dgm:t>
        <a:bodyPr/>
        <a:lstStyle/>
        <a:p>
          <a:r>
            <a:rPr lang="ru-RU" b="1">
              <a:solidFill>
                <a:schemeClr val="bg1"/>
              </a:solidFill>
            </a:rPr>
            <a:t>2</a:t>
          </a:r>
        </a:p>
      </dgm:t>
    </dgm:pt>
    <dgm:pt modelId="{4961E77F-B10A-4EF8-8206-1D4A88CE4329}" type="parTrans" cxnId="{6E9C9F4E-3AC1-4763-BEBF-6E67C10D046A}">
      <dgm:prSet/>
      <dgm:spPr/>
      <dgm:t>
        <a:bodyPr/>
        <a:lstStyle/>
        <a:p>
          <a:endParaRPr lang="en-US"/>
        </a:p>
      </dgm:t>
    </dgm:pt>
    <dgm:pt modelId="{CCFF5360-4E15-4D7E-807D-9D4785E650F0}" type="sibTrans" cxnId="{6E9C9F4E-3AC1-4763-BEBF-6E67C10D046A}">
      <dgm:prSet/>
      <dgm:spPr>
        <a:solidFill>
          <a:schemeClr val="accent3"/>
        </a:solidFill>
        <a:ln>
          <a:noFill/>
        </a:ln>
      </dgm:spPr>
      <dgm:t>
        <a:bodyPr/>
        <a:lstStyle/>
        <a:p>
          <a:endParaRPr lang="en-US" dirty="0"/>
        </a:p>
      </dgm:t>
    </dgm:pt>
    <dgm:pt modelId="{19D09FB1-7406-462D-BB04-06B998D9C21E}">
      <dgm:prSet/>
      <dgm:spPr>
        <a:ln>
          <a:solidFill>
            <a:srgbClr val="F16C36"/>
          </a:solidFill>
        </a:ln>
      </dgm:spPr>
      <dgm:t>
        <a:bodyPr/>
        <a:lstStyle/>
        <a:p>
          <a:r>
            <a:rPr lang="ru-RU" b="1">
              <a:solidFill>
                <a:schemeClr val="bg1"/>
              </a:solidFill>
            </a:rPr>
            <a:t>3</a:t>
          </a:r>
        </a:p>
      </dgm:t>
    </dgm:pt>
    <dgm:pt modelId="{D978D3C5-FBE3-4C13-913E-CA79F310CAD9}" type="parTrans" cxnId="{363D2519-2476-4AD8-B157-9D2D96B2A5C8}">
      <dgm:prSet/>
      <dgm:spPr/>
      <dgm:t>
        <a:bodyPr/>
        <a:lstStyle/>
        <a:p>
          <a:endParaRPr lang="en-US"/>
        </a:p>
      </dgm:t>
    </dgm:pt>
    <dgm:pt modelId="{56907693-D905-4972-9576-3D5B82FCDB53}" type="sibTrans" cxnId="{363D2519-2476-4AD8-B157-9D2D96B2A5C8}">
      <dgm:prSet/>
      <dgm:spPr>
        <a:solidFill>
          <a:schemeClr val="accent4"/>
        </a:solidFill>
        <a:ln>
          <a:noFill/>
        </a:ln>
      </dgm:spPr>
      <dgm:t>
        <a:bodyPr/>
        <a:lstStyle/>
        <a:p>
          <a:endParaRPr lang="en-US" dirty="0"/>
        </a:p>
      </dgm:t>
    </dgm:pt>
    <dgm:pt modelId="{F3D3E9AD-B4D1-48FE-848E-19BF3B21B582}">
      <dgm:prSet/>
      <dgm:spPr>
        <a:solidFill>
          <a:srgbClr val="B8395C"/>
        </a:solidFill>
      </dgm:spPr>
      <dgm:t>
        <a:bodyPr/>
        <a:lstStyle/>
        <a:p>
          <a:r>
            <a:rPr lang="ru-RU" b="1">
              <a:solidFill>
                <a:schemeClr val="bg1"/>
              </a:solidFill>
            </a:rPr>
            <a:t>4</a:t>
          </a:r>
        </a:p>
      </dgm:t>
    </dgm:pt>
    <dgm:pt modelId="{358BFE0C-EA8F-4D68-BED5-761D19AF3762}" type="parTrans" cxnId="{85933F5E-8081-436D-A294-C45CDF31156C}">
      <dgm:prSet/>
      <dgm:spPr/>
      <dgm:t>
        <a:bodyPr/>
        <a:lstStyle/>
        <a:p>
          <a:endParaRPr lang="en-US"/>
        </a:p>
      </dgm:t>
    </dgm:pt>
    <dgm:pt modelId="{4F787375-F549-4C5B-BE3E-22BC016302F7}" type="sibTrans" cxnId="{85933F5E-8081-436D-A294-C45CDF31156C}">
      <dgm:prSet/>
      <dgm:spPr/>
      <dgm:t>
        <a:bodyPr/>
        <a:lstStyle/>
        <a:p>
          <a:endParaRPr lang="en-US"/>
        </a:p>
      </dgm:t>
    </dgm:pt>
    <dgm:pt modelId="{37F84FD1-65CB-994B-B33C-F073DEDF7B49}">
      <dgm:prSet/>
      <dgm:spPr/>
      <dgm:t>
        <a:bodyPr/>
        <a:lstStyle/>
        <a:p>
          <a:r>
            <a:rPr lang="ru-RU" b="0">
              <a:solidFill>
                <a:schemeClr val="tx1"/>
              </a:solidFill>
            </a:rPr>
            <a:t>Соберите необходимые для получения категории материалы — следует представить материалы для КАЖДОГО показателя</a:t>
          </a:r>
        </a:p>
      </dgm:t>
    </dgm:pt>
    <dgm:pt modelId="{7D4BA385-FA98-DB4E-A327-F371DD1178F6}" type="parTrans" cxnId="{D4FA5D14-1B85-2140-8E64-D55F862A3E18}">
      <dgm:prSet/>
      <dgm:spPr/>
      <dgm:t>
        <a:bodyPr/>
        <a:lstStyle/>
        <a:p>
          <a:endParaRPr lang="en-US"/>
        </a:p>
      </dgm:t>
    </dgm:pt>
    <dgm:pt modelId="{A70A3D68-64E9-4A46-B90B-BAF7CBC231CB}" type="sibTrans" cxnId="{D4FA5D14-1B85-2140-8E64-D55F862A3E18}">
      <dgm:prSet/>
      <dgm:spPr/>
      <dgm:t>
        <a:bodyPr/>
        <a:lstStyle/>
        <a:p>
          <a:endParaRPr lang="en-US"/>
        </a:p>
      </dgm:t>
    </dgm:pt>
    <dgm:pt modelId="{964D144F-B2E8-1D4C-B91E-16D68DB3AFBC}">
      <dgm:prSet/>
      <dgm:spPr/>
      <dgm:t>
        <a:bodyPr/>
        <a:lstStyle/>
        <a:p>
          <a:r>
            <a:rPr lang="ru-RU" b="0">
              <a:solidFill>
                <a:schemeClr val="tx1"/>
              </a:solidFill>
            </a:rPr>
            <a:t>Вложите подписанные материалы в портфолио</a:t>
          </a:r>
        </a:p>
      </dgm:t>
    </dgm:pt>
    <dgm:pt modelId="{3155001C-76EC-B94C-9D11-3673C7E136ED}" type="parTrans" cxnId="{A082D7C0-2743-3743-B735-542F09C95672}">
      <dgm:prSet/>
      <dgm:spPr/>
      <dgm:t>
        <a:bodyPr/>
        <a:lstStyle/>
        <a:p>
          <a:endParaRPr lang="en-US"/>
        </a:p>
      </dgm:t>
    </dgm:pt>
    <dgm:pt modelId="{DA79363B-4032-FC44-A6D2-33E8B55F71D7}" type="sibTrans" cxnId="{A082D7C0-2743-3743-B735-542F09C95672}">
      <dgm:prSet/>
      <dgm:spPr/>
      <dgm:t>
        <a:bodyPr/>
        <a:lstStyle/>
        <a:p>
          <a:endParaRPr lang="en-US"/>
        </a:p>
      </dgm:t>
    </dgm:pt>
    <dgm:pt modelId="{EDACC588-69F1-734B-9DDC-31B5EBF950A7}">
      <dgm:prSet/>
      <dgm:spPr/>
      <dgm:t>
        <a:bodyPr/>
        <a:lstStyle/>
        <a:p>
          <a:r>
            <a:rPr lang="ru-RU" b="0">
              <a:solidFill>
                <a:schemeClr val="tx1"/>
              </a:solidFill>
            </a:rPr>
            <a:t>Поставьте отметку о наличии материалов</a:t>
          </a:r>
        </a:p>
      </dgm:t>
    </dgm:pt>
    <dgm:pt modelId="{19103A1C-1D87-6145-A68B-40ABD9D4FC78}" type="parTrans" cxnId="{D5210A00-207B-A042-B091-D0691DF4A9F1}">
      <dgm:prSet/>
      <dgm:spPr/>
      <dgm:t>
        <a:bodyPr/>
        <a:lstStyle/>
        <a:p>
          <a:endParaRPr lang="en-US"/>
        </a:p>
      </dgm:t>
    </dgm:pt>
    <dgm:pt modelId="{38FAD5AB-1F7A-5C4D-9F90-E5E229CEED26}" type="sibTrans" cxnId="{D5210A00-207B-A042-B091-D0691DF4A9F1}">
      <dgm:prSet/>
      <dgm:spPr/>
      <dgm:t>
        <a:bodyPr/>
        <a:lstStyle/>
        <a:p>
          <a:endParaRPr lang="en-US"/>
        </a:p>
      </dgm:t>
    </dgm:pt>
    <dgm:pt modelId="{04C3278F-E845-5B45-82F8-30FB2CD74257}">
      <dgm:prSet/>
      <dgm:spPr/>
      <dgm:t>
        <a:bodyPr/>
        <a:lstStyle/>
        <a:p>
          <a:r>
            <a:rPr lang="ru-RU" b="0">
              <a:solidFill>
                <a:schemeClr val="tx1"/>
              </a:solidFill>
            </a:rPr>
            <a:t>Отправьте портфолио в институт TRI для проведения оценки</a:t>
          </a:r>
        </a:p>
      </dgm:t>
    </dgm:pt>
    <dgm:pt modelId="{71BE93F2-4414-2849-AC7D-DACF4F8873D4}" type="parTrans" cxnId="{2D581CF7-A632-4D4F-8004-F39D48BBBD98}">
      <dgm:prSet/>
      <dgm:spPr/>
      <dgm:t>
        <a:bodyPr/>
        <a:lstStyle/>
        <a:p>
          <a:endParaRPr lang="en-US"/>
        </a:p>
      </dgm:t>
    </dgm:pt>
    <dgm:pt modelId="{3E5948C3-C599-6343-8E5D-99E64DBB948C}" type="sibTrans" cxnId="{2D581CF7-A632-4D4F-8004-F39D48BBBD98}">
      <dgm:prSet/>
      <dgm:spPr/>
      <dgm:t>
        <a:bodyPr/>
        <a:lstStyle/>
        <a:p>
          <a:endParaRPr lang="en-US"/>
        </a:p>
      </dgm:t>
    </dgm:pt>
    <dgm:pt modelId="{E3AAFFC0-9FF6-6D4F-8FF5-04FD7B731644}" type="pres">
      <dgm:prSet presAssocID="{0B343A85-1A0C-4CE1-97C5-6EACF90C3872}" presName="linearFlow" presStyleCnt="0">
        <dgm:presLayoutVars>
          <dgm:dir/>
          <dgm:animLvl val="lvl"/>
          <dgm:resizeHandles val="exact"/>
        </dgm:presLayoutVars>
      </dgm:prSet>
      <dgm:spPr/>
    </dgm:pt>
    <dgm:pt modelId="{86146F94-F549-8C44-BB5D-80DA12FDE06C}" type="pres">
      <dgm:prSet presAssocID="{7691B9B0-DF9C-46F2-8E87-74B5B9EACAE2}" presName="composite" presStyleCnt="0"/>
      <dgm:spPr/>
    </dgm:pt>
    <dgm:pt modelId="{B08A7A2E-EFCA-614A-B840-AA5E05AEE56E}" type="pres">
      <dgm:prSet presAssocID="{7691B9B0-DF9C-46F2-8E87-74B5B9EACAE2}" presName="parentText" presStyleLbl="alignNode1" presStyleIdx="0" presStyleCnt="4">
        <dgm:presLayoutVars>
          <dgm:chMax val="1"/>
          <dgm:bulletEnabled val="1"/>
        </dgm:presLayoutVars>
      </dgm:prSet>
      <dgm:spPr/>
    </dgm:pt>
    <dgm:pt modelId="{017E630D-6CA5-4948-B033-CE070B353920}" type="pres">
      <dgm:prSet presAssocID="{7691B9B0-DF9C-46F2-8E87-74B5B9EACAE2}" presName="descendantText" presStyleLbl="alignAcc1" presStyleIdx="0" presStyleCnt="4">
        <dgm:presLayoutVars>
          <dgm:bulletEnabled val="1"/>
        </dgm:presLayoutVars>
      </dgm:prSet>
      <dgm:spPr/>
    </dgm:pt>
    <dgm:pt modelId="{2D4BCF1B-9BE5-994E-BE74-6C41FF5BCDC2}" type="pres">
      <dgm:prSet presAssocID="{09222AC6-FC39-45D5-8D23-C84A344D3FAA}" presName="sp" presStyleCnt="0"/>
      <dgm:spPr/>
    </dgm:pt>
    <dgm:pt modelId="{C408A019-8F86-1246-9F08-9723C5EF0DD3}" type="pres">
      <dgm:prSet presAssocID="{130204CB-3564-4FCC-8533-A9D02908D75A}" presName="composite" presStyleCnt="0"/>
      <dgm:spPr/>
    </dgm:pt>
    <dgm:pt modelId="{C806591E-5BEA-EC4A-840A-EACC8DD27AA6}" type="pres">
      <dgm:prSet presAssocID="{130204CB-3564-4FCC-8533-A9D02908D75A}" presName="parentText" presStyleLbl="alignNode1" presStyleIdx="1" presStyleCnt="4">
        <dgm:presLayoutVars>
          <dgm:chMax val="1"/>
          <dgm:bulletEnabled val="1"/>
        </dgm:presLayoutVars>
      </dgm:prSet>
      <dgm:spPr/>
    </dgm:pt>
    <dgm:pt modelId="{6D3978DE-79F7-EB40-A2D0-2AC81D6A44CB}" type="pres">
      <dgm:prSet presAssocID="{130204CB-3564-4FCC-8533-A9D02908D75A}" presName="descendantText" presStyleLbl="alignAcc1" presStyleIdx="1" presStyleCnt="4">
        <dgm:presLayoutVars>
          <dgm:bulletEnabled val="1"/>
        </dgm:presLayoutVars>
      </dgm:prSet>
      <dgm:spPr/>
    </dgm:pt>
    <dgm:pt modelId="{86BCB085-F376-6149-9978-52E588A1AB65}" type="pres">
      <dgm:prSet presAssocID="{CCFF5360-4E15-4D7E-807D-9D4785E650F0}" presName="sp" presStyleCnt="0"/>
      <dgm:spPr/>
    </dgm:pt>
    <dgm:pt modelId="{62272F77-67A4-5646-9658-63F815296E20}" type="pres">
      <dgm:prSet presAssocID="{19D09FB1-7406-462D-BB04-06B998D9C21E}" presName="composite" presStyleCnt="0"/>
      <dgm:spPr/>
    </dgm:pt>
    <dgm:pt modelId="{87A199BF-36E1-1147-9AD2-D9DC9756B22E}" type="pres">
      <dgm:prSet presAssocID="{19D09FB1-7406-462D-BB04-06B998D9C21E}" presName="parentText" presStyleLbl="alignNode1" presStyleIdx="2" presStyleCnt="4">
        <dgm:presLayoutVars>
          <dgm:chMax val="1"/>
          <dgm:bulletEnabled val="1"/>
        </dgm:presLayoutVars>
      </dgm:prSet>
      <dgm:spPr/>
    </dgm:pt>
    <dgm:pt modelId="{F2C31492-12C0-FE44-A295-216A1DDF4B75}" type="pres">
      <dgm:prSet presAssocID="{19D09FB1-7406-462D-BB04-06B998D9C21E}" presName="descendantText" presStyleLbl="alignAcc1" presStyleIdx="2" presStyleCnt="4">
        <dgm:presLayoutVars>
          <dgm:bulletEnabled val="1"/>
        </dgm:presLayoutVars>
      </dgm:prSet>
      <dgm:spPr/>
    </dgm:pt>
    <dgm:pt modelId="{D4B56838-360D-B847-95BB-8D93DD8775BC}" type="pres">
      <dgm:prSet presAssocID="{56907693-D905-4972-9576-3D5B82FCDB53}" presName="sp" presStyleCnt="0"/>
      <dgm:spPr/>
    </dgm:pt>
    <dgm:pt modelId="{0809C649-1737-6640-A869-170FA762DA9E}" type="pres">
      <dgm:prSet presAssocID="{F3D3E9AD-B4D1-48FE-848E-19BF3B21B582}" presName="composite" presStyleCnt="0"/>
      <dgm:spPr/>
    </dgm:pt>
    <dgm:pt modelId="{F57E0CCA-C0A0-9C41-9447-0604F7D16293}" type="pres">
      <dgm:prSet presAssocID="{F3D3E9AD-B4D1-48FE-848E-19BF3B21B582}" presName="parentText" presStyleLbl="alignNode1" presStyleIdx="3" presStyleCnt="4">
        <dgm:presLayoutVars>
          <dgm:chMax val="1"/>
          <dgm:bulletEnabled val="1"/>
        </dgm:presLayoutVars>
      </dgm:prSet>
      <dgm:spPr/>
    </dgm:pt>
    <dgm:pt modelId="{03CE9A40-49E3-B346-ABB0-472DB724DDF7}" type="pres">
      <dgm:prSet presAssocID="{F3D3E9AD-B4D1-48FE-848E-19BF3B21B582}" presName="descendantText" presStyleLbl="alignAcc1" presStyleIdx="3" presStyleCnt="4">
        <dgm:presLayoutVars>
          <dgm:bulletEnabled val="1"/>
        </dgm:presLayoutVars>
      </dgm:prSet>
      <dgm:spPr/>
    </dgm:pt>
  </dgm:ptLst>
  <dgm:cxnLst>
    <dgm:cxn modelId="{D5210A00-207B-A042-B091-D0691DF4A9F1}" srcId="{19D09FB1-7406-462D-BB04-06B998D9C21E}" destId="{EDACC588-69F1-734B-9DDC-31B5EBF950A7}" srcOrd="0" destOrd="0" parTransId="{19103A1C-1D87-6145-A68B-40ABD9D4FC78}" sibTransId="{38FAD5AB-1F7A-5C4D-9F90-E5E229CEED26}"/>
    <dgm:cxn modelId="{D4FA5D14-1B85-2140-8E64-D55F862A3E18}" srcId="{7691B9B0-DF9C-46F2-8E87-74B5B9EACAE2}" destId="{37F84FD1-65CB-994B-B33C-F073DEDF7B49}" srcOrd="0" destOrd="0" parTransId="{7D4BA385-FA98-DB4E-A327-F371DD1178F6}" sibTransId="{A70A3D68-64E9-4A46-B90B-BAF7CBC231CB}"/>
    <dgm:cxn modelId="{363D2519-2476-4AD8-B157-9D2D96B2A5C8}" srcId="{0B343A85-1A0C-4CE1-97C5-6EACF90C3872}" destId="{19D09FB1-7406-462D-BB04-06B998D9C21E}" srcOrd="2" destOrd="0" parTransId="{D978D3C5-FBE3-4C13-913E-CA79F310CAD9}" sibTransId="{56907693-D905-4972-9576-3D5B82FCDB53}"/>
    <dgm:cxn modelId="{85933F5E-8081-436D-A294-C45CDF31156C}" srcId="{0B343A85-1A0C-4CE1-97C5-6EACF90C3872}" destId="{F3D3E9AD-B4D1-48FE-848E-19BF3B21B582}" srcOrd="3" destOrd="0" parTransId="{358BFE0C-EA8F-4D68-BED5-761D19AF3762}" sibTransId="{4F787375-F549-4C5B-BE3E-22BC016302F7}"/>
    <dgm:cxn modelId="{5D8F5463-19B2-2246-82D1-33448776C710}" type="presOf" srcId="{19D09FB1-7406-462D-BB04-06B998D9C21E}" destId="{87A199BF-36E1-1147-9AD2-D9DC9756B22E}" srcOrd="0" destOrd="0" presId="urn:microsoft.com/office/officeart/2005/8/layout/chevron2"/>
    <dgm:cxn modelId="{881D3844-F40A-DF43-AA3B-1CA4EDD03649}" type="presOf" srcId="{0B343A85-1A0C-4CE1-97C5-6EACF90C3872}" destId="{E3AAFFC0-9FF6-6D4F-8FF5-04FD7B731644}" srcOrd="0" destOrd="0" presId="urn:microsoft.com/office/officeart/2005/8/layout/chevron2"/>
    <dgm:cxn modelId="{EA2E9345-1BCB-224E-8EB6-E7EF65462AE6}" type="presOf" srcId="{37F84FD1-65CB-994B-B33C-F073DEDF7B49}" destId="{017E630D-6CA5-4948-B033-CE070B353920}" srcOrd="0" destOrd="0" presId="urn:microsoft.com/office/officeart/2005/8/layout/chevron2"/>
    <dgm:cxn modelId="{6E9C9F4E-3AC1-4763-BEBF-6E67C10D046A}" srcId="{0B343A85-1A0C-4CE1-97C5-6EACF90C3872}" destId="{130204CB-3564-4FCC-8533-A9D02908D75A}" srcOrd="1" destOrd="0" parTransId="{4961E77F-B10A-4EF8-8206-1D4A88CE4329}" sibTransId="{CCFF5360-4E15-4D7E-807D-9D4785E650F0}"/>
    <dgm:cxn modelId="{2D4CB276-B36C-7C41-9F97-7B196B2D3BF8}" type="presOf" srcId="{7691B9B0-DF9C-46F2-8E87-74B5B9EACAE2}" destId="{B08A7A2E-EFCA-614A-B840-AA5E05AEE56E}" srcOrd="0" destOrd="0" presId="urn:microsoft.com/office/officeart/2005/8/layout/chevron2"/>
    <dgm:cxn modelId="{F1437785-DBBC-7A42-A283-ABEC75CC042D}" type="presOf" srcId="{F3D3E9AD-B4D1-48FE-848E-19BF3B21B582}" destId="{F57E0CCA-C0A0-9C41-9447-0604F7D16293}" srcOrd="0" destOrd="0" presId="urn:microsoft.com/office/officeart/2005/8/layout/chevron2"/>
    <dgm:cxn modelId="{CA92658B-EFB6-2044-876C-36C876EA95DA}" type="presOf" srcId="{964D144F-B2E8-1D4C-B91E-16D68DB3AFBC}" destId="{6D3978DE-79F7-EB40-A2D0-2AC81D6A44CB}" srcOrd="0" destOrd="0" presId="urn:microsoft.com/office/officeart/2005/8/layout/chevron2"/>
    <dgm:cxn modelId="{AF839CAA-F503-144C-9ADE-C2A08ED20570}" type="presOf" srcId="{04C3278F-E845-5B45-82F8-30FB2CD74257}" destId="{03CE9A40-49E3-B346-ABB0-472DB724DDF7}" srcOrd="0" destOrd="0" presId="urn:microsoft.com/office/officeart/2005/8/layout/chevron2"/>
    <dgm:cxn modelId="{A40C3AB8-6D65-EB45-A316-D074261FA6C6}" type="presOf" srcId="{130204CB-3564-4FCC-8533-A9D02908D75A}" destId="{C806591E-5BEA-EC4A-840A-EACC8DD27AA6}" srcOrd="0" destOrd="0" presId="urn:microsoft.com/office/officeart/2005/8/layout/chevron2"/>
    <dgm:cxn modelId="{A082D7C0-2743-3743-B735-542F09C95672}" srcId="{130204CB-3564-4FCC-8533-A9D02908D75A}" destId="{964D144F-B2E8-1D4C-B91E-16D68DB3AFBC}" srcOrd="0" destOrd="0" parTransId="{3155001C-76EC-B94C-9D11-3673C7E136ED}" sibTransId="{DA79363B-4032-FC44-A6D2-33E8B55F71D7}"/>
    <dgm:cxn modelId="{4D1A82D9-8040-4E50-B533-FCC3CC719654}" srcId="{0B343A85-1A0C-4CE1-97C5-6EACF90C3872}" destId="{7691B9B0-DF9C-46F2-8E87-74B5B9EACAE2}" srcOrd="0" destOrd="0" parTransId="{DEB79AD8-D6E5-49F7-943F-FDEC2069906D}" sibTransId="{09222AC6-FC39-45D5-8D23-C84A344D3FAA}"/>
    <dgm:cxn modelId="{2D581CF7-A632-4D4F-8004-F39D48BBBD98}" srcId="{F3D3E9AD-B4D1-48FE-848E-19BF3B21B582}" destId="{04C3278F-E845-5B45-82F8-30FB2CD74257}" srcOrd="0" destOrd="0" parTransId="{71BE93F2-4414-2849-AC7D-DACF4F8873D4}" sibTransId="{3E5948C3-C599-6343-8E5D-99E64DBB948C}"/>
    <dgm:cxn modelId="{B603A7FF-A059-0A4C-B0EA-16E40C58FE0C}" type="presOf" srcId="{EDACC588-69F1-734B-9DDC-31B5EBF950A7}" destId="{F2C31492-12C0-FE44-A295-216A1DDF4B75}" srcOrd="0" destOrd="0" presId="urn:microsoft.com/office/officeart/2005/8/layout/chevron2"/>
    <dgm:cxn modelId="{D0815E67-C8F6-1742-BE84-C5015A6273BC}" type="presParOf" srcId="{E3AAFFC0-9FF6-6D4F-8FF5-04FD7B731644}" destId="{86146F94-F549-8C44-BB5D-80DA12FDE06C}" srcOrd="0" destOrd="0" presId="urn:microsoft.com/office/officeart/2005/8/layout/chevron2"/>
    <dgm:cxn modelId="{D7A01721-449C-2244-9433-131D5CBC1710}" type="presParOf" srcId="{86146F94-F549-8C44-BB5D-80DA12FDE06C}" destId="{B08A7A2E-EFCA-614A-B840-AA5E05AEE56E}" srcOrd="0" destOrd="0" presId="urn:microsoft.com/office/officeart/2005/8/layout/chevron2"/>
    <dgm:cxn modelId="{369070FE-D880-034A-81C7-48D688C6E6F2}" type="presParOf" srcId="{86146F94-F549-8C44-BB5D-80DA12FDE06C}" destId="{017E630D-6CA5-4948-B033-CE070B353920}" srcOrd="1" destOrd="0" presId="urn:microsoft.com/office/officeart/2005/8/layout/chevron2"/>
    <dgm:cxn modelId="{66CE3AA9-73A9-EE41-96FD-8EDA19FB68C8}" type="presParOf" srcId="{E3AAFFC0-9FF6-6D4F-8FF5-04FD7B731644}" destId="{2D4BCF1B-9BE5-994E-BE74-6C41FF5BCDC2}" srcOrd="1" destOrd="0" presId="urn:microsoft.com/office/officeart/2005/8/layout/chevron2"/>
    <dgm:cxn modelId="{A742949C-AFBF-AF4E-92D3-68CCC8416FD8}" type="presParOf" srcId="{E3AAFFC0-9FF6-6D4F-8FF5-04FD7B731644}" destId="{C408A019-8F86-1246-9F08-9723C5EF0DD3}" srcOrd="2" destOrd="0" presId="urn:microsoft.com/office/officeart/2005/8/layout/chevron2"/>
    <dgm:cxn modelId="{279839C6-AF58-4A48-95F8-01C759676BBB}" type="presParOf" srcId="{C408A019-8F86-1246-9F08-9723C5EF0DD3}" destId="{C806591E-5BEA-EC4A-840A-EACC8DD27AA6}" srcOrd="0" destOrd="0" presId="urn:microsoft.com/office/officeart/2005/8/layout/chevron2"/>
    <dgm:cxn modelId="{AB56A84B-68C0-724A-86D9-052F0A135DDE}" type="presParOf" srcId="{C408A019-8F86-1246-9F08-9723C5EF0DD3}" destId="{6D3978DE-79F7-EB40-A2D0-2AC81D6A44CB}" srcOrd="1" destOrd="0" presId="urn:microsoft.com/office/officeart/2005/8/layout/chevron2"/>
    <dgm:cxn modelId="{00722279-D89A-B44B-8FDF-EAF7CA577E2D}" type="presParOf" srcId="{E3AAFFC0-9FF6-6D4F-8FF5-04FD7B731644}" destId="{86BCB085-F376-6149-9978-52E588A1AB65}" srcOrd="3" destOrd="0" presId="urn:microsoft.com/office/officeart/2005/8/layout/chevron2"/>
    <dgm:cxn modelId="{D5967C2B-AD39-994F-8F23-31FCF6ED0A0F}" type="presParOf" srcId="{E3AAFFC0-9FF6-6D4F-8FF5-04FD7B731644}" destId="{62272F77-67A4-5646-9658-63F815296E20}" srcOrd="4" destOrd="0" presId="urn:microsoft.com/office/officeart/2005/8/layout/chevron2"/>
    <dgm:cxn modelId="{82034872-017D-6644-928F-C1C11B9AC7D5}" type="presParOf" srcId="{62272F77-67A4-5646-9658-63F815296E20}" destId="{87A199BF-36E1-1147-9AD2-D9DC9756B22E}" srcOrd="0" destOrd="0" presId="urn:microsoft.com/office/officeart/2005/8/layout/chevron2"/>
    <dgm:cxn modelId="{92FE4897-6E61-5145-92D7-1515DE6D1314}" type="presParOf" srcId="{62272F77-67A4-5646-9658-63F815296E20}" destId="{F2C31492-12C0-FE44-A295-216A1DDF4B75}" srcOrd="1" destOrd="0" presId="urn:microsoft.com/office/officeart/2005/8/layout/chevron2"/>
    <dgm:cxn modelId="{7CA00AF3-8937-044B-B34E-E663A81405F8}" type="presParOf" srcId="{E3AAFFC0-9FF6-6D4F-8FF5-04FD7B731644}" destId="{D4B56838-360D-B847-95BB-8D93DD8775BC}" srcOrd="5" destOrd="0" presId="urn:microsoft.com/office/officeart/2005/8/layout/chevron2"/>
    <dgm:cxn modelId="{1C0E6D75-C7F3-C249-9AC9-7EDD047959D9}" type="presParOf" srcId="{E3AAFFC0-9FF6-6D4F-8FF5-04FD7B731644}" destId="{0809C649-1737-6640-A869-170FA762DA9E}" srcOrd="6" destOrd="0" presId="urn:microsoft.com/office/officeart/2005/8/layout/chevron2"/>
    <dgm:cxn modelId="{EAE70F32-269C-FA4E-835F-AF5F852659BE}" type="presParOf" srcId="{0809C649-1737-6640-A869-170FA762DA9E}" destId="{F57E0CCA-C0A0-9C41-9447-0604F7D16293}" srcOrd="0" destOrd="0" presId="urn:microsoft.com/office/officeart/2005/8/layout/chevron2"/>
    <dgm:cxn modelId="{21F3E2BD-9F93-EE40-AF4B-9390F7945E27}" type="presParOf" srcId="{0809C649-1737-6640-A869-170FA762DA9E}" destId="{03CE9A40-49E3-B346-ABB0-472DB724DD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6162A6-FE97-6941-9166-4E7AFCCB7DBD}"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7C9E89B3-01A2-F84D-B2C4-72A8D6469E6B}">
      <dgm:prSet phldrT="[Text]"/>
      <dgm:spPr>
        <a:solidFill>
          <a:srgbClr val="026CB4"/>
        </a:solidFill>
      </dgm:spPr>
      <dgm:t>
        <a:bodyPr/>
        <a:lstStyle/>
        <a:p>
          <a:r>
            <a:rPr lang="ru-RU" b="1" dirty="0">
              <a:solidFill>
                <a:schemeClr val="bg1"/>
              </a:solidFill>
            </a:rPr>
            <a:t>Доставка готового портфолио по почте или лично</a:t>
          </a:r>
        </a:p>
      </dgm:t>
    </dgm:pt>
    <dgm:pt modelId="{626528D1-5A7A-3F4E-8AC8-7D5B03964307}" type="parTrans" cxnId="{59B929F8-128B-544A-8704-AEC1DE5D26DB}">
      <dgm:prSet/>
      <dgm:spPr/>
      <dgm:t>
        <a:bodyPr/>
        <a:lstStyle/>
        <a:p>
          <a:endParaRPr lang="en-US"/>
        </a:p>
      </dgm:t>
    </dgm:pt>
    <dgm:pt modelId="{7A54701D-840D-504D-BAA4-8E372DCB314F}" type="sibTrans" cxnId="{59B929F8-128B-544A-8704-AEC1DE5D26DB}">
      <dgm:prSet/>
      <dgm:spPr>
        <a:solidFill>
          <a:srgbClr val="79BFEA"/>
        </a:solidFill>
      </dgm:spPr>
      <dgm:t>
        <a:bodyPr/>
        <a:lstStyle/>
        <a:p>
          <a:endParaRPr lang="en-US"/>
        </a:p>
      </dgm:t>
    </dgm:pt>
    <dgm:pt modelId="{F4D5AD69-9812-9144-A42B-71CBEAD59EA0}">
      <dgm:prSet phldrT="[Text]"/>
      <dgm:spPr>
        <a:solidFill>
          <a:srgbClr val="026CB4"/>
        </a:solidFill>
      </dgm:spPr>
      <dgm:t>
        <a:bodyPr/>
        <a:lstStyle/>
        <a:p>
          <a:r>
            <a:rPr lang="ru-RU" b="1" dirty="0">
              <a:solidFill>
                <a:schemeClr val="bg1"/>
              </a:solidFill>
            </a:rPr>
            <a:t>Извещение руководителей учреждения о принятом решении</a:t>
          </a:r>
        </a:p>
      </dgm:t>
    </dgm:pt>
    <dgm:pt modelId="{B153AD93-ABC2-254C-BE85-BF5E4AA81BF0}" type="parTrans" cxnId="{DFB3E7B3-6EB4-CD43-87C1-2C437E8F3484}">
      <dgm:prSet/>
      <dgm:spPr/>
      <dgm:t>
        <a:bodyPr/>
        <a:lstStyle/>
        <a:p>
          <a:endParaRPr lang="en-US"/>
        </a:p>
      </dgm:t>
    </dgm:pt>
    <dgm:pt modelId="{DBDFCDC6-4E02-CD44-BA3C-1BEC47B79A00}" type="sibTrans" cxnId="{DFB3E7B3-6EB4-CD43-87C1-2C437E8F3484}">
      <dgm:prSet/>
      <dgm:spPr>
        <a:solidFill>
          <a:srgbClr val="79BFEA"/>
        </a:solidFill>
      </dgm:spPr>
      <dgm:t>
        <a:bodyPr/>
        <a:lstStyle/>
        <a:p>
          <a:endParaRPr lang="en-US"/>
        </a:p>
      </dgm:t>
    </dgm:pt>
    <dgm:pt modelId="{83E9BA3C-3208-4E41-BBF7-1AFF168DC037}">
      <dgm:prSet/>
      <dgm:spPr>
        <a:solidFill>
          <a:srgbClr val="026CB4"/>
        </a:solidFill>
      </dgm:spPr>
      <dgm:t>
        <a:bodyPr/>
        <a:lstStyle/>
        <a:p>
          <a:r>
            <a:rPr lang="ru-RU" b="1" dirty="0">
              <a:solidFill>
                <a:schemeClr val="bg1"/>
              </a:solidFill>
            </a:rPr>
            <a:t>Оценка портфолио экспертной комиссией системы </a:t>
          </a:r>
          <a:r>
            <a:rPr lang="ru-RU" b="1" dirty="0" err="1">
              <a:solidFill>
                <a:schemeClr val="bg1"/>
              </a:solidFill>
            </a:rPr>
            <a:t>Spark</a:t>
          </a:r>
          <a:endParaRPr lang="ru-RU" b="1" dirty="0">
            <a:solidFill>
              <a:schemeClr val="bg1"/>
            </a:solidFill>
          </a:endParaRPr>
        </a:p>
      </dgm:t>
    </dgm:pt>
    <dgm:pt modelId="{B1D78AA5-BDE8-AA46-BF09-4C6D892682AA}" type="parTrans" cxnId="{4746B999-0B27-8E43-82B9-BE8B3BE46265}">
      <dgm:prSet/>
      <dgm:spPr/>
      <dgm:t>
        <a:bodyPr/>
        <a:lstStyle/>
        <a:p>
          <a:endParaRPr lang="en-US"/>
        </a:p>
      </dgm:t>
    </dgm:pt>
    <dgm:pt modelId="{40E7C283-6C2D-1744-A48E-2CA1BA4DBEA4}" type="sibTrans" cxnId="{4746B999-0B27-8E43-82B9-BE8B3BE46265}">
      <dgm:prSet/>
      <dgm:spPr>
        <a:solidFill>
          <a:srgbClr val="79BFEA"/>
        </a:solidFill>
      </dgm:spPr>
      <dgm:t>
        <a:bodyPr/>
        <a:lstStyle/>
        <a:p>
          <a:endParaRPr lang="en-US"/>
        </a:p>
      </dgm:t>
    </dgm:pt>
    <dgm:pt modelId="{A767B0D9-8AA2-5F46-ACB2-75FA86A990D2}">
      <dgm:prSet/>
      <dgm:spPr>
        <a:solidFill>
          <a:srgbClr val="026CB4"/>
        </a:solidFill>
      </dgm:spPr>
      <dgm:t>
        <a:bodyPr/>
        <a:lstStyle/>
        <a:p>
          <a:r>
            <a:rPr lang="ru-RU" b="1" dirty="0">
              <a:solidFill>
                <a:schemeClr val="bg1"/>
              </a:solidFill>
            </a:rPr>
            <a:t>Проверка полноты портфолио в институте TRI</a:t>
          </a:r>
        </a:p>
      </dgm:t>
    </dgm:pt>
    <dgm:pt modelId="{6F936AF2-5386-2E49-86F2-E20EBB857281}" type="parTrans" cxnId="{3073A8E3-9F3E-9C4B-96B8-AACF78375685}">
      <dgm:prSet/>
      <dgm:spPr/>
      <dgm:t>
        <a:bodyPr/>
        <a:lstStyle/>
        <a:p>
          <a:endParaRPr lang="en-US"/>
        </a:p>
      </dgm:t>
    </dgm:pt>
    <dgm:pt modelId="{198A38C3-9CE2-9A41-87BD-A0A5B981F28A}" type="sibTrans" cxnId="{3073A8E3-9F3E-9C4B-96B8-AACF78375685}">
      <dgm:prSet/>
      <dgm:spPr>
        <a:solidFill>
          <a:srgbClr val="79BFEA"/>
        </a:solidFill>
      </dgm:spPr>
      <dgm:t>
        <a:bodyPr/>
        <a:lstStyle/>
        <a:p>
          <a:endParaRPr lang="en-US"/>
        </a:p>
      </dgm:t>
    </dgm:pt>
    <dgm:pt modelId="{39EB66F4-5E6C-3044-9542-451B1A624CBD}">
      <dgm:prSet/>
      <dgm:spPr>
        <a:solidFill>
          <a:srgbClr val="026CB4"/>
        </a:solidFill>
      </dgm:spPr>
      <dgm:t>
        <a:bodyPr/>
        <a:lstStyle/>
        <a:p>
          <a:r>
            <a:rPr lang="ru-RU" b="1">
              <a:solidFill>
                <a:schemeClr val="bg1"/>
              </a:solidFill>
            </a:rPr>
            <a:t>Присвоение учреждению рейтинга качества системы Spark</a:t>
          </a:r>
        </a:p>
      </dgm:t>
    </dgm:pt>
    <dgm:pt modelId="{8AF1E063-9349-014A-8E49-D96FC347A1C0}" type="parTrans" cxnId="{C399D26E-AE4B-394A-90BC-2222180675E9}">
      <dgm:prSet/>
      <dgm:spPr/>
      <dgm:t>
        <a:bodyPr/>
        <a:lstStyle/>
        <a:p>
          <a:endParaRPr lang="en-US"/>
        </a:p>
      </dgm:t>
    </dgm:pt>
    <dgm:pt modelId="{9F3691AF-C2E1-4E42-A714-52EBF176FE19}" type="sibTrans" cxnId="{C399D26E-AE4B-394A-90BC-2222180675E9}">
      <dgm:prSet/>
      <dgm:spPr>
        <a:solidFill>
          <a:srgbClr val="79BFEA"/>
        </a:solidFill>
      </dgm:spPr>
      <dgm:t>
        <a:bodyPr/>
        <a:lstStyle/>
        <a:p>
          <a:endParaRPr lang="en-US"/>
        </a:p>
      </dgm:t>
    </dgm:pt>
    <dgm:pt modelId="{BF278159-B17E-514D-8C20-4D0776771A54}">
      <dgm:prSet/>
      <dgm:spPr>
        <a:solidFill>
          <a:srgbClr val="026CB4"/>
        </a:solidFill>
      </dgm:spPr>
      <dgm:t>
        <a:bodyPr/>
        <a:lstStyle/>
        <a:p>
          <a:r>
            <a:rPr lang="ru-RU" b="1" dirty="0">
              <a:solidFill>
                <a:schemeClr val="bg1"/>
              </a:solidFill>
            </a:rPr>
            <a:t>Обратная отправка портфолио и материалов, отражающих соответствие категории, по почте</a:t>
          </a:r>
        </a:p>
      </dgm:t>
    </dgm:pt>
    <dgm:pt modelId="{BC598EBF-B7AD-074E-8E9A-0CADDFD5BAEE}" type="parTrans" cxnId="{F7CFE9B9-A3D7-004A-BF8B-233793E95A5D}">
      <dgm:prSet/>
      <dgm:spPr/>
      <dgm:t>
        <a:bodyPr/>
        <a:lstStyle/>
        <a:p>
          <a:endParaRPr lang="en-US"/>
        </a:p>
      </dgm:t>
    </dgm:pt>
    <dgm:pt modelId="{029B8A77-ED6D-344D-AEF1-E6278B55769F}" type="sibTrans" cxnId="{F7CFE9B9-A3D7-004A-BF8B-233793E95A5D}">
      <dgm:prSet/>
      <dgm:spPr/>
      <dgm:t>
        <a:bodyPr/>
        <a:lstStyle/>
        <a:p>
          <a:endParaRPr lang="en-US"/>
        </a:p>
      </dgm:t>
    </dgm:pt>
    <dgm:pt modelId="{F9E5046C-A0AF-2C4E-8F7C-0084C3C623B5}" type="pres">
      <dgm:prSet presAssocID="{D36162A6-FE97-6941-9166-4E7AFCCB7DBD}" presName="diagram" presStyleCnt="0">
        <dgm:presLayoutVars>
          <dgm:dir/>
          <dgm:resizeHandles val="exact"/>
        </dgm:presLayoutVars>
      </dgm:prSet>
      <dgm:spPr/>
    </dgm:pt>
    <dgm:pt modelId="{BDC56DD3-852E-B546-9C37-F8CAC2D16D11}" type="pres">
      <dgm:prSet presAssocID="{7C9E89B3-01A2-F84D-B2C4-72A8D6469E6B}" presName="node" presStyleLbl="node1" presStyleIdx="0" presStyleCnt="6">
        <dgm:presLayoutVars>
          <dgm:bulletEnabled val="1"/>
        </dgm:presLayoutVars>
      </dgm:prSet>
      <dgm:spPr/>
    </dgm:pt>
    <dgm:pt modelId="{069102B3-EAF3-7345-B932-7255620E0434}" type="pres">
      <dgm:prSet presAssocID="{7A54701D-840D-504D-BAA4-8E372DCB314F}" presName="sibTrans" presStyleLbl="sibTrans2D1" presStyleIdx="0" presStyleCnt="5"/>
      <dgm:spPr/>
    </dgm:pt>
    <dgm:pt modelId="{DE06B796-35E1-C44D-8271-8A084AFD6E7A}" type="pres">
      <dgm:prSet presAssocID="{7A54701D-840D-504D-BAA4-8E372DCB314F}" presName="connectorText" presStyleLbl="sibTrans2D1" presStyleIdx="0" presStyleCnt="5"/>
      <dgm:spPr/>
    </dgm:pt>
    <dgm:pt modelId="{3AFBB49E-497A-834E-970B-125CE885AE50}" type="pres">
      <dgm:prSet presAssocID="{A767B0D9-8AA2-5F46-ACB2-75FA86A990D2}" presName="node" presStyleLbl="node1" presStyleIdx="1" presStyleCnt="6" custLinFactNeighborY="-3243">
        <dgm:presLayoutVars>
          <dgm:bulletEnabled val="1"/>
        </dgm:presLayoutVars>
      </dgm:prSet>
      <dgm:spPr/>
    </dgm:pt>
    <dgm:pt modelId="{88470C39-C044-764C-ACE3-A1F9DE540174}" type="pres">
      <dgm:prSet presAssocID="{198A38C3-9CE2-9A41-87BD-A0A5B981F28A}" presName="sibTrans" presStyleLbl="sibTrans2D1" presStyleIdx="1" presStyleCnt="5"/>
      <dgm:spPr/>
    </dgm:pt>
    <dgm:pt modelId="{8B64CB50-479B-A549-977E-A7607EDB535A}" type="pres">
      <dgm:prSet presAssocID="{198A38C3-9CE2-9A41-87BD-A0A5B981F28A}" presName="connectorText" presStyleLbl="sibTrans2D1" presStyleIdx="1" presStyleCnt="5"/>
      <dgm:spPr/>
    </dgm:pt>
    <dgm:pt modelId="{4A88F16E-DC19-CC4A-98A0-DA4A1BEE0A86}" type="pres">
      <dgm:prSet presAssocID="{83E9BA3C-3208-4E41-BBF7-1AFF168DC037}" presName="node" presStyleLbl="node1" presStyleIdx="2" presStyleCnt="6">
        <dgm:presLayoutVars>
          <dgm:bulletEnabled val="1"/>
        </dgm:presLayoutVars>
      </dgm:prSet>
      <dgm:spPr/>
    </dgm:pt>
    <dgm:pt modelId="{D8CF7555-1CDE-E841-B33F-D1C17B95580F}" type="pres">
      <dgm:prSet presAssocID="{40E7C283-6C2D-1744-A48E-2CA1BA4DBEA4}" presName="sibTrans" presStyleLbl="sibTrans2D1" presStyleIdx="2" presStyleCnt="5"/>
      <dgm:spPr/>
    </dgm:pt>
    <dgm:pt modelId="{3B97269A-82FF-7A41-B9AE-EA251A5B1467}" type="pres">
      <dgm:prSet presAssocID="{40E7C283-6C2D-1744-A48E-2CA1BA4DBEA4}" presName="connectorText" presStyleLbl="sibTrans2D1" presStyleIdx="2" presStyleCnt="5"/>
      <dgm:spPr/>
    </dgm:pt>
    <dgm:pt modelId="{CE5C9822-61B3-D44A-958D-8EB845D47F8E}" type="pres">
      <dgm:prSet presAssocID="{39EB66F4-5E6C-3044-9542-451B1A624CBD}" presName="node" presStyleLbl="node1" presStyleIdx="3" presStyleCnt="6">
        <dgm:presLayoutVars>
          <dgm:bulletEnabled val="1"/>
        </dgm:presLayoutVars>
      </dgm:prSet>
      <dgm:spPr/>
    </dgm:pt>
    <dgm:pt modelId="{D5D2E6C8-A47C-944E-BBC0-3C5092AFA264}" type="pres">
      <dgm:prSet presAssocID="{9F3691AF-C2E1-4E42-A714-52EBF176FE19}" presName="sibTrans" presStyleLbl="sibTrans2D1" presStyleIdx="3" presStyleCnt="5"/>
      <dgm:spPr/>
    </dgm:pt>
    <dgm:pt modelId="{AB9048C0-6165-7F44-8CF0-638D97B8825C}" type="pres">
      <dgm:prSet presAssocID="{9F3691AF-C2E1-4E42-A714-52EBF176FE19}" presName="connectorText" presStyleLbl="sibTrans2D1" presStyleIdx="3" presStyleCnt="5"/>
      <dgm:spPr/>
    </dgm:pt>
    <dgm:pt modelId="{3D52B2F6-13D3-A64E-9F23-DA60053DAE00}" type="pres">
      <dgm:prSet presAssocID="{F4D5AD69-9812-9144-A42B-71CBEAD59EA0}" presName="node" presStyleLbl="node1" presStyleIdx="4" presStyleCnt="6">
        <dgm:presLayoutVars>
          <dgm:bulletEnabled val="1"/>
        </dgm:presLayoutVars>
      </dgm:prSet>
      <dgm:spPr/>
    </dgm:pt>
    <dgm:pt modelId="{0701740D-DFD9-9E48-8C7E-E6E8AD100295}" type="pres">
      <dgm:prSet presAssocID="{DBDFCDC6-4E02-CD44-BA3C-1BEC47B79A00}" presName="sibTrans" presStyleLbl="sibTrans2D1" presStyleIdx="4" presStyleCnt="5"/>
      <dgm:spPr/>
    </dgm:pt>
    <dgm:pt modelId="{FF35CDF0-D1DE-5246-963E-C03875A9E7B8}" type="pres">
      <dgm:prSet presAssocID="{DBDFCDC6-4E02-CD44-BA3C-1BEC47B79A00}" presName="connectorText" presStyleLbl="sibTrans2D1" presStyleIdx="4" presStyleCnt="5"/>
      <dgm:spPr/>
    </dgm:pt>
    <dgm:pt modelId="{9B183F67-1C2F-B049-A52D-635D0DF88D1C}" type="pres">
      <dgm:prSet presAssocID="{BF278159-B17E-514D-8C20-4D0776771A54}" presName="node" presStyleLbl="node1" presStyleIdx="5" presStyleCnt="6">
        <dgm:presLayoutVars>
          <dgm:bulletEnabled val="1"/>
        </dgm:presLayoutVars>
      </dgm:prSet>
      <dgm:spPr/>
    </dgm:pt>
  </dgm:ptLst>
  <dgm:cxnLst>
    <dgm:cxn modelId="{56624228-E3BF-D34F-8C50-9FAE72F60017}" type="presOf" srcId="{7C9E89B3-01A2-F84D-B2C4-72A8D6469E6B}" destId="{BDC56DD3-852E-B546-9C37-F8CAC2D16D11}" srcOrd="0" destOrd="0" presId="urn:microsoft.com/office/officeart/2005/8/layout/process5"/>
    <dgm:cxn modelId="{68003A34-A523-9E43-8F60-769F1E40770D}" type="presOf" srcId="{7A54701D-840D-504D-BAA4-8E372DCB314F}" destId="{DE06B796-35E1-C44D-8271-8A084AFD6E7A}" srcOrd="1" destOrd="0" presId="urn:microsoft.com/office/officeart/2005/8/layout/process5"/>
    <dgm:cxn modelId="{54BB2438-5ECE-7240-9C5F-58F7291BDB77}" type="presOf" srcId="{D36162A6-FE97-6941-9166-4E7AFCCB7DBD}" destId="{F9E5046C-A0AF-2C4E-8F7C-0084C3C623B5}" srcOrd="0" destOrd="0" presId="urn:microsoft.com/office/officeart/2005/8/layout/process5"/>
    <dgm:cxn modelId="{08422C3F-A401-C149-BF2D-22B99EB7D7BF}" type="presOf" srcId="{BF278159-B17E-514D-8C20-4D0776771A54}" destId="{9B183F67-1C2F-B049-A52D-635D0DF88D1C}" srcOrd="0" destOrd="0" presId="urn:microsoft.com/office/officeart/2005/8/layout/process5"/>
    <dgm:cxn modelId="{E80E423F-E060-B24F-A7A8-15782C69AB53}" type="presOf" srcId="{40E7C283-6C2D-1744-A48E-2CA1BA4DBEA4}" destId="{3B97269A-82FF-7A41-B9AE-EA251A5B1467}" srcOrd="1" destOrd="0" presId="urn:microsoft.com/office/officeart/2005/8/layout/process5"/>
    <dgm:cxn modelId="{0DDF8C40-2064-5641-9080-D29C6C14FDC6}" type="presOf" srcId="{40E7C283-6C2D-1744-A48E-2CA1BA4DBEA4}" destId="{D8CF7555-1CDE-E841-B33F-D1C17B95580F}" srcOrd="0" destOrd="0" presId="urn:microsoft.com/office/officeart/2005/8/layout/process5"/>
    <dgm:cxn modelId="{7A760C47-201B-9A4F-B8B3-7117ACE41132}" type="presOf" srcId="{9F3691AF-C2E1-4E42-A714-52EBF176FE19}" destId="{D5D2E6C8-A47C-944E-BBC0-3C5092AFA264}" srcOrd="0" destOrd="0" presId="urn:microsoft.com/office/officeart/2005/8/layout/process5"/>
    <dgm:cxn modelId="{386E9C6E-A36A-5848-A947-3E8BDF3BB624}" type="presOf" srcId="{F4D5AD69-9812-9144-A42B-71CBEAD59EA0}" destId="{3D52B2F6-13D3-A64E-9F23-DA60053DAE00}" srcOrd="0" destOrd="0" presId="urn:microsoft.com/office/officeart/2005/8/layout/process5"/>
    <dgm:cxn modelId="{5440C16E-0B4A-B847-8FE1-AA429535084F}" type="presOf" srcId="{9F3691AF-C2E1-4E42-A714-52EBF176FE19}" destId="{AB9048C0-6165-7F44-8CF0-638D97B8825C}" srcOrd="1" destOrd="0" presId="urn:microsoft.com/office/officeart/2005/8/layout/process5"/>
    <dgm:cxn modelId="{C399D26E-AE4B-394A-90BC-2222180675E9}" srcId="{D36162A6-FE97-6941-9166-4E7AFCCB7DBD}" destId="{39EB66F4-5E6C-3044-9542-451B1A624CBD}" srcOrd="3" destOrd="0" parTransId="{8AF1E063-9349-014A-8E49-D96FC347A1C0}" sibTransId="{9F3691AF-C2E1-4E42-A714-52EBF176FE19}"/>
    <dgm:cxn modelId="{94D40052-B00D-4140-B037-EACA59DF4570}" type="presOf" srcId="{198A38C3-9CE2-9A41-87BD-A0A5B981F28A}" destId="{8B64CB50-479B-A549-977E-A7607EDB535A}" srcOrd="1" destOrd="0" presId="urn:microsoft.com/office/officeart/2005/8/layout/process5"/>
    <dgm:cxn modelId="{64DCB555-60DC-DB49-9F35-9B8BAB799F2C}" type="presOf" srcId="{DBDFCDC6-4E02-CD44-BA3C-1BEC47B79A00}" destId="{FF35CDF0-D1DE-5246-963E-C03875A9E7B8}" srcOrd="1" destOrd="0" presId="urn:microsoft.com/office/officeart/2005/8/layout/process5"/>
    <dgm:cxn modelId="{86F63559-50FC-4D4D-BC4A-32AE826C85D4}" type="presOf" srcId="{DBDFCDC6-4E02-CD44-BA3C-1BEC47B79A00}" destId="{0701740D-DFD9-9E48-8C7E-E6E8AD100295}" srcOrd="0" destOrd="0" presId="urn:microsoft.com/office/officeart/2005/8/layout/process5"/>
    <dgm:cxn modelId="{60DCEE81-8017-F240-9A12-7A0D22267A45}" type="presOf" srcId="{39EB66F4-5E6C-3044-9542-451B1A624CBD}" destId="{CE5C9822-61B3-D44A-958D-8EB845D47F8E}" srcOrd="0" destOrd="0" presId="urn:microsoft.com/office/officeart/2005/8/layout/process5"/>
    <dgm:cxn modelId="{19876591-CC97-0B46-8949-F43B88F7DD89}" type="presOf" srcId="{83E9BA3C-3208-4E41-BBF7-1AFF168DC037}" destId="{4A88F16E-DC19-CC4A-98A0-DA4A1BEE0A86}" srcOrd="0" destOrd="0" presId="urn:microsoft.com/office/officeart/2005/8/layout/process5"/>
    <dgm:cxn modelId="{4746B999-0B27-8E43-82B9-BE8B3BE46265}" srcId="{D36162A6-FE97-6941-9166-4E7AFCCB7DBD}" destId="{83E9BA3C-3208-4E41-BBF7-1AFF168DC037}" srcOrd="2" destOrd="0" parTransId="{B1D78AA5-BDE8-AA46-BF09-4C6D892682AA}" sibTransId="{40E7C283-6C2D-1744-A48E-2CA1BA4DBEA4}"/>
    <dgm:cxn modelId="{C09CC8A0-0B88-624F-9924-A2D70A13EAB8}" type="presOf" srcId="{7A54701D-840D-504D-BAA4-8E372DCB314F}" destId="{069102B3-EAF3-7345-B932-7255620E0434}" srcOrd="0" destOrd="0" presId="urn:microsoft.com/office/officeart/2005/8/layout/process5"/>
    <dgm:cxn modelId="{DFB3E7B3-6EB4-CD43-87C1-2C437E8F3484}" srcId="{D36162A6-FE97-6941-9166-4E7AFCCB7DBD}" destId="{F4D5AD69-9812-9144-A42B-71CBEAD59EA0}" srcOrd="4" destOrd="0" parTransId="{B153AD93-ABC2-254C-BE85-BF5E4AA81BF0}" sibTransId="{DBDFCDC6-4E02-CD44-BA3C-1BEC47B79A00}"/>
    <dgm:cxn modelId="{F7CFE9B9-A3D7-004A-BF8B-233793E95A5D}" srcId="{D36162A6-FE97-6941-9166-4E7AFCCB7DBD}" destId="{BF278159-B17E-514D-8C20-4D0776771A54}" srcOrd="5" destOrd="0" parTransId="{BC598EBF-B7AD-074E-8E9A-0CADDFD5BAEE}" sibTransId="{029B8A77-ED6D-344D-AEF1-E6278B55769F}"/>
    <dgm:cxn modelId="{686E5CBD-2C13-6A4A-A647-969E9C458C38}" type="presOf" srcId="{198A38C3-9CE2-9A41-87BD-A0A5B981F28A}" destId="{88470C39-C044-764C-ACE3-A1F9DE540174}" srcOrd="0" destOrd="0" presId="urn:microsoft.com/office/officeart/2005/8/layout/process5"/>
    <dgm:cxn modelId="{46907CC9-F287-B243-AE57-D26E925E1431}" type="presOf" srcId="{A767B0D9-8AA2-5F46-ACB2-75FA86A990D2}" destId="{3AFBB49E-497A-834E-970B-125CE885AE50}" srcOrd="0" destOrd="0" presId="urn:microsoft.com/office/officeart/2005/8/layout/process5"/>
    <dgm:cxn modelId="{3073A8E3-9F3E-9C4B-96B8-AACF78375685}" srcId="{D36162A6-FE97-6941-9166-4E7AFCCB7DBD}" destId="{A767B0D9-8AA2-5F46-ACB2-75FA86A990D2}" srcOrd="1" destOrd="0" parTransId="{6F936AF2-5386-2E49-86F2-E20EBB857281}" sibTransId="{198A38C3-9CE2-9A41-87BD-A0A5B981F28A}"/>
    <dgm:cxn modelId="{59B929F8-128B-544A-8704-AEC1DE5D26DB}" srcId="{D36162A6-FE97-6941-9166-4E7AFCCB7DBD}" destId="{7C9E89B3-01A2-F84D-B2C4-72A8D6469E6B}" srcOrd="0" destOrd="0" parTransId="{626528D1-5A7A-3F4E-8AC8-7D5B03964307}" sibTransId="{7A54701D-840D-504D-BAA4-8E372DCB314F}"/>
    <dgm:cxn modelId="{85300430-D74F-E742-B229-206C41953EE2}" type="presParOf" srcId="{F9E5046C-A0AF-2C4E-8F7C-0084C3C623B5}" destId="{BDC56DD3-852E-B546-9C37-F8CAC2D16D11}" srcOrd="0" destOrd="0" presId="urn:microsoft.com/office/officeart/2005/8/layout/process5"/>
    <dgm:cxn modelId="{00EAEB92-5F28-8640-BF36-9D7F4670BF99}" type="presParOf" srcId="{F9E5046C-A0AF-2C4E-8F7C-0084C3C623B5}" destId="{069102B3-EAF3-7345-B932-7255620E0434}" srcOrd="1" destOrd="0" presId="urn:microsoft.com/office/officeart/2005/8/layout/process5"/>
    <dgm:cxn modelId="{9FBD4274-B7E1-CC41-8B7B-D3F1A3C2B27C}" type="presParOf" srcId="{069102B3-EAF3-7345-B932-7255620E0434}" destId="{DE06B796-35E1-C44D-8271-8A084AFD6E7A}" srcOrd="0" destOrd="0" presId="urn:microsoft.com/office/officeart/2005/8/layout/process5"/>
    <dgm:cxn modelId="{D808E604-2E80-2346-9A03-661B5ED9B08A}" type="presParOf" srcId="{F9E5046C-A0AF-2C4E-8F7C-0084C3C623B5}" destId="{3AFBB49E-497A-834E-970B-125CE885AE50}" srcOrd="2" destOrd="0" presId="urn:microsoft.com/office/officeart/2005/8/layout/process5"/>
    <dgm:cxn modelId="{F7C16EB5-776C-0B48-9C10-97A9C0169484}" type="presParOf" srcId="{F9E5046C-A0AF-2C4E-8F7C-0084C3C623B5}" destId="{88470C39-C044-764C-ACE3-A1F9DE540174}" srcOrd="3" destOrd="0" presId="urn:microsoft.com/office/officeart/2005/8/layout/process5"/>
    <dgm:cxn modelId="{F60D13C4-C87E-1A42-BD92-54D76A893D4C}" type="presParOf" srcId="{88470C39-C044-764C-ACE3-A1F9DE540174}" destId="{8B64CB50-479B-A549-977E-A7607EDB535A}" srcOrd="0" destOrd="0" presId="urn:microsoft.com/office/officeart/2005/8/layout/process5"/>
    <dgm:cxn modelId="{8D85F085-8693-6748-B674-E196A38B199F}" type="presParOf" srcId="{F9E5046C-A0AF-2C4E-8F7C-0084C3C623B5}" destId="{4A88F16E-DC19-CC4A-98A0-DA4A1BEE0A86}" srcOrd="4" destOrd="0" presId="urn:microsoft.com/office/officeart/2005/8/layout/process5"/>
    <dgm:cxn modelId="{72D73DAC-0F65-A54F-8B62-005AA393B79B}" type="presParOf" srcId="{F9E5046C-A0AF-2C4E-8F7C-0084C3C623B5}" destId="{D8CF7555-1CDE-E841-B33F-D1C17B95580F}" srcOrd="5" destOrd="0" presId="urn:microsoft.com/office/officeart/2005/8/layout/process5"/>
    <dgm:cxn modelId="{BA55C753-D1B9-4D49-AEE5-56624881AC0D}" type="presParOf" srcId="{D8CF7555-1CDE-E841-B33F-D1C17B95580F}" destId="{3B97269A-82FF-7A41-B9AE-EA251A5B1467}" srcOrd="0" destOrd="0" presId="urn:microsoft.com/office/officeart/2005/8/layout/process5"/>
    <dgm:cxn modelId="{19D6B0FE-3833-5E4D-AC6D-1D95AB6E42E2}" type="presParOf" srcId="{F9E5046C-A0AF-2C4E-8F7C-0084C3C623B5}" destId="{CE5C9822-61B3-D44A-958D-8EB845D47F8E}" srcOrd="6" destOrd="0" presId="urn:microsoft.com/office/officeart/2005/8/layout/process5"/>
    <dgm:cxn modelId="{A0772ED8-353C-904F-9860-8367720CCF34}" type="presParOf" srcId="{F9E5046C-A0AF-2C4E-8F7C-0084C3C623B5}" destId="{D5D2E6C8-A47C-944E-BBC0-3C5092AFA264}" srcOrd="7" destOrd="0" presId="urn:microsoft.com/office/officeart/2005/8/layout/process5"/>
    <dgm:cxn modelId="{2F691333-CE13-954D-A78B-2A73B4E512D8}" type="presParOf" srcId="{D5D2E6C8-A47C-944E-BBC0-3C5092AFA264}" destId="{AB9048C0-6165-7F44-8CF0-638D97B8825C}" srcOrd="0" destOrd="0" presId="urn:microsoft.com/office/officeart/2005/8/layout/process5"/>
    <dgm:cxn modelId="{22BB5B33-1F28-014A-9264-71D08FD4D8ED}" type="presParOf" srcId="{F9E5046C-A0AF-2C4E-8F7C-0084C3C623B5}" destId="{3D52B2F6-13D3-A64E-9F23-DA60053DAE00}" srcOrd="8" destOrd="0" presId="urn:microsoft.com/office/officeart/2005/8/layout/process5"/>
    <dgm:cxn modelId="{C067702A-F791-904C-894E-D0744E6DC0D6}" type="presParOf" srcId="{F9E5046C-A0AF-2C4E-8F7C-0084C3C623B5}" destId="{0701740D-DFD9-9E48-8C7E-E6E8AD100295}" srcOrd="9" destOrd="0" presId="urn:microsoft.com/office/officeart/2005/8/layout/process5"/>
    <dgm:cxn modelId="{4D35A163-9DF8-7E46-8D12-9CC81253F5DD}" type="presParOf" srcId="{0701740D-DFD9-9E48-8C7E-E6E8AD100295}" destId="{FF35CDF0-D1DE-5246-963E-C03875A9E7B8}" srcOrd="0" destOrd="0" presId="urn:microsoft.com/office/officeart/2005/8/layout/process5"/>
    <dgm:cxn modelId="{EFF855B0-7A31-7F45-AFF7-22173C0787B4}" type="presParOf" srcId="{F9E5046C-A0AF-2C4E-8F7C-0084C3C623B5}" destId="{9B183F67-1C2F-B049-A52D-635D0DF88D1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6A42A-126D-9849-B350-01A3F6F22D4E}">
      <dsp:nvSpPr>
        <dsp:cNvPr id="0" name=""/>
        <dsp:cNvSpPr/>
      </dsp:nvSpPr>
      <dsp:spPr>
        <a:xfrm>
          <a:off x="3565868" y="2051555"/>
          <a:ext cx="2849724" cy="2722937"/>
        </a:xfrm>
        <a:prstGeom prst="ellips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Получить необходимые знания и средства для участия в системе </a:t>
          </a:r>
          <a:r>
            <a:rPr lang="ru-RU" sz="1800" b="1" kern="1200" dirty="0" err="1">
              <a:solidFill>
                <a:schemeClr val="bg1"/>
              </a:solidFill>
            </a:rPr>
            <a:t>Spark</a:t>
          </a:r>
          <a:endParaRPr lang="ru-RU" sz="1800" b="1" kern="1200" dirty="0">
            <a:solidFill>
              <a:schemeClr val="bg1"/>
            </a:solidFill>
          </a:endParaRPr>
        </a:p>
      </dsp:txBody>
      <dsp:txXfrm>
        <a:off x="3983200" y="2450320"/>
        <a:ext cx="2015060" cy="1925407"/>
      </dsp:txXfrm>
    </dsp:sp>
    <dsp:sp modelId="{ACE06CF0-10BF-714C-8511-033F217B5A5B}">
      <dsp:nvSpPr>
        <dsp:cNvPr id="0" name=""/>
        <dsp:cNvSpPr/>
      </dsp:nvSpPr>
      <dsp:spPr>
        <a:xfrm rot="10329955">
          <a:off x="1422176" y="3434655"/>
          <a:ext cx="2211155" cy="634494"/>
        </a:xfrm>
        <a:prstGeom prst="leftArrow">
          <a:avLst>
            <a:gd name="adj1" fmla="val 60000"/>
            <a:gd name="adj2" fmla="val 50000"/>
          </a:avLst>
        </a:prstGeom>
        <a:solidFill>
          <a:srgbClr val="B8395C"/>
        </a:solidFill>
        <a:ln>
          <a:noFill/>
        </a:ln>
        <a:effectLst/>
      </dsp:spPr>
      <dsp:style>
        <a:lnRef idx="0">
          <a:scrgbClr r="0" g="0" b="0"/>
        </a:lnRef>
        <a:fillRef idx="1">
          <a:scrgbClr r="0" g="0" b="0"/>
        </a:fillRef>
        <a:effectRef idx="1">
          <a:scrgbClr r="0" g="0" b="0"/>
        </a:effectRef>
        <a:fontRef idx="minor">
          <a:schemeClr val="lt1"/>
        </a:fontRef>
      </dsp:style>
    </dsp:sp>
    <dsp:sp modelId="{9DE6F3F8-5A0C-E64B-AFF5-B21D20FCA825}">
      <dsp:nvSpPr>
        <dsp:cNvPr id="0" name=""/>
        <dsp:cNvSpPr/>
      </dsp:nvSpPr>
      <dsp:spPr>
        <a:xfrm>
          <a:off x="383910" y="3253660"/>
          <a:ext cx="2401878" cy="1255951"/>
        </a:xfrm>
        <a:prstGeom prst="roundRect">
          <a:avLst>
            <a:gd name="adj" fmla="val 10000"/>
          </a:avLst>
        </a:prstGeom>
        <a:solidFill>
          <a:srgbClr val="B8395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Понять цель, которую преследуют QRIS и партнеры системы </a:t>
          </a:r>
          <a:r>
            <a:rPr lang="ru-RU" sz="1800" kern="1200" dirty="0" err="1">
              <a:solidFill>
                <a:schemeClr val="bg1"/>
              </a:solidFill>
            </a:rPr>
            <a:t>Spark</a:t>
          </a:r>
          <a:endParaRPr lang="ru-RU" sz="1800" kern="1200" dirty="0">
            <a:solidFill>
              <a:schemeClr val="bg1"/>
            </a:solidFill>
          </a:endParaRPr>
        </a:p>
      </dsp:txBody>
      <dsp:txXfrm>
        <a:off x="420696" y="3290446"/>
        <a:ext cx="2328306" cy="1182379"/>
      </dsp:txXfrm>
    </dsp:sp>
    <dsp:sp modelId="{71FE60D0-6E1E-404B-937C-2076EFE97BD0}">
      <dsp:nvSpPr>
        <dsp:cNvPr id="0" name=""/>
        <dsp:cNvSpPr/>
      </dsp:nvSpPr>
      <dsp:spPr>
        <a:xfrm rot="12101891">
          <a:off x="1337630" y="1996054"/>
          <a:ext cx="2590919" cy="634494"/>
        </a:xfrm>
        <a:prstGeom prst="leftArrow">
          <a:avLst>
            <a:gd name="adj1" fmla="val 60000"/>
            <a:gd name="adj2" fmla="val 50000"/>
          </a:avLst>
        </a:prstGeom>
        <a:solidFill>
          <a:srgbClr val="DA4B68"/>
        </a:solidFill>
        <a:ln>
          <a:noFill/>
        </a:ln>
        <a:effectLst/>
      </dsp:spPr>
      <dsp:style>
        <a:lnRef idx="0">
          <a:scrgbClr r="0" g="0" b="0"/>
        </a:lnRef>
        <a:fillRef idx="1">
          <a:scrgbClr r="0" g="0" b="0"/>
        </a:fillRef>
        <a:effectRef idx="1">
          <a:scrgbClr r="0" g="0" b="0"/>
        </a:effectRef>
        <a:fontRef idx="minor">
          <a:schemeClr val="lt1"/>
        </a:fontRef>
      </dsp:style>
    </dsp:sp>
    <dsp:sp modelId="{3D3BDCD2-0457-428D-9563-AF89B606FB33}">
      <dsp:nvSpPr>
        <dsp:cNvPr id="0" name=""/>
        <dsp:cNvSpPr/>
      </dsp:nvSpPr>
      <dsp:spPr>
        <a:xfrm>
          <a:off x="541619" y="1112956"/>
          <a:ext cx="1966444" cy="1841899"/>
        </a:xfrm>
        <a:prstGeom prst="roundRect">
          <a:avLst>
            <a:gd name="adj" fmla="val 10000"/>
          </a:avLst>
        </a:prstGeom>
        <a:solidFill>
          <a:srgbClr val="DA4B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0" kern="1200">
              <a:solidFill>
                <a:schemeClr val="bg1"/>
              </a:solidFill>
            </a:rPr>
            <a:t>Узнать, как получить поддержку и стимулирующие выплаты для учреждений</a:t>
          </a:r>
        </a:p>
      </dsp:txBody>
      <dsp:txXfrm>
        <a:off x="595566" y="1166903"/>
        <a:ext cx="1858550" cy="1734005"/>
      </dsp:txXfrm>
    </dsp:sp>
    <dsp:sp modelId="{25D9ABEE-4784-2247-8AA3-9B67C9DF7E1B}">
      <dsp:nvSpPr>
        <dsp:cNvPr id="0" name=""/>
        <dsp:cNvSpPr/>
      </dsp:nvSpPr>
      <dsp:spPr>
        <a:xfrm rot="14807590">
          <a:off x="3582590" y="1298110"/>
          <a:ext cx="1478789" cy="634494"/>
        </a:xfrm>
        <a:prstGeom prst="leftArrow">
          <a:avLst>
            <a:gd name="adj1" fmla="val 60000"/>
            <a:gd name="adj2" fmla="val 50000"/>
          </a:avLst>
        </a:prstGeom>
        <a:solidFill>
          <a:srgbClr val="E68088"/>
        </a:solidFill>
        <a:ln>
          <a:noFill/>
        </a:ln>
        <a:effectLst/>
      </dsp:spPr>
      <dsp:style>
        <a:lnRef idx="0">
          <a:scrgbClr r="0" g="0" b="0"/>
        </a:lnRef>
        <a:fillRef idx="1">
          <a:scrgbClr r="0" g="0" b="0"/>
        </a:fillRef>
        <a:effectRef idx="1">
          <a:scrgbClr r="0" g="0" b="0"/>
        </a:effectRef>
        <a:fontRef idx="minor">
          <a:schemeClr val="lt1"/>
        </a:fontRef>
      </dsp:style>
    </dsp:sp>
    <dsp:sp modelId="{AEB08C33-2388-AE4A-9E87-792F7C5E8063}">
      <dsp:nvSpPr>
        <dsp:cNvPr id="0" name=""/>
        <dsp:cNvSpPr/>
      </dsp:nvSpPr>
      <dsp:spPr>
        <a:xfrm>
          <a:off x="2677468" y="-115946"/>
          <a:ext cx="2312955" cy="1661760"/>
        </a:xfrm>
        <a:prstGeom prst="roundRect">
          <a:avLst>
            <a:gd name="adj" fmla="val 10000"/>
          </a:avLst>
        </a:prstGeom>
        <a:solidFill>
          <a:srgbClr val="E6808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Узнать о требуемых документах и порядке действий для участия в системе </a:t>
          </a:r>
          <a:r>
            <a:rPr lang="ru-RU" sz="1800" kern="1200" dirty="0" err="1">
              <a:solidFill>
                <a:schemeClr val="bg1"/>
              </a:solidFill>
            </a:rPr>
            <a:t>Spark</a:t>
          </a:r>
          <a:endParaRPr lang="ru-RU" sz="1800" kern="1200" dirty="0">
            <a:solidFill>
              <a:schemeClr val="bg1"/>
            </a:solidFill>
          </a:endParaRPr>
        </a:p>
      </dsp:txBody>
      <dsp:txXfrm>
        <a:off x="2726139" y="-67275"/>
        <a:ext cx="2215613" cy="1564418"/>
      </dsp:txXfrm>
    </dsp:sp>
    <dsp:sp modelId="{74E0C72A-7703-354C-B9FF-5715AE33FBE9}">
      <dsp:nvSpPr>
        <dsp:cNvPr id="0" name=""/>
        <dsp:cNvSpPr/>
      </dsp:nvSpPr>
      <dsp:spPr>
        <a:xfrm rot="18256670">
          <a:off x="5143075" y="1099996"/>
          <a:ext cx="2003116" cy="634494"/>
        </a:xfrm>
        <a:prstGeom prst="leftArrow">
          <a:avLst>
            <a:gd name="adj1" fmla="val 60000"/>
            <a:gd name="adj2" fmla="val 50000"/>
          </a:avLst>
        </a:prstGeom>
        <a:solidFill>
          <a:srgbClr val="F16C36"/>
        </a:solidFill>
        <a:ln>
          <a:noFill/>
        </a:ln>
        <a:effectLst/>
      </dsp:spPr>
      <dsp:style>
        <a:lnRef idx="0">
          <a:scrgbClr r="0" g="0" b="0"/>
        </a:lnRef>
        <a:fillRef idx="1">
          <a:scrgbClr r="0" g="0" b="0"/>
        </a:fillRef>
        <a:effectRef idx="1">
          <a:scrgbClr r="0" g="0" b="0"/>
        </a:effectRef>
        <a:fontRef idx="minor">
          <a:schemeClr val="lt1"/>
        </a:fontRef>
      </dsp:style>
    </dsp:sp>
    <dsp:sp modelId="{60471B75-1F7C-7C4F-8FC3-2E0D09CC56D4}">
      <dsp:nvSpPr>
        <dsp:cNvPr id="0" name=""/>
        <dsp:cNvSpPr/>
      </dsp:nvSpPr>
      <dsp:spPr>
        <a:xfrm>
          <a:off x="5662113" y="5"/>
          <a:ext cx="2600076" cy="1041240"/>
        </a:xfrm>
        <a:prstGeom prst="roundRect">
          <a:avLst>
            <a:gd name="adj" fmla="val 10000"/>
          </a:avLst>
        </a:prstGeom>
        <a:solidFill>
          <a:srgbClr val="F16C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Получить представление о «Плане повышения качества»</a:t>
          </a:r>
        </a:p>
      </dsp:txBody>
      <dsp:txXfrm>
        <a:off x="5692610" y="30502"/>
        <a:ext cx="2539082" cy="980246"/>
      </dsp:txXfrm>
    </dsp:sp>
    <dsp:sp modelId="{EBFF71E0-1895-CC44-A2C8-608320987AEE}">
      <dsp:nvSpPr>
        <dsp:cNvPr id="0" name=""/>
        <dsp:cNvSpPr/>
      </dsp:nvSpPr>
      <dsp:spPr>
        <a:xfrm rot="20238398">
          <a:off x="6103269" y="2170185"/>
          <a:ext cx="2201759" cy="634494"/>
        </a:xfrm>
        <a:prstGeom prst="leftArrow">
          <a:avLst>
            <a:gd name="adj1" fmla="val 60000"/>
            <a:gd name="adj2" fmla="val 50000"/>
          </a:avLst>
        </a:prstGeom>
        <a:solidFill>
          <a:srgbClr val="F69752"/>
        </a:solidFill>
        <a:ln>
          <a:noFill/>
        </a:ln>
        <a:effectLst/>
      </dsp:spPr>
      <dsp:style>
        <a:lnRef idx="0">
          <a:scrgbClr r="0" g="0" b="0"/>
        </a:lnRef>
        <a:fillRef idx="1">
          <a:scrgbClr r="0" g="0" b="0"/>
        </a:fillRef>
        <a:effectRef idx="1">
          <a:scrgbClr r="0" g="0" b="0"/>
        </a:effectRef>
        <a:fontRef idx="minor">
          <a:schemeClr val="lt1"/>
        </a:fontRef>
      </dsp:style>
    </dsp:sp>
    <dsp:sp modelId="{CC15F05E-F6A5-D74F-9BA2-8164D45C7328}">
      <dsp:nvSpPr>
        <dsp:cNvPr id="0" name=""/>
        <dsp:cNvSpPr/>
      </dsp:nvSpPr>
      <dsp:spPr>
        <a:xfrm>
          <a:off x="6809089" y="1430600"/>
          <a:ext cx="2416932" cy="1433372"/>
        </a:xfrm>
        <a:prstGeom prst="roundRect">
          <a:avLst>
            <a:gd name="adj" fmla="val 10000"/>
          </a:avLst>
        </a:prstGeom>
        <a:solidFill>
          <a:srgbClr val="F6975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Понять, как проходит </a:t>
          </a:r>
          <a:r>
            <a:rPr lang="ru-RU" sz="1800" b="0" kern="1200" dirty="0">
              <a:solidFill>
                <a:schemeClr val="bg1"/>
              </a:solidFill>
            </a:rPr>
            <a:t>процесс представления и оценки портфолио</a:t>
          </a:r>
        </a:p>
      </dsp:txBody>
      <dsp:txXfrm>
        <a:off x="6851071" y="1472582"/>
        <a:ext cx="2332968" cy="1349408"/>
      </dsp:txXfrm>
    </dsp:sp>
    <dsp:sp modelId="{21B3D44B-72B0-42A0-A428-AC3CD6ECCE89}">
      <dsp:nvSpPr>
        <dsp:cNvPr id="0" name=""/>
        <dsp:cNvSpPr/>
      </dsp:nvSpPr>
      <dsp:spPr>
        <a:xfrm rot="433306">
          <a:off x="6232852" y="3328240"/>
          <a:ext cx="1772562" cy="634494"/>
        </a:xfrm>
        <a:prstGeom prst="leftArrow">
          <a:avLst>
            <a:gd name="adj1" fmla="val 60000"/>
            <a:gd name="adj2" fmla="val 50000"/>
          </a:avLst>
        </a:prstGeom>
        <a:solidFill>
          <a:srgbClr val="FECB6D"/>
        </a:solidFill>
        <a:ln>
          <a:noFill/>
        </a:ln>
        <a:effectLst/>
      </dsp:spPr>
      <dsp:style>
        <a:lnRef idx="0">
          <a:scrgbClr r="0" g="0" b="0"/>
        </a:lnRef>
        <a:fillRef idx="1">
          <a:scrgbClr r="0" g="0" b="0"/>
        </a:fillRef>
        <a:effectRef idx="1">
          <a:scrgbClr r="0" g="0" b="0"/>
        </a:effectRef>
        <a:fontRef idx="minor">
          <a:schemeClr val="lt1"/>
        </a:fontRef>
      </dsp:style>
    </dsp:sp>
    <dsp:sp modelId="{12E67B13-633B-4D14-A453-C92E4E016D7B}">
      <dsp:nvSpPr>
        <dsp:cNvPr id="0" name=""/>
        <dsp:cNvSpPr/>
      </dsp:nvSpPr>
      <dsp:spPr>
        <a:xfrm>
          <a:off x="7484869" y="3204444"/>
          <a:ext cx="1558406" cy="1246725"/>
        </a:xfrm>
        <a:prstGeom prst="roundRect">
          <a:avLst>
            <a:gd name="adj" fmla="val 10000"/>
          </a:avLst>
        </a:prstGeom>
        <a:solidFill>
          <a:srgbClr val="FECB6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a:solidFill>
                <a:schemeClr val="bg1"/>
              </a:solidFill>
            </a:rPr>
            <a:t>Определить дальнейшие действия</a:t>
          </a:r>
        </a:p>
      </dsp:txBody>
      <dsp:txXfrm>
        <a:off x="7521384" y="3240959"/>
        <a:ext cx="1485376" cy="117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F505-327D-FD4A-A77A-BC5C92383487}">
      <dsp:nvSpPr>
        <dsp:cNvPr id="0" name=""/>
        <dsp:cNvSpPr/>
      </dsp:nvSpPr>
      <dsp:spPr>
        <a:xfrm>
          <a:off x="4019575" y="814181"/>
          <a:ext cx="4840421" cy="4840421"/>
        </a:xfrm>
        <a:prstGeom prst="blockArc">
          <a:avLst>
            <a:gd name="adj1" fmla="val 10930592"/>
            <a:gd name="adj2" fmla="val 1606940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DB9A44-5ECA-F944-88DD-0309A00E4269}">
      <dsp:nvSpPr>
        <dsp:cNvPr id="0" name=""/>
        <dsp:cNvSpPr/>
      </dsp:nvSpPr>
      <dsp:spPr>
        <a:xfrm>
          <a:off x="4020200" y="652932"/>
          <a:ext cx="4840421" cy="4840421"/>
        </a:xfrm>
        <a:prstGeom prst="blockArc">
          <a:avLst>
            <a:gd name="adj1" fmla="val 5531502"/>
            <a:gd name="adj2" fmla="val 10696066"/>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87452-A24B-F241-9019-9EB910639146}">
      <dsp:nvSpPr>
        <dsp:cNvPr id="0" name=""/>
        <dsp:cNvSpPr/>
      </dsp:nvSpPr>
      <dsp:spPr>
        <a:xfrm>
          <a:off x="3857696" y="652302"/>
          <a:ext cx="4840421" cy="4840421"/>
        </a:xfrm>
        <a:prstGeom prst="blockArc">
          <a:avLst>
            <a:gd name="adj1" fmla="val 104850"/>
            <a:gd name="adj2" fmla="val 529515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43830-81F8-2443-A0CF-76C37628F72A}">
      <dsp:nvSpPr>
        <dsp:cNvPr id="0" name=""/>
        <dsp:cNvSpPr/>
      </dsp:nvSpPr>
      <dsp:spPr>
        <a:xfrm>
          <a:off x="4100396" y="815725"/>
          <a:ext cx="4840421" cy="4840421"/>
        </a:xfrm>
        <a:prstGeom prst="blockArc">
          <a:avLst>
            <a:gd name="adj1" fmla="val 16303934"/>
            <a:gd name="adj2" fmla="val 2146849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644D0-C2BE-9148-9552-8517A75AF20D}">
      <dsp:nvSpPr>
        <dsp:cNvPr id="0" name=""/>
        <dsp:cNvSpPr/>
      </dsp:nvSpPr>
      <dsp:spPr>
        <a:xfrm>
          <a:off x="5067541" y="1861290"/>
          <a:ext cx="2564918" cy="2566632"/>
        </a:xfrm>
        <a:prstGeom prst="ellipse">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443165" y="2237165"/>
        <a:ext cx="1813670" cy="1814882"/>
      </dsp:txXfrm>
    </dsp:sp>
    <dsp:sp modelId="{6C885926-9BDB-9540-B3EE-3A1C32961D9C}">
      <dsp:nvSpPr>
        <dsp:cNvPr id="0" name=""/>
        <dsp:cNvSpPr/>
      </dsp:nvSpPr>
      <dsp:spPr>
        <a:xfrm>
          <a:off x="5395999" y="-82013"/>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Агентства ресурсов и направлений по уходу за детьми</a:t>
          </a:r>
        </a:p>
      </dsp:txBody>
      <dsp:txXfrm>
        <a:off x="5675419" y="197407"/>
        <a:ext cx="1349162" cy="1349162"/>
      </dsp:txXfrm>
    </dsp:sp>
    <dsp:sp modelId="{B1AE4E36-445B-AC49-A744-D590CA7A6D86}">
      <dsp:nvSpPr>
        <dsp:cNvPr id="0" name=""/>
        <dsp:cNvSpPr/>
      </dsp:nvSpPr>
      <dsp:spPr>
        <a:xfrm>
          <a:off x="7686916" y="2190605"/>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Отдел регулирования детских учреждений</a:t>
          </a:r>
        </a:p>
      </dsp:txBody>
      <dsp:txXfrm>
        <a:off x="7966336" y="2470025"/>
        <a:ext cx="1349162" cy="1349162"/>
      </dsp:txXfrm>
    </dsp:sp>
    <dsp:sp modelId="{C3E4885A-EF25-5B4D-A8B5-8EA6FD310894}">
      <dsp:nvSpPr>
        <dsp:cNvPr id="0" name=""/>
        <dsp:cNvSpPr/>
      </dsp:nvSpPr>
      <dsp:spPr>
        <a:xfrm>
          <a:off x="5395999" y="4481522"/>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spc="-40" baseline="0" dirty="0"/>
            <a:t>Центр профессионального развития штата Орегон</a:t>
          </a:r>
        </a:p>
      </dsp:txBody>
      <dsp:txXfrm>
        <a:off x="5675419" y="4760942"/>
        <a:ext cx="1349162" cy="1349162"/>
      </dsp:txXfrm>
    </dsp:sp>
    <dsp:sp modelId="{46834275-B386-7742-BFB6-63C56D3B9D35}">
      <dsp:nvSpPr>
        <dsp:cNvPr id="0" name=""/>
        <dsp:cNvSpPr/>
      </dsp:nvSpPr>
      <dsp:spPr>
        <a:xfrm>
          <a:off x="3123380" y="2190605"/>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spc="-40" baseline="0" noProof="0" dirty="0"/>
            <a:t>Научно-исследовательский институт университета Уэстерн Орегон (WOU)</a:t>
          </a:r>
        </a:p>
      </dsp:txBody>
      <dsp:txXfrm>
        <a:off x="3402800" y="2470025"/>
        <a:ext cx="1349162" cy="1349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9D9D-5480-BD4F-AC64-5C68C8F3FAF5}">
      <dsp:nvSpPr>
        <dsp:cNvPr id="0" name=""/>
        <dsp:cNvSpPr/>
      </dsp:nvSpPr>
      <dsp:spPr>
        <a:xfrm>
          <a:off x="0" y="0"/>
          <a:ext cx="10127672" cy="5520109"/>
        </a:xfrm>
        <a:prstGeom prst="roundRect">
          <a:avLst>
            <a:gd name="adj" fmla="val 8500"/>
          </a:avLst>
        </a:prstGeom>
        <a:solidFill>
          <a:srgbClr val="79BFE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4284219" numCol="1" spcCol="1270" anchor="t" anchorCtr="0">
          <a:noAutofit/>
        </a:bodyPr>
        <a:lstStyle/>
        <a:p>
          <a:pPr marL="0" lvl="0" indent="0" algn="l" defTabSz="1955800" rtl="0">
            <a:lnSpc>
              <a:spcPct val="90000"/>
            </a:lnSpc>
            <a:spcBef>
              <a:spcPct val="0"/>
            </a:spcBef>
            <a:spcAft>
              <a:spcPct val="35000"/>
            </a:spcAft>
            <a:buNone/>
          </a:pPr>
          <a:r>
            <a:rPr lang="ru-RU" sz="4400" kern="1200"/>
            <a:t>Компоненты системы Spark</a:t>
          </a:r>
        </a:p>
      </dsp:txBody>
      <dsp:txXfrm>
        <a:off x="137427" y="137427"/>
        <a:ext cx="9852818" cy="5245255"/>
      </dsp:txXfrm>
    </dsp:sp>
    <dsp:sp modelId="{4B103874-9444-334D-9E41-DFD730CAE095}">
      <dsp:nvSpPr>
        <dsp:cNvPr id="0" name=""/>
        <dsp:cNvSpPr/>
      </dsp:nvSpPr>
      <dsp:spPr>
        <a:xfrm>
          <a:off x="253191" y="1380027"/>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t>Модульная система, состоящая из 5 уровней</a:t>
          </a:r>
        </a:p>
      </dsp:txBody>
      <dsp:txXfrm>
        <a:off x="291777" y="1418613"/>
        <a:ext cx="1441978" cy="1177520"/>
      </dsp:txXfrm>
    </dsp:sp>
    <dsp:sp modelId="{6DD2910B-E197-F74A-A678-91B0E4EF6E39}">
      <dsp:nvSpPr>
        <dsp:cNvPr id="0" name=""/>
        <dsp:cNvSpPr/>
      </dsp:nvSpPr>
      <dsp:spPr>
        <a:xfrm>
          <a:off x="253191" y="2684048"/>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t>5 разделов</a:t>
          </a:r>
        </a:p>
      </dsp:txBody>
      <dsp:txXfrm>
        <a:off x="291777" y="2722634"/>
        <a:ext cx="1441978" cy="1177520"/>
      </dsp:txXfrm>
    </dsp:sp>
    <dsp:sp modelId="{16AF5E99-2E74-D14D-9165-8B2F9E828140}">
      <dsp:nvSpPr>
        <dsp:cNvPr id="0" name=""/>
        <dsp:cNvSpPr/>
      </dsp:nvSpPr>
      <dsp:spPr>
        <a:xfrm>
          <a:off x="253191" y="3988069"/>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t>Несколько редакций материалов</a:t>
          </a:r>
        </a:p>
      </dsp:txBody>
      <dsp:txXfrm>
        <a:off x="291777" y="4026655"/>
        <a:ext cx="1441978" cy="1177520"/>
      </dsp:txXfrm>
    </dsp:sp>
    <dsp:sp modelId="{39983BCD-0B8B-C24D-8FF8-0439ED5E3844}">
      <dsp:nvSpPr>
        <dsp:cNvPr id="0" name=""/>
        <dsp:cNvSpPr/>
      </dsp:nvSpPr>
      <dsp:spPr>
        <a:xfrm>
          <a:off x="2025534" y="1380027"/>
          <a:ext cx="7848945" cy="3864077"/>
        </a:xfrm>
        <a:prstGeom prst="roundRect">
          <a:avLst>
            <a:gd name="adj" fmla="val 10500"/>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2453689" numCol="1" spcCol="1270" anchor="t" anchorCtr="0">
          <a:noAutofit/>
        </a:bodyPr>
        <a:lstStyle/>
        <a:p>
          <a:pPr marL="0" lvl="0" indent="0" algn="l" defTabSz="1955800" rtl="0">
            <a:lnSpc>
              <a:spcPct val="90000"/>
            </a:lnSpc>
            <a:spcBef>
              <a:spcPct val="0"/>
            </a:spcBef>
            <a:spcAft>
              <a:spcPct val="35000"/>
            </a:spcAft>
            <a:buNone/>
          </a:pPr>
          <a:r>
            <a:rPr lang="ru-RU" sz="4400" kern="1200"/>
            <a:t>Повышение качества</a:t>
          </a:r>
        </a:p>
      </dsp:txBody>
      <dsp:txXfrm>
        <a:off x="2144368" y="1498861"/>
        <a:ext cx="7611277" cy="3626409"/>
      </dsp:txXfrm>
    </dsp:sp>
    <dsp:sp modelId="{EB5CCB94-8F57-DE46-882B-A1EDB5D15D1E}">
      <dsp:nvSpPr>
        <dsp:cNvPr id="0" name=""/>
        <dsp:cNvSpPr/>
      </dsp:nvSpPr>
      <dsp:spPr>
        <a:xfrm>
          <a:off x="2083561" y="2732454"/>
          <a:ext cx="1846181" cy="798547"/>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t>Планы повышения качества</a:t>
          </a:r>
        </a:p>
      </dsp:txBody>
      <dsp:txXfrm>
        <a:off x="2108119" y="2757012"/>
        <a:ext cx="1797065" cy="749431"/>
      </dsp:txXfrm>
    </dsp:sp>
    <dsp:sp modelId="{4F005B06-5EA0-8641-95EA-7527AFED6AA7}">
      <dsp:nvSpPr>
        <dsp:cNvPr id="0" name=""/>
        <dsp:cNvSpPr/>
      </dsp:nvSpPr>
      <dsp:spPr>
        <a:xfrm>
          <a:off x="2105774" y="3564032"/>
          <a:ext cx="1801756" cy="63642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t> Самооценка</a:t>
          </a:r>
        </a:p>
      </dsp:txBody>
      <dsp:txXfrm>
        <a:off x="2125346" y="3583604"/>
        <a:ext cx="1762612" cy="597284"/>
      </dsp:txXfrm>
    </dsp:sp>
    <dsp:sp modelId="{C1EC5BB0-D12B-C544-8F28-255ED2D24E15}">
      <dsp:nvSpPr>
        <dsp:cNvPr id="0" name=""/>
        <dsp:cNvSpPr/>
      </dsp:nvSpPr>
      <dsp:spPr>
        <a:xfrm>
          <a:off x="2098945" y="4246125"/>
          <a:ext cx="1841535" cy="68808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t>Помощь</a:t>
          </a:r>
        </a:p>
      </dsp:txBody>
      <dsp:txXfrm>
        <a:off x="2120106" y="4267286"/>
        <a:ext cx="1799213" cy="645766"/>
      </dsp:txXfrm>
    </dsp:sp>
    <dsp:sp modelId="{642C5C40-1174-6D41-B990-D00C2BA7930D}">
      <dsp:nvSpPr>
        <dsp:cNvPr id="0" name=""/>
        <dsp:cNvSpPr/>
      </dsp:nvSpPr>
      <dsp:spPr>
        <a:xfrm>
          <a:off x="4000430" y="2760054"/>
          <a:ext cx="5620857" cy="2208044"/>
        </a:xfrm>
        <a:prstGeom prst="roundRect">
          <a:avLst>
            <a:gd name="adj" fmla="val 10500"/>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246318" numCol="1" spcCol="1270" anchor="t" anchorCtr="0">
          <a:noAutofit/>
        </a:bodyPr>
        <a:lstStyle/>
        <a:p>
          <a:pPr marL="0" lvl="0" indent="0" algn="l" defTabSz="1955800" rtl="0">
            <a:lnSpc>
              <a:spcPct val="90000"/>
            </a:lnSpc>
            <a:spcBef>
              <a:spcPct val="0"/>
            </a:spcBef>
            <a:spcAft>
              <a:spcPct val="35000"/>
            </a:spcAft>
            <a:buNone/>
          </a:pPr>
          <a:r>
            <a:rPr lang="ru-RU" sz="4400" kern="1200"/>
            <a:t>Категория качества</a:t>
          </a:r>
        </a:p>
      </dsp:txBody>
      <dsp:txXfrm>
        <a:off x="4068335" y="2827959"/>
        <a:ext cx="5485047" cy="2072234"/>
      </dsp:txXfrm>
    </dsp:sp>
    <dsp:sp modelId="{DC622902-6A83-2043-AF87-7A39F86A0603}">
      <dsp:nvSpPr>
        <dsp:cNvPr id="0" name=""/>
        <dsp:cNvSpPr/>
      </dsp:nvSpPr>
      <dsp:spPr>
        <a:xfrm>
          <a:off x="4140951"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t>Система ведения документации в формате портфолио</a:t>
          </a:r>
        </a:p>
      </dsp:txBody>
      <dsp:txXfrm>
        <a:off x="4171508" y="3784231"/>
        <a:ext cx="2569683" cy="932505"/>
      </dsp:txXfrm>
    </dsp:sp>
    <dsp:sp modelId="{312F5D17-51E7-AA46-9DA3-72DB3D3FBDAF}">
      <dsp:nvSpPr>
        <dsp:cNvPr id="0" name=""/>
        <dsp:cNvSpPr/>
      </dsp:nvSpPr>
      <dsp:spPr>
        <a:xfrm>
          <a:off x="6846594"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t>Стимулирующие выплаты</a:t>
          </a:r>
        </a:p>
      </dsp:txBody>
      <dsp:txXfrm>
        <a:off x="6877151" y="3784231"/>
        <a:ext cx="2569683" cy="932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06D93-83C0-4A44-ADD0-9822F3E0941D}">
      <dsp:nvSpPr>
        <dsp:cNvPr id="0" name=""/>
        <dsp:cNvSpPr/>
      </dsp:nvSpPr>
      <dsp:spPr>
        <a:xfrm rot="5400000">
          <a:off x="6082472" y="-2525281"/>
          <a:ext cx="867858" cy="6132109"/>
        </a:xfrm>
        <a:prstGeom prst="round2SameRect">
          <a:avLst/>
        </a:prstGeom>
        <a:solidFill>
          <a:srgbClr val="99D5D2">
            <a:alpha val="2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Категории качества, которые охватывают все аспекты учреждения</a:t>
          </a:r>
        </a:p>
        <a:p>
          <a:pPr marL="171450" lvl="1" indent="-171450" algn="l" defTabSz="711200">
            <a:lnSpc>
              <a:spcPct val="85000"/>
            </a:lnSpc>
            <a:spcBef>
              <a:spcPct val="0"/>
            </a:spcBef>
            <a:spcAft>
              <a:spcPct val="15000"/>
            </a:spcAft>
            <a:buChar char="•"/>
          </a:pPr>
          <a:r>
            <a:rPr lang="ru-RU" sz="1600" kern="1200" dirty="0"/>
            <a:t>5 категорий</a:t>
          </a:r>
        </a:p>
      </dsp:txBody>
      <dsp:txXfrm rot="-5400000">
        <a:off x="3450347" y="149209"/>
        <a:ext cx="6089744" cy="783128"/>
      </dsp:txXfrm>
    </dsp:sp>
    <dsp:sp modelId="{774C6818-A531-0548-A5F6-8958BDF8A04B}">
      <dsp:nvSpPr>
        <dsp:cNvPr id="0" name=""/>
        <dsp:cNvSpPr/>
      </dsp:nvSpPr>
      <dsp:spPr>
        <a:xfrm>
          <a:off x="0" y="2239"/>
          <a:ext cx="3450346" cy="1077068"/>
        </a:xfrm>
        <a:prstGeom prst="roundRect">
          <a:avLst/>
        </a:prstGeom>
        <a:solidFill>
          <a:srgbClr val="99D5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ru-RU" sz="4000" kern="1200"/>
            <a:t>Разделы</a:t>
          </a:r>
        </a:p>
      </dsp:txBody>
      <dsp:txXfrm>
        <a:off x="52578" y="54817"/>
        <a:ext cx="3345190" cy="971912"/>
      </dsp:txXfrm>
    </dsp:sp>
    <dsp:sp modelId="{B8BB75F6-C0E4-EB44-BCB2-FAA7CAE37575}">
      <dsp:nvSpPr>
        <dsp:cNvPr id="0" name=""/>
        <dsp:cNvSpPr/>
      </dsp:nvSpPr>
      <dsp:spPr>
        <a:xfrm rot="5400000">
          <a:off x="6086494" y="-1395280"/>
          <a:ext cx="861654" cy="6133950"/>
        </a:xfrm>
        <a:prstGeom prst="round2SameRect">
          <a:avLst/>
        </a:prstGeom>
        <a:solidFill>
          <a:srgbClr val="00AB9F">
            <a:alpha val="20000"/>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Стандарты для учреждений сгруппированы по разделам</a:t>
          </a:r>
        </a:p>
        <a:p>
          <a:pPr marL="171450" lvl="1" indent="-171450" algn="l" defTabSz="711200">
            <a:lnSpc>
              <a:spcPct val="85000"/>
            </a:lnSpc>
            <a:spcBef>
              <a:spcPct val="0"/>
            </a:spcBef>
            <a:spcAft>
              <a:spcPct val="15000"/>
            </a:spcAft>
            <a:buChar char="•"/>
          </a:pPr>
          <a:r>
            <a:rPr lang="ru-RU" sz="1600" kern="1200" dirty="0"/>
            <a:t>33 стандарта</a:t>
          </a:r>
        </a:p>
      </dsp:txBody>
      <dsp:txXfrm rot="-5400000">
        <a:off x="3450346" y="1282930"/>
        <a:ext cx="6091888" cy="777530"/>
      </dsp:txXfrm>
    </dsp:sp>
    <dsp:sp modelId="{9C0B1DFB-C2EB-CF46-8647-5B983C61016E}">
      <dsp:nvSpPr>
        <dsp:cNvPr id="0" name=""/>
        <dsp:cNvSpPr/>
      </dsp:nvSpPr>
      <dsp:spPr>
        <a:xfrm>
          <a:off x="0" y="1133160"/>
          <a:ext cx="3450346" cy="1077068"/>
        </a:xfrm>
        <a:prstGeom prst="roundRect">
          <a:avLst/>
        </a:prstGeom>
        <a:solidFill>
          <a:srgbClr val="00AB9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ru-RU" sz="4000" kern="1200"/>
            <a:t>Стандарты</a:t>
          </a:r>
        </a:p>
      </dsp:txBody>
      <dsp:txXfrm>
        <a:off x="52578" y="1185738"/>
        <a:ext cx="3345190" cy="971912"/>
      </dsp:txXfrm>
    </dsp:sp>
    <dsp:sp modelId="{A8C0CD7A-B5B7-FC4B-BC78-9C1EDA9D4B2E}">
      <dsp:nvSpPr>
        <dsp:cNvPr id="0" name=""/>
        <dsp:cNvSpPr/>
      </dsp:nvSpPr>
      <dsp:spPr>
        <a:xfrm rot="5400000">
          <a:off x="6086494" y="-264358"/>
          <a:ext cx="861654" cy="6133950"/>
        </a:xfrm>
        <a:prstGeom prst="round2SameRect">
          <a:avLst/>
        </a:prstGeom>
        <a:solidFill>
          <a:srgbClr val="026CB4">
            <a:alpha val="20000"/>
          </a:srgb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Уровни соответствия стандартам для каждой категории</a:t>
          </a:r>
        </a:p>
        <a:p>
          <a:pPr marL="171450" lvl="1" indent="-171450" algn="l" defTabSz="711200">
            <a:lnSpc>
              <a:spcPct val="85000"/>
            </a:lnSpc>
            <a:spcBef>
              <a:spcPct val="0"/>
            </a:spcBef>
            <a:spcAft>
              <a:spcPct val="15000"/>
            </a:spcAft>
            <a:buChar char="•"/>
          </a:pPr>
          <a:r>
            <a:rPr lang="ru-RU" sz="1600" kern="1200" dirty="0"/>
            <a:t>Обычно 3 для каждого стандарта</a:t>
          </a:r>
        </a:p>
        <a:p>
          <a:pPr marL="171450" lvl="1" indent="-171450" algn="l" defTabSz="711200">
            <a:lnSpc>
              <a:spcPct val="85000"/>
            </a:lnSpc>
            <a:spcBef>
              <a:spcPct val="0"/>
            </a:spcBef>
            <a:spcAft>
              <a:spcPct val="15000"/>
            </a:spcAft>
            <a:buChar char="•"/>
          </a:pPr>
          <a:r>
            <a:rPr lang="ru-RU" sz="1600" kern="1200" dirty="0"/>
            <a:t>Для некоторых стандартов предусмотрены только 1 или 2 показателя</a:t>
          </a:r>
        </a:p>
      </dsp:txBody>
      <dsp:txXfrm rot="-5400000">
        <a:off x="3450346" y="2413852"/>
        <a:ext cx="6091888" cy="777530"/>
      </dsp:txXfrm>
    </dsp:sp>
    <dsp:sp modelId="{5F873210-7D8A-1F4C-AE3D-D42BA4482E4F}">
      <dsp:nvSpPr>
        <dsp:cNvPr id="0" name=""/>
        <dsp:cNvSpPr/>
      </dsp:nvSpPr>
      <dsp:spPr>
        <a:xfrm>
          <a:off x="0" y="2264082"/>
          <a:ext cx="3450346" cy="1077068"/>
        </a:xfrm>
        <a:prstGeom prst="roundRect">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ru-RU" sz="4000" kern="1200"/>
            <a:t>Показатели</a:t>
          </a:r>
        </a:p>
      </dsp:txBody>
      <dsp:txXfrm>
        <a:off x="52578" y="2316660"/>
        <a:ext cx="3345190" cy="971912"/>
      </dsp:txXfrm>
    </dsp:sp>
    <dsp:sp modelId="{A133B959-14DE-014C-9F0F-99B33F6B2697}">
      <dsp:nvSpPr>
        <dsp:cNvPr id="0" name=""/>
        <dsp:cNvSpPr/>
      </dsp:nvSpPr>
      <dsp:spPr>
        <a:xfrm rot="5400000">
          <a:off x="6086494" y="866562"/>
          <a:ext cx="861654" cy="6133950"/>
        </a:xfrm>
        <a:prstGeom prst="round2SameRect">
          <a:avLst/>
        </a:prstGeom>
        <a:solidFill>
          <a:srgbClr val="5098D2">
            <a:alpha val="20000"/>
          </a:srgb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Предоставляются только в портфолио</a:t>
          </a:r>
        </a:p>
        <a:p>
          <a:pPr marL="171450" lvl="1" indent="-171450" algn="l" defTabSz="711200">
            <a:lnSpc>
              <a:spcPct val="85000"/>
            </a:lnSpc>
            <a:spcBef>
              <a:spcPct val="0"/>
            </a:spcBef>
            <a:spcAft>
              <a:spcPct val="15000"/>
            </a:spcAft>
            <a:buChar char="•"/>
          </a:pPr>
          <a:r>
            <a:rPr lang="ru-RU" sz="1600" kern="1200" dirty="0"/>
            <a:t>Измеримые показатели соответствия стандартам</a:t>
          </a:r>
        </a:p>
      </dsp:txBody>
      <dsp:txXfrm rot="-5400000">
        <a:off x="3450346" y="3544772"/>
        <a:ext cx="6091888" cy="777530"/>
      </dsp:txXfrm>
    </dsp:sp>
    <dsp:sp modelId="{F24B4A95-C802-6741-817F-C470DF1659A2}">
      <dsp:nvSpPr>
        <dsp:cNvPr id="0" name=""/>
        <dsp:cNvSpPr/>
      </dsp:nvSpPr>
      <dsp:spPr>
        <a:xfrm>
          <a:off x="0" y="3395003"/>
          <a:ext cx="3450346" cy="1077068"/>
        </a:xfrm>
        <a:prstGeom prst="roundRect">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l" defTabSz="1778000">
            <a:lnSpc>
              <a:spcPct val="90000"/>
            </a:lnSpc>
            <a:spcBef>
              <a:spcPct val="0"/>
            </a:spcBef>
            <a:spcAft>
              <a:spcPct val="35000"/>
            </a:spcAft>
            <a:buNone/>
          </a:pPr>
          <a:r>
            <a:rPr lang="ru-RU" sz="4000" kern="1200"/>
            <a:t>Материалы</a:t>
          </a:r>
        </a:p>
      </dsp:txBody>
      <dsp:txXfrm>
        <a:off x="52578" y="3447581"/>
        <a:ext cx="3345190" cy="971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1B77-5988-5145-87F9-4D9F0858935B}">
      <dsp:nvSpPr>
        <dsp:cNvPr id="0" name=""/>
        <dsp:cNvSpPr/>
      </dsp:nvSpPr>
      <dsp:spPr>
        <a:xfrm>
          <a:off x="0" y="0"/>
          <a:ext cx="8873836" cy="585000"/>
        </a:xfrm>
        <a:prstGeom prst="roundRect">
          <a:avLst/>
        </a:prstGeom>
        <a:solidFill>
          <a:srgbClr val="7BB34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a:solidFill>
                <a:schemeClr val="bg1"/>
              </a:solidFill>
            </a:rPr>
            <a:t>Самооценка</a:t>
          </a:r>
        </a:p>
      </dsp:txBody>
      <dsp:txXfrm>
        <a:off x="28557" y="28557"/>
        <a:ext cx="8816722" cy="527886"/>
      </dsp:txXfrm>
    </dsp:sp>
    <dsp:sp modelId="{50DDA0AA-2462-474E-B521-ED20D25404EE}">
      <dsp:nvSpPr>
        <dsp:cNvPr id="0" name=""/>
        <dsp:cNvSpPr/>
      </dsp:nvSpPr>
      <dsp:spPr>
        <a:xfrm>
          <a:off x="0" y="618959"/>
          <a:ext cx="8873836"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a:t>Разделы</a:t>
          </a:r>
        </a:p>
        <a:p>
          <a:pPr marL="228600" lvl="1" indent="-228600" algn="l" defTabSz="889000">
            <a:lnSpc>
              <a:spcPct val="90000"/>
            </a:lnSpc>
            <a:spcBef>
              <a:spcPct val="0"/>
            </a:spcBef>
            <a:spcAft>
              <a:spcPct val="20000"/>
            </a:spcAft>
            <a:buChar char="•"/>
          </a:pPr>
          <a:r>
            <a:rPr lang="ru-RU" sz="2000" kern="1200"/>
            <a:t>Стандарты</a:t>
          </a:r>
        </a:p>
        <a:p>
          <a:pPr marL="228600" lvl="1" indent="-228600" algn="l" defTabSz="889000">
            <a:lnSpc>
              <a:spcPct val="90000"/>
            </a:lnSpc>
            <a:spcBef>
              <a:spcPct val="0"/>
            </a:spcBef>
            <a:spcAft>
              <a:spcPct val="20000"/>
            </a:spcAft>
            <a:buChar char="•"/>
          </a:pPr>
          <a:r>
            <a:rPr lang="ru-RU" sz="2000" kern="1200"/>
            <a:t>Показатели</a:t>
          </a:r>
        </a:p>
      </dsp:txBody>
      <dsp:txXfrm>
        <a:off x="0" y="618959"/>
        <a:ext cx="8873836" cy="957375"/>
      </dsp:txXfrm>
    </dsp:sp>
    <dsp:sp modelId="{0A72AC36-787F-EB41-A21A-93BE4C29C394}">
      <dsp:nvSpPr>
        <dsp:cNvPr id="0" name=""/>
        <dsp:cNvSpPr/>
      </dsp:nvSpPr>
      <dsp:spPr>
        <a:xfrm>
          <a:off x="0" y="1576334"/>
          <a:ext cx="8873836" cy="585000"/>
        </a:xfrm>
        <a:prstGeom prst="roundRect">
          <a:avLst/>
        </a:prstGeom>
        <a:solidFill>
          <a:srgbClr val="A8CF4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a:solidFill>
                <a:schemeClr val="bg1"/>
              </a:solidFill>
            </a:rPr>
            <a:t>План повышения качества</a:t>
          </a:r>
          <a:r>
            <a:rPr lang="ru-RU" sz="2500" kern="1200">
              <a:solidFill>
                <a:schemeClr val="bg1"/>
              </a:solidFill>
            </a:rPr>
            <a:t>	</a:t>
          </a:r>
        </a:p>
      </dsp:txBody>
      <dsp:txXfrm>
        <a:off x="28557" y="1604891"/>
        <a:ext cx="8816722" cy="527886"/>
      </dsp:txXfrm>
    </dsp:sp>
    <dsp:sp modelId="{FF4EF745-858D-BD4E-9D3A-833DF8ED7FD3}">
      <dsp:nvSpPr>
        <dsp:cNvPr id="0" name=""/>
        <dsp:cNvSpPr/>
      </dsp:nvSpPr>
      <dsp:spPr>
        <a:xfrm>
          <a:off x="0" y="2161334"/>
          <a:ext cx="8873836"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a:t>Разделы</a:t>
          </a:r>
        </a:p>
        <a:p>
          <a:pPr marL="228600" lvl="1" indent="-228600" algn="l" defTabSz="889000">
            <a:lnSpc>
              <a:spcPct val="90000"/>
            </a:lnSpc>
            <a:spcBef>
              <a:spcPct val="0"/>
            </a:spcBef>
            <a:spcAft>
              <a:spcPct val="20000"/>
            </a:spcAft>
            <a:buChar char="•"/>
          </a:pPr>
          <a:r>
            <a:rPr lang="ru-RU" sz="2000" kern="1200"/>
            <a:t>Стандарты</a:t>
          </a:r>
        </a:p>
        <a:p>
          <a:pPr marL="228600" lvl="1" indent="-228600" algn="l" defTabSz="889000">
            <a:lnSpc>
              <a:spcPct val="90000"/>
            </a:lnSpc>
            <a:spcBef>
              <a:spcPct val="0"/>
            </a:spcBef>
            <a:spcAft>
              <a:spcPct val="20000"/>
            </a:spcAft>
            <a:buChar char="•"/>
          </a:pPr>
          <a:r>
            <a:rPr lang="ru-RU" sz="2000" kern="1200"/>
            <a:t>Показатели</a:t>
          </a:r>
        </a:p>
      </dsp:txBody>
      <dsp:txXfrm>
        <a:off x="0" y="2161334"/>
        <a:ext cx="8873836" cy="957375"/>
      </dsp:txXfrm>
    </dsp:sp>
    <dsp:sp modelId="{BF9A08EC-77FF-0F4F-9499-DCBE580534A0}">
      <dsp:nvSpPr>
        <dsp:cNvPr id="0" name=""/>
        <dsp:cNvSpPr/>
      </dsp:nvSpPr>
      <dsp:spPr>
        <a:xfrm>
          <a:off x="0" y="3118709"/>
          <a:ext cx="8873836" cy="585000"/>
        </a:xfrm>
        <a:prstGeom prst="roundRect">
          <a:avLst/>
        </a:prstGeom>
        <a:solidFill>
          <a:srgbClr val="D5E0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b="1" kern="1200">
              <a:solidFill>
                <a:schemeClr val="bg1"/>
              </a:solidFill>
            </a:rPr>
            <a:t>Портфолио	</a:t>
          </a:r>
        </a:p>
      </dsp:txBody>
      <dsp:txXfrm>
        <a:off x="28557" y="3147266"/>
        <a:ext cx="8816722" cy="527886"/>
      </dsp:txXfrm>
    </dsp:sp>
    <dsp:sp modelId="{732A90E1-4B14-634B-9B27-E47DC06E9E67}">
      <dsp:nvSpPr>
        <dsp:cNvPr id="0" name=""/>
        <dsp:cNvSpPr/>
      </dsp:nvSpPr>
      <dsp:spPr>
        <a:xfrm>
          <a:off x="0" y="3703709"/>
          <a:ext cx="8873836"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7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kern="1200"/>
            <a:t>Разделы</a:t>
          </a:r>
        </a:p>
        <a:p>
          <a:pPr marL="228600" lvl="1" indent="-228600" algn="l" defTabSz="889000">
            <a:lnSpc>
              <a:spcPct val="90000"/>
            </a:lnSpc>
            <a:spcBef>
              <a:spcPct val="0"/>
            </a:spcBef>
            <a:spcAft>
              <a:spcPct val="20000"/>
            </a:spcAft>
            <a:buChar char="•"/>
          </a:pPr>
          <a:r>
            <a:rPr lang="ru-RU" sz="2000" kern="1200"/>
            <a:t>Стандарты</a:t>
          </a:r>
        </a:p>
        <a:p>
          <a:pPr marL="228600" lvl="1" indent="-228600" algn="l" defTabSz="889000">
            <a:lnSpc>
              <a:spcPct val="90000"/>
            </a:lnSpc>
            <a:spcBef>
              <a:spcPct val="0"/>
            </a:spcBef>
            <a:spcAft>
              <a:spcPct val="20000"/>
            </a:spcAft>
            <a:buChar char="•"/>
          </a:pPr>
          <a:r>
            <a:rPr lang="ru-RU" sz="2000" kern="1200"/>
            <a:t>Показатели</a:t>
          </a:r>
        </a:p>
        <a:p>
          <a:pPr marL="457200" lvl="2" indent="-228600" algn="l" defTabSz="889000">
            <a:lnSpc>
              <a:spcPct val="90000"/>
            </a:lnSpc>
            <a:spcBef>
              <a:spcPct val="0"/>
            </a:spcBef>
            <a:spcAft>
              <a:spcPct val="20000"/>
            </a:spcAft>
            <a:buChar char="•"/>
          </a:pPr>
          <a:r>
            <a:rPr lang="ru-RU" sz="2000" b="1" kern="1200">
              <a:solidFill>
                <a:schemeClr val="tx1"/>
              </a:solidFill>
            </a:rPr>
            <a:t>Материалы</a:t>
          </a:r>
        </a:p>
      </dsp:txBody>
      <dsp:txXfrm>
        <a:off x="0" y="3703709"/>
        <a:ext cx="8873836" cy="1293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0BB4-1B45-8F4C-B94A-41BA7992E6CC}">
      <dsp:nvSpPr>
        <dsp:cNvPr id="0" name=""/>
        <dsp:cNvSpPr/>
      </dsp:nvSpPr>
      <dsp:spPr>
        <a:xfrm rot="5400000">
          <a:off x="5162465" y="-2171906"/>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12 стандартов</a:t>
          </a:r>
        </a:p>
      </dsp:txBody>
      <dsp:txXfrm rot="-5400000">
        <a:off x="2906695" y="115883"/>
        <a:ext cx="5135437" cy="591877"/>
      </dsp:txXfrm>
    </dsp:sp>
    <dsp:sp modelId="{55B79119-6F3B-F942-B5E1-7AED586ADF7D}">
      <dsp:nvSpPr>
        <dsp:cNvPr id="0" name=""/>
        <dsp:cNvSpPr/>
      </dsp:nvSpPr>
      <dsp:spPr>
        <a:xfrm>
          <a:off x="0" y="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Обучение </a:t>
          </a:r>
          <a:br>
            <a:rPr lang="en-US" sz="2000" b="1" kern="1200" dirty="0"/>
          </a:br>
          <a:r>
            <a:rPr lang="ru-RU" sz="2000" b="1" kern="1200" dirty="0"/>
            <a:t>и развитие детей	</a:t>
          </a:r>
        </a:p>
      </dsp:txBody>
      <dsp:txXfrm>
        <a:off x="40024" y="40024"/>
        <a:ext cx="2826646" cy="739846"/>
      </dsp:txXfrm>
    </dsp:sp>
    <dsp:sp modelId="{5B90703F-7604-BC44-A9E6-569F5AEACD3D}">
      <dsp:nvSpPr>
        <dsp:cNvPr id="0" name=""/>
        <dsp:cNvSpPr/>
      </dsp:nvSpPr>
      <dsp:spPr>
        <a:xfrm rot="5400000">
          <a:off x="5162465" y="-1311017"/>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6 стандартов</a:t>
          </a:r>
        </a:p>
      </dsp:txBody>
      <dsp:txXfrm rot="-5400000">
        <a:off x="2906695" y="976772"/>
        <a:ext cx="5135437" cy="591877"/>
      </dsp:txXfrm>
    </dsp:sp>
    <dsp:sp modelId="{FDC4C4BA-A32F-7D4A-974C-2E4E6A6BCC42}">
      <dsp:nvSpPr>
        <dsp:cNvPr id="0" name=""/>
        <dsp:cNvSpPr/>
      </dsp:nvSpPr>
      <dsp:spPr>
        <a:xfrm>
          <a:off x="0" y="862764"/>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Здоровье </a:t>
          </a:r>
          <a:br>
            <a:rPr lang="en-US" sz="2000" b="1" kern="1200" dirty="0"/>
          </a:br>
          <a:r>
            <a:rPr lang="ru-RU" sz="2000" b="1" kern="1200" dirty="0"/>
            <a:t>и безопасность	</a:t>
          </a:r>
        </a:p>
      </dsp:txBody>
      <dsp:txXfrm>
        <a:off x="40024" y="902788"/>
        <a:ext cx="2826646" cy="739846"/>
      </dsp:txXfrm>
    </dsp:sp>
    <dsp:sp modelId="{C22D901A-C0A1-7248-94A1-9E7D5ED6E617}">
      <dsp:nvSpPr>
        <dsp:cNvPr id="0" name=""/>
        <dsp:cNvSpPr/>
      </dsp:nvSpPr>
      <dsp:spPr>
        <a:xfrm rot="5400000">
          <a:off x="5162465" y="-450128"/>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5 стандартов</a:t>
          </a:r>
        </a:p>
      </dsp:txBody>
      <dsp:txXfrm rot="-5400000">
        <a:off x="2906695" y="1837661"/>
        <a:ext cx="5135437" cy="591877"/>
      </dsp:txXfrm>
    </dsp:sp>
    <dsp:sp modelId="{0D250388-9330-4040-AC4A-FCB85E5265EE}">
      <dsp:nvSpPr>
        <dsp:cNvPr id="0" name=""/>
        <dsp:cNvSpPr/>
      </dsp:nvSpPr>
      <dsp:spPr>
        <a:xfrm>
          <a:off x="0" y="1723652"/>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a:t>Квалификация персонала</a:t>
          </a:r>
        </a:p>
      </dsp:txBody>
      <dsp:txXfrm>
        <a:off x="40024" y="1763676"/>
        <a:ext cx="2826646" cy="739846"/>
      </dsp:txXfrm>
    </dsp:sp>
    <dsp:sp modelId="{D82ACF62-C6B1-204B-840E-81B6FEDCBBB6}">
      <dsp:nvSpPr>
        <dsp:cNvPr id="0" name=""/>
        <dsp:cNvSpPr/>
      </dsp:nvSpPr>
      <dsp:spPr>
        <a:xfrm rot="5400000">
          <a:off x="5162465" y="410760"/>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4 стандарта</a:t>
          </a:r>
        </a:p>
      </dsp:txBody>
      <dsp:txXfrm rot="-5400000">
        <a:off x="2906695" y="2698550"/>
        <a:ext cx="5135437" cy="591877"/>
      </dsp:txXfrm>
    </dsp:sp>
    <dsp:sp modelId="{500EF6E4-91AD-AF45-9FD5-93033BDDA9FB}">
      <dsp:nvSpPr>
        <dsp:cNvPr id="0" name=""/>
        <dsp:cNvSpPr/>
      </dsp:nvSpPr>
      <dsp:spPr>
        <a:xfrm>
          <a:off x="0" y="2584541"/>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Сотрудничество </a:t>
          </a:r>
          <a:br>
            <a:rPr lang="en-US" sz="2000" b="1" kern="1200" dirty="0"/>
          </a:br>
          <a:r>
            <a:rPr lang="ru-RU" sz="2000" b="1" kern="1200" dirty="0"/>
            <a:t>с семьями</a:t>
          </a:r>
        </a:p>
      </dsp:txBody>
      <dsp:txXfrm>
        <a:off x="40024" y="2624565"/>
        <a:ext cx="2826646" cy="739846"/>
      </dsp:txXfrm>
    </dsp:sp>
    <dsp:sp modelId="{1EAA60BE-9A1B-5446-BF01-DC7B34F3A181}">
      <dsp:nvSpPr>
        <dsp:cNvPr id="0" name=""/>
        <dsp:cNvSpPr/>
      </dsp:nvSpPr>
      <dsp:spPr>
        <a:xfrm rot="5400000">
          <a:off x="5162465" y="1271649"/>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6 стандартов</a:t>
          </a:r>
        </a:p>
      </dsp:txBody>
      <dsp:txXfrm rot="-5400000">
        <a:off x="2906695" y="3559439"/>
        <a:ext cx="5135437" cy="591877"/>
      </dsp:txXfrm>
    </dsp:sp>
    <dsp:sp modelId="{7AB26205-74E9-8143-BAAC-0349E61C8313}">
      <dsp:nvSpPr>
        <dsp:cNvPr id="0" name=""/>
        <dsp:cNvSpPr/>
      </dsp:nvSpPr>
      <dsp:spPr>
        <a:xfrm>
          <a:off x="0" y="344543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Управление </a:t>
          </a:r>
          <a:br>
            <a:rPr lang="en-US" sz="2000" b="1" kern="1200" dirty="0"/>
          </a:br>
          <a:r>
            <a:rPr lang="ru-RU" sz="2000" b="1" kern="1200" dirty="0"/>
            <a:t>и ведение бизнеса</a:t>
          </a:r>
        </a:p>
      </dsp:txBody>
      <dsp:txXfrm>
        <a:off x="40024" y="3485454"/>
        <a:ext cx="2826646" cy="739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125AA-F363-924C-9E52-97A4AE4E805E}">
      <dsp:nvSpPr>
        <dsp:cNvPr id="0" name=""/>
        <dsp:cNvSpPr/>
      </dsp:nvSpPr>
      <dsp:spPr>
        <a:xfrm rot="5400000">
          <a:off x="6291868" y="-2544143"/>
          <a:ext cx="1064188" cy="6422553"/>
        </a:xfrm>
        <a:prstGeom prst="round2SameRect">
          <a:avLst/>
        </a:prstGeom>
        <a:solidFill>
          <a:srgbClr val="B8395C">
            <a:alpha val="2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marR="0" lvl="1" indent="-231775" algn="l" defTabSz="914400" eaLnBrk="1" fontAlgn="auto" latinLnBrk="0" hangingPunct="1">
            <a:lnSpc>
              <a:spcPct val="100000"/>
            </a:lnSpc>
            <a:spcBef>
              <a:spcPct val="0"/>
            </a:spcBef>
            <a:spcAft>
              <a:spcPts val="0"/>
            </a:spcAft>
            <a:buClrTx/>
            <a:buSzTx/>
            <a:buFontTx/>
            <a:buNone/>
            <a:tabLst/>
            <a:defRPr/>
          </a:pPr>
          <a:r>
            <a:rPr lang="ru-RU" sz="2000" kern="1200"/>
            <a:t>Предоставляйте материалы по каждому классу</a:t>
          </a:r>
        </a:p>
      </dsp:txBody>
      <dsp:txXfrm rot="-5400000">
        <a:off x="3612686" y="186988"/>
        <a:ext cx="6370604" cy="960290"/>
      </dsp:txXfrm>
    </dsp:sp>
    <dsp:sp modelId="{5BC56F4E-E78E-274E-8932-605E0AFE4C61}">
      <dsp:nvSpPr>
        <dsp:cNvPr id="0" name=""/>
        <dsp:cNvSpPr/>
      </dsp:nvSpPr>
      <dsp:spPr>
        <a:xfrm>
          <a:off x="0" y="2015"/>
          <a:ext cx="3612686" cy="1330236"/>
        </a:xfrm>
        <a:prstGeom prst="roundRect">
          <a:avLst/>
        </a:prstGeom>
        <a:solidFill>
          <a:srgbClr val="B839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100000"/>
            </a:lnSpc>
            <a:spcBef>
              <a:spcPct val="0"/>
            </a:spcBef>
            <a:spcAft>
              <a:spcPts val="0"/>
            </a:spcAft>
            <a:buNone/>
          </a:pPr>
          <a:r>
            <a:rPr lang="ru-RU" sz="2100" b="1" kern="1200">
              <a:solidFill>
                <a:schemeClr val="bg1"/>
              </a:solidFill>
            </a:rPr>
            <a:t>Некоторые стандарты применяются к учебным классам (кабинетам)</a:t>
          </a:r>
        </a:p>
      </dsp:txBody>
      <dsp:txXfrm>
        <a:off x="64937" y="66952"/>
        <a:ext cx="3482812" cy="1200362"/>
      </dsp:txXfrm>
    </dsp:sp>
    <dsp:sp modelId="{24217109-4638-6946-88F0-3E6D1831FBAF}">
      <dsp:nvSpPr>
        <dsp:cNvPr id="0" name=""/>
        <dsp:cNvSpPr/>
      </dsp:nvSpPr>
      <dsp:spPr>
        <a:xfrm rot="5400000">
          <a:off x="6291868" y="-1147395"/>
          <a:ext cx="1064188" cy="6422553"/>
        </a:xfrm>
        <a:prstGeom prst="round2SameRect">
          <a:avLst/>
        </a:prstGeom>
        <a:solidFill>
          <a:srgbClr val="DA4B68">
            <a:alpha val="2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a:t>Предоставляйте материалы по каждой возрастной группе</a:t>
          </a:r>
        </a:p>
      </dsp:txBody>
      <dsp:txXfrm rot="-5400000">
        <a:off x="3612686" y="1583736"/>
        <a:ext cx="6370604" cy="960290"/>
      </dsp:txXfrm>
    </dsp:sp>
    <dsp:sp modelId="{EBAA71C5-55EA-7046-8DBB-9FD732767805}">
      <dsp:nvSpPr>
        <dsp:cNvPr id="0" name=""/>
        <dsp:cNvSpPr/>
      </dsp:nvSpPr>
      <dsp:spPr>
        <a:xfrm>
          <a:off x="0" y="1398763"/>
          <a:ext cx="3612686" cy="1330236"/>
        </a:xfrm>
        <a:prstGeom prst="roundRect">
          <a:avLst/>
        </a:prstGeom>
        <a:solidFill>
          <a:srgbClr val="DA4B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b="1" kern="1200" dirty="0">
              <a:solidFill>
                <a:schemeClr val="bg1"/>
              </a:solidFill>
            </a:rPr>
            <a:t>Некоторые стандарты применяются к возрастным группам</a:t>
          </a:r>
        </a:p>
      </dsp:txBody>
      <dsp:txXfrm>
        <a:off x="64937" y="1463700"/>
        <a:ext cx="3482812" cy="1200362"/>
      </dsp:txXfrm>
    </dsp:sp>
    <dsp:sp modelId="{DD432406-8644-4F40-AB47-3EEF57E0FF66}">
      <dsp:nvSpPr>
        <dsp:cNvPr id="0" name=""/>
        <dsp:cNvSpPr/>
      </dsp:nvSpPr>
      <dsp:spPr>
        <a:xfrm rot="5400000">
          <a:off x="6291868" y="249352"/>
          <a:ext cx="1064188" cy="6422553"/>
        </a:xfrm>
        <a:prstGeom prst="round2SameRect">
          <a:avLst/>
        </a:prstGeom>
        <a:solidFill>
          <a:srgbClr val="E68088">
            <a:alpha val="2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a:t>За дополнительной информацией обращайтесь в институт TRI</a:t>
          </a:r>
        </a:p>
      </dsp:txBody>
      <dsp:txXfrm rot="-5400000">
        <a:off x="3612686" y="2980484"/>
        <a:ext cx="6370604" cy="960290"/>
      </dsp:txXfrm>
    </dsp:sp>
    <dsp:sp modelId="{32F6D5AE-11C4-3A4F-A04C-8E56EF3F7857}">
      <dsp:nvSpPr>
        <dsp:cNvPr id="0" name=""/>
        <dsp:cNvSpPr/>
      </dsp:nvSpPr>
      <dsp:spPr>
        <a:xfrm>
          <a:off x="0" y="2795511"/>
          <a:ext cx="3612686" cy="1330236"/>
        </a:xfrm>
        <a:prstGeom prst="roundRect">
          <a:avLst/>
        </a:prstGeom>
        <a:solidFill>
          <a:srgbClr val="E680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ru-RU" sz="2100" b="1" kern="1200" dirty="0">
              <a:solidFill>
                <a:schemeClr val="bg1"/>
              </a:solidFill>
            </a:rPr>
            <a:t>Учреждения с лицензированными филиалами</a:t>
          </a:r>
        </a:p>
      </dsp:txBody>
      <dsp:txXfrm>
        <a:off x="64937" y="2860448"/>
        <a:ext cx="3482812" cy="12003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7A2E-EFCA-614A-B840-AA5E05AEE56E}">
      <dsp:nvSpPr>
        <dsp:cNvPr id="0" name=""/>
        <dsp:cNvSpPr/>
      </dsp:nvSpPr>
      <dsp:spPr>
        <a:xfrm rot="5400000">
          <a:off x="-181720" y="183125"/>
          <a:ext cx="1211467" cy="848026"/>
        </a:xfrm>
        <a:prstGeom prst="chevron">
          <a:avLst/>
        </a:prstGeom>
        <a:solidFill>
          <a:srgbClr val="026CB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1</a:t>
          </a:r>
        </a:p>
      </dsp:txBody>
      <dsp:txXfrm rot="-5400000">
        <a:off x="1" y="425417"/>
        <a:ext cx="848026" cy="363441"/>
      </dsp:txXfrm>
    </dsp:sp>
    <dsp:sp modelId="{017E630D-6CA5-4948-B033-CE070B353920}">
      <dsp:nvSpPr>
        <dsp:cNvPr id="0" name=""/>
        <dsp:cNvSpPr/>
      </dsp:nvSpPr>
      <dsp:spPr>
        <a:xfrm rot="5400000">
          <a:off x="4233986" y="-3384554"/>
          <a:ext cx="787453" cy="755937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Соберите необходимые для получения категории материалы — следует представить материалы для КАЖДОГО показателя</a:t>
          </a:r>
        </a:p>
      </dsp:txBody>
      <dsp:txXfrm rot="-5400000">
        <a:off x="848026" y="39846"/>
        <a:ext cx="7520933" cy="710573"/>
      </dsp:txXfrm>
    </dsp:sp>
    <dsp:sp modelId="{C806591E-5BEA-EC4A-840A-EACC8DD27AA6}">
      <dsp:nvSpPr>
        <dsp:cNvPr id="0" name=""/>
        <dsp:cNvSpPr/>
      </dsp:nvSpPr>
      <dsp:spPr>
        <a:xfrm rot="5400000">
          <a:off x="-181720" y="1247332"/>
          <a:ext cx="1211467" cy="848026"/>
        </a:xfrm>
        <a:prstGeom prst="chevron">
          <a:avLst/>
        </a:prstGeom>
        <a:solidFill>
          <a:srgbClr val="7BB34E"/>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2</a:t>
          </a:r>
        </a:p>
      </dsp:txBody>
      <dsp:txXfrm rot="-5400000">
        <a:off x="1" y="1489624"/>
        <a:ext cx="848026" cy="363441"/>
      </dsp:txXfrm>
    </dsp:sp>
    <dsp:sp modelId="{6D3978DE-79F7-EB40-A2D0-2AC81D6A44CB}">
      <dsp:nvSpPr>
        <dsp:cNvPr id="0" name=""/>
        <dsp:cNvSpPr/>
      </dsp:nvSpPr>
      <dsp:spPr>
        <a:xfrm rot="5400000">
          <a:off x="4233986" y="-2320346"/>
          <a:ext cx="787453" cy="755937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Вложите подписанные материалы в портфолио</a:t>
          </a:r>
        </a:p>
      </dsp:txBody>
      <dsp:txXfrm rot="-5400000">
        <a:off x="848026" y="1104054"/>
        <a:ext cx="7520933" cy="710573"/>
      </dsp:txXfrm>
    </dsp:sp>
    <dsp:sp modelId="{87A199BF-36E1-1147-9AD2-D9DC9756B22E}">
      <dsp:nvSpPr>
        <dsp:cNvPr id="0" name=""/>
        <dsp:cNvSpPr/>
      </dsp:nvSpPr>
      <dsp:spPr>
        <a:xfrm rot="5400000">
          <a:off x="-181720" y="2311540"/>
          <a:ext cx="1211467" cy="848026"/>
        </a:xfrm>
        <a:prstGeom prst="chevron">
          <a:avLst/>
        </a:prstGeom>
        <a:solidFill>
          <a:schemeClr val="accent4">
            <a:hueOff val="0"/>
            <a:satOff val="0"/>
            <a:lumOff val="0"/>
            <a:alphaOff val="0"/>
          </a:schemeClr>
        </a:solidFill>
        <a:ln w="12700" cap="flat" cmpd="sng" algn="ctr">
          <a:solidFill>
            <a:srgbClr val="F16C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3</a:t>
          </a:r>
        </a:p>
      </dsp:txBody>
      <dsp:txXfrm rot="-5400000">
        <a:off x="1" y="2553832"/>
        <a:ext cx="848026" cy="363441"/>
      </dsp:txXfrm>
    </dsp:sp>
    <dsp:sp modelId="{F2C31492-12C0-FE44-A295-216A1DDF4B75}">
      <dsp:nvSpPr>
        <dsp:cNvPr id="0" name=""/>
        <dsp:cNvSpPr/>
      </dsp:nvSpPr>
      <dsp:spPr>
        <a:xfrm rot="5400000">
          <a:off x="4233986" y="-1256139"/>
          <a:ext cx="787453" cy="755937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Поставьте отметку о наличии материалов</a:t>
          </a:r>
        </a:p>
      </dsp:txBody>
      <dsp:txXfrm rot="-5400000">
        <a:off x="848026" y="2168261"/>
        <a:ext cx="7520933" cy="710573"/>
      </dsp:txXfrm>
    </dsp:sp>
    <dsp:sp modelId="{F57E0CCA-C0A0-9C41-9447-0604F7D16293}">
      <dsp:nvSpPr>
        <dsp:cNvPr id="0" name=""/>
        <dsp:cNvSpPr/>
      </dsp:nvSpPr>
      <dsp:spPr>
        <a:xfrm rot="5400000">
          <a:off x="-181720" y="3375747"/>
          <a:ext cx="1211467" cy="848026"/>
        </a:xfrm>
        <a:prstGeom prst="chevron">
          <a:avLst/>
        </a:prstGeom>
        <a:solidFill>
          <a:srgbClr val="B8395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4</a:t>
          </a:r>
        </a:p>
      </dsp:txBody>
      <dsp:txXfrm rot="-5400000">
        <a:off x="1" y="3618039"/>
        <a:ext cx="848026" cy="363441"/>
      </dsp:txXfrm>
    </dsp:sp>
    <dsp:sp modelId="{03CE9A40-49E3-B346-ABB0-472DB724DDF7}">
      <dsp:nvSpPr>
        <dsp:cNvPr id="0" name=""/>
        <dsp:cNvSpPr/>
      </dsp:nvSpPr>
      <dsp:spPr>
        <a:xfrm rot="5400000">
          <a:off x="4233986" y="-191932"/>
          <a:ext cx="787453" cy="755937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Отправьте портфолио в институт TRI для проведения оценки</a:t>
          </a:r>
        </a:p>
      </dsp:txBody>
      <dsp:txXfrm rot="-5400000">
        <a:off x="848026" y="3232468"/>
        <a:ext cx="7520933" cy="7105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6DD3-852E-B546-9C37-F8CAC2D16D11}">
      <dsp:nvSpPr>
        <dsp:cNvPr id="0" name=""/>
        <dsp:cNvSpPr/>
      </dsp:nvSpPr>
      <dsp:spPr>
        <a:xfrm>
          <a:off x="7143"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Доставка готового портфолио по почте или лично</a:t>
          </a:r>
        </a:p>
      </dsp:txBody>
      <dsp:txXfrm>
        <a:off x="44665" y="1038705"/>
        <a:ext cx="2060143" cy="1206068"/>
      </dsp:txXfrm>
    </dsp:sp>
    <dsp:sp modelId="{069102B3-EAF3-7345-B932-7255620E0434}">
      <dsp:nvSpPr>
        <dsp:cNvPr id="0" name=""/>
        <dsp:cNvSpPr/>
      </dsp:nvSpPr>
      <dsp:spPr>
        <a:xfrm rot="21552223">
          <a:off x="2330205" y="1356381"/>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30212" y="1463230"/>
        <a:ext cx="316892" cy="317716"/>
      </dsp:txXfrm>
    </dsp:sp>
    <dsp:sp modelId="{3AFBB49E-497A-834E-970B-125CE885AE50}">
      <dsp:nvSpPr>
        <dsp:cNvPr id="0" name=""/>
        <dsp:cNvSpPr/>
      </dsp:nvSpPr>
      <dsp:spPr>
        <a:xfrm>
          <a:off x="2996406" y="959637"/>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Проверка полноты портфолио в институте TRI</a:t>
          </a:r>
        </a:p>
      </dsp:txBody>
      <dsp:txXfrm>
        <a:off x="3033928" y="997159"/>
        <a:ext cx="2060143" cy="1206068"/>
      </dsp:txXfrm>
    </dsp:sp>
    <dsp:sp modelId="{88470C39-C044-764C-ACE3-A1F9DE540174}">
      <dsp:nvSpPr>
        <dsp:cNvPr id="0" name=""/>
        <dsp:cNvSpPr/>
      </dsp:nvSpPr>
      <dsp:spPr>
        <a:xfrm rot="47777">
          <a:off x="5319468" y="1356025"/>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19475" y="1460986"/>
        <a:ext cx="316892" cy="317716"/>
      </dsp:txXfrm>
    </dsp:sp>
    <dsp:sp modelId="{4A88F16E-DC19-CC4A-98A0-DA4A1BEE0A86}">
      <dsp:nvSpPr>
        <dsp:cNvPr id="0" name=""/>
        <dsp:cNvSpPr/>
      </dsp:nvSpPr>
      <dsp:spPr>
        <a:xfrm>
          <a:off x="5985668"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Оценка портфолио экспертной комиссией системы </a:t>
          </a:r>
          <a:r>
            <a:rPr lang="ru-RU" sz="1300" b="1" kern="1200" dirty="0" err="1">
              <a:solidFill>
                <a:schemeClr val="bg1"/>
              </a:solidFill>
            </a:rPr>
            <a:t>Spark</a:t>
          </a:r>
          <a:endParaRPr lang="ru-RU" sz="1300" b="1" kern="1200" dirty="0">
            <a:solidFill>
              <a:schemeClr val="bg1"/>
            </a:solidFill>
          </a:endParaRPr>
        </a:p>
      </dsp:txBody>
      <dsp:txXfrm>
        <a:off x="6023190" y="1038705"/>
        <a:ext cx="2060143" cy="1206068"/>
      </dsp:txXfrm>
    </dsp:sp>
    <dsp:sp modelId="{D8CF7555-1CDE-E841-B33F-D1C17B95580F}">
      <dsp:nvSpPr>
        <dsp:cNvPr id="0" name=""/>
        <dsp:cNvSpPr/>
      </dsp:nvSpPr>
      <dsp:spPr>
        <a:xfrm rot="5400000">
          <a:off x="6826932" y="2431759"/>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6894404" y="2470192"/>
        <a:ext cx="317716" cy="316861"/>
      </dsp:txXfrm>
    </dsp:sp>
    <dsp:sp modelId="{CE5C9822-61B3-D44A-958D-8EB845D47F8E}">
      <dsp:nvSpPr>
        <dsp:cNvPr id="0" name=""/>
        <dsp:cNvSpPr/>
      </dsp:nvSpPr>
      <dsp:spPr>
        <a:xfrm>
          <a:off x="5985668" y="3136371"/>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a:solidFill>
                <a:schemeClr val="bg1"/>
              </a:solidFill>
            </a:rPr>
            <a:t>Присвоение учреждению рейтинга качества системы Spark</a:t>
          </a:r>
        </a:p>
      </dsp:txBody>
      <dsp:txXfrm>
        <a:off x="6023190" y="3173893"/>
        <a:ext cx="2060143" cy="1206068"/>
      </dsp:txXfrm>
    </dsp:sp>
    <dsp:sp modelId="{D5D2E6C8-A47C-944E-BBC0-3C5092AFA264}">
      <dsp:nvSpPr>
        <dsp:cNvPr id="0" name=""/>
        <dsp:cNvSpPr/>
      </dsp:nvSpPr>
      <dsp:spPr>
        <a:xfrm rot="10800000">
          <a:off x="5345112"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480910" y="3618068"/>
        <a:ext cx="316861" cy="317716"/>
      </dsp:txXfrm>
    </dsp:sp>
    <dsp:sp modelId="{3D52B2F6-13D3-A64E-9F23-DA60053DAE00}">
      <dsp:nvSpPr>
        <dsp:cNvPr id="0" name=""/>
        <dsp:cNvSpPr/>
      </dsp:nvSpPr>
      <dsp:spPr>
        <a:xfrm>
          <a:off x="2996406"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Извещение руководителей учреждения о принятом решении</a:t>
          </a:r>
        </a:p>
      </dsp:txBody>
      <dsp:txXfrm>
        <a:off x="3033928" y="3173892"/>
        <a:ext cx="2060143" cy="1206068"/>
      </dsp:txXfrm>
    </dsp:sp>
    <dsp:sp modelId="{0701740D-DFD9-9E48-8C7E-E6E8AD100295}">
      <dsp:nvSpPr>
        <dsp:cNvPr id="0" name=""/>
        <dsp:cNvSpPr/>
      </dsp:nvSpPr>
      <dsp:spPr>
        <a:xfrm rot="10800000">
          <a:off x="2355850"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91648" y="3618068"/>
        <a:ext cx="316861" cy="317716"/>
      </dsp:txXfrm>
    </dsp:sp>
    <dsp:sp modelId="{9B183F67-1C2F-B049-A52D-635D0DF88D1C}">
      <dsp:nvSpPr>
        <dsp:cNvPr id="0" name=""/>
        <dsp:cNvSpPr/>
      </dsp:nvSpPr>
      <dsp:spPr>
        <a:xfrm>
          <a:off x="7143"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Обратная отправка портфолио и материалов, отражающих соответствие категории, по почте</a:t>
          </a:r>
        </a:p>
      </dsp:txBody>
      <dsp:txXfrm>
        <a:off x="44665" y="3173892"/>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8AD8A-9482-D243-9F15-CD45BE863066}" type="datetimeFigureOut">
              <a:rPr lang="en-US" smtClean="0"/>
              <a:pPr/>
              <a:t>10/22/2020</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0963-9FE8-3346-84DE-B57F809F1C58}" type="slidenum">
              <a:rPr lang="en-US" smtClean="0"/>
              <a:pPr/>
              <a:t>‹#›</a:t>
            </a:fld>
            <a:endParaRPr lang="en-US"/>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2387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171450" algn="l" defTabSz="914400" rtl="0" eaLnBrk="1" latinLnBrk="0" hangingPunct="1">
      <a:buFont typeface="Arial" charset="0"/>
      <a:buChar char="•"/>
      <a:defRPr sz="1200" kern="1200">
        <a:solidFill>
          <a:schemeClr val="tx1"/>
        </a:solidFill>
        <a:latin typeface="+mn-lt"/>
        <a:ea typeface="+mn-ea"/>
        <a:cs typeface="+mn-cs"/>
      </a:defRPr>
    </a:lvl2pPr>
    <a:lvl3pPr marL="685800" algn="l" defTabSz="914400" rtl="0" eaLnBrk="1" latinLnBrk="0" hangingPunct="1">
      <a:defRPr sz="1200" kern="1200">
        <a:solidFill>
          <a:schemeClr val="tx1"/>
        </a:solidFill>
        <a:latin typeface="+mn-lt"/>
        <a:ea typeface="+mn-ea"/>
        <a:cs typeface="+mn-cs"/>
      </a:defRPr>
    </a:lvl3pPr>
    <a:lvl4pPr marL="914400" algn="l" defTabSz="914400" rtl="0" eaLnBrk="1" latinLnBrk="0" hangingPunct="1">
      <a:defRPr sz="1200" kern="1200">
        <a:solidFill>
          <a:schemeClr val="tx1"/>
        </a:solidFill>
        <a:latin typeface="+mn-lt"/>
        <a:ea typeface="+mn-ea"/>
        <a:cs typeface="+mn-cs"/>
      </a:defRPr>
    </a:lvl4pPr>
    <a:lvl5pPr marL="1143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qrishelp@wou.edu"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900">
                <a:solidFill>
                  <a:schemeClr val="tx1"/>
                </a:solidFill>
                <a:latin typeface="+mn-lt"/>
                <a:ea typeface="+mn-ea"/>
                <a:cs typeface="+mn-cs"/>
              </a:rPr>
              <a:t>Welcome activities</a:t>
            </a:r>
          </a:p>
          <a:p>
            <a:pPr lvl="1"/>
            <a:r>
              <a:rPr lang="ru-RU" sz="900">
                <a:solidFill>
                  <a:schemeClr val="tx1"/>
                </a:solidFill>
                <a:latin typeface="+mn-lt"/>
                <a:ea typeface="+mn-ea"/>
                <a:cs typeface="+mn-cs"/>
              </a:rPr>
              <a:t>Introduce the title of the session from the PowerPoint slide. Also introduce yourself and provide a brief introduction of additional staff participating in training, if any.</a:t>
            </a:r>
          </a:p>
          <a:p>
            <a:pPr lvl="1"/>
            <a:r>
              <a:rPr lang="ru-RU" sz="900">
                <a:solidFill>
                  <a:schemeClr val="tx1"/>
                </a:solidFill>
                <a:latin typeface="+mn-lt"/>
                <a:ea typeface="+mn-ea"/>
                <a:cs typeface="+mn-cs"/>
              </a:rPr>
              <a:t>Have participants introduce themselves or provide another activity designed for participants to be recognized. </a:t>
            </a:r>
          </a:p>
          <a:p>
            <a:pPr lvl="1"/>
            <a:r>
              <a:rPr lang="ru-RU" sz="900">
                <a:solidFill>
                  <a:schemeClr val="tx1"/>
                </a:solidFill>
                <a:latin typeface="+mn-lt"/>
                <a:ea typeface="+mn-ea"/>
                <a:cs typeface="+mn-cs"/>
              </a:rPr>
              <a:t>Explain training materials. If you have table kits or other items available for participant use, explain how items are to be utilized.</a:t>
            </a:r>
          </a:p>
          <a:p>
            <a:pPr lvl="1"/>
            <a:r>
              <a:rPr lang="ru-RU" sz="900">
                <a:solidFill>
                  <a:schemeClr val="tx1"/>
                </a:solidFill>
                <a:latin typeface="+mn-lt"/>
                <a:ea typeface="+mn-ea"/>
                <a:cs typeface="+mn-cs"/>
              </a:rPr>
              <a:t>Hand out Participant Packets (include agenda, PowerPoint slides, and any additional documents you have in packet) if participants have not already received them. Briefly go over Packets with participants if needed.</a:t>
            </a:r>
          </a:p>
          <a:p>
            <a:pPr lvl="1"/>
            <a:r>
              <a:rPr lang="ru-RU" sz="900">
                <a:solidFill>
                  <a:schemeClr val="tx1"/>
                </a:solidFill>
                <a:latin typeface="+mn-lt"/>
                <a:ea typeface="+mn-ea"/>
                <a:cs typeface="+mn-cs"/>
              </a:rPr>
              <a:t>Point out there is space on the Power Point handout to take notes.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1</a:t>
            </a:fld>
            <a:endParaRPr lang="en-US"/>
          </a:p>
        </p:txBody>
      </p:sp>
    </p:spTree>
    <p:extLst>
      <p:ext uri="{BB962C8B-B14F-4D97-AF65-F5344CB8AC3E}">
        <p14:creationId xmlns:p14="http://schemas.microsoft.com/office/powerpoint/2010/main" val="91668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Materials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materials listed on the slide show the materials that make up the Spark structure.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Self-Assessment</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 Self-Assessment is designed for programs to reflect on the current quality of their program.</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 Self-Assessment contains the QRIS Domains, Standards and Indicators.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There are supplemental materials available if you want to learn more about the Self-Assessment after this training.</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Quality Improvement Plan (QIP)</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 QIP is used by programs to identify what areas of their program they want to target for improvement.  It also helps them to identify where they may want to spend their support funds.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 QIP contains the same items as the Self-Assessment – the QRIS Domains, Standards and Indicators.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There are supplemental materials available if you want to learn more about the QIP after this training.</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Portfolio</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 Spark Portfolio is what programs will submit to document program quality.</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You will note from the slide that the portfolio contains the same information as the Self-Assessment and the QIP. In addition, the portfolio also identifies the types of evidence that programs must submit to document the quality of their program. </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10</a:t>
            </a:fld>
            <a:endParaRPr lang="en-US"/>
          </a:p>
        </p:txBody>
      </p:sp>
    </p:spTree>
    <p:extLst>
      <p:ext uri="{BB962C8B-B14F-4D97-AF65-F5344CB8AC3E}">
        <p14:creationId xmlns:p14="http://schemas.microsoft.com/office/powerpoint/2010/main" val="217220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Domains and Standards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This slide shows the 5 Spark Domains and Standards.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Domains represent the major areas of quality. These were identified based on what we know about what makes up a quality program.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Standards are a breakdown of items that together make up the content of the Domains. We have tried to identify only the essential items for each Domain.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You can see from the slide that the number of Standards in the Domains ranges from 4 to 12. </a:t>
            </a:r>
          </a:p>
          <a:p>
            <a:r>
              <a:rPr lang="ru-RU" sz="1200">
                <a:solidFill>
                  <a:schemeClr val="tx1"/>
                </a:solidFill>
                <a:latin typeface="+mn-lt"/>
                <a:ea typeface="+mn-ea"/>
                <a:cs typeface="+mn-cs"/>
              </a:rPr>
              <a:t> </a:t>
            </a:r>
          </a:p>
          <a:p>
            <a:r>
              <a:rPr lang="ru-RU" sz="1200">
                <a:solidFill>
                  <a:schemeClr val="tx1"/>
                </a:solidFill>
                <a:latin typeface="+mn-lt"/>
                <a:ea typeface="+mn-ea"/>
                <a:cs typeface="+mn-cs"/>
              </a:rPr>
              <a:t>For some family child care providers some of the standards are not applicable. </a:t>
            </a:r>
          </a:p>
        </p:txBody>
      </p:sp>
      <p:sp>
        <p:nvSpPr>
          <p:cNvPr id="4" name="Slide Number Placeholder 3"/>
          <p:cNvSpPr>
            <a:spLocks noGrp="1"/>
          </p:cNvSpPr>
          <p:nvPr>
            <p:ph type="sldNum" sz="quarter" idx="10"/>
          </p:nvPr>
        </p:nvSpPr>
        <p:spPr/>
        <p:txBody>
          <a:bodyPr/>
          <a:lstStyle/>
          <a:p>
            <a:fld id="{B7FC117F-9C20-5F4F-A638-56BA5BAADFB5}" type="slidenum">
              <a:rPr lang="en-US" smtClean="0"/>
              <a:t>11</a:t>
            </a:fld>
            <a:endParaRPr lang="en-US"/>
          </a:p>
        </p:txBody>
      </p:sp>
    </p:spTree>
    <p:extLst>
      <p:ext uri="{BB962C8B-B14F-4D97-AF65-F5344CB8AC3E}">
        <p14:creationId xmlns:p14="http://schemas.microsoft.com/office/powerpoint/2010/main" val="4159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Star Level Indicators: Building Block System</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Earlier, we showed you a slide that illustrated that Spark uses a building block approach.</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The building block approach means that in order to meet a star rating you must meet all of the criteria for the previous level(s) as well as the criteria for the level you are seeking.</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Thus, if you are seeking a 4-Star rating, you must meet the criteria for a 3-Star AND the criteria for a 4-Star.</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If you are seeking a 5-Star rating you must meet the criteria for 3-Star AND 4-Star as well as the criteria for a 5-Star.</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Let’s see this process visually.</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12</a:t>
            </a:fld>
            <a:endParaRPr lang="en-US"/>
          </a:p>
        </p:txBody>
      </p:sp>
    </p:spTree>
    <p:extLst>
      <p:ext uri="{BB962C8B-B14F-4D97-AF65-F5344CB8AC3E}">
        <p14:creationId xmlns:p14="http://schemas.microsoft.com/office/powerpoint/2010/main" val="260826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mn-lt"/>
                <a:ea typeface="+mn-ea"/>
                <a:cs typeface="+mn-cs"/>
              </a:rPr>
              <a:t>Objective title slide: Let’s talk about what types of supports and incentive are available to you including financial and professional.</a:t>
            </a:r>
            <a:endParaRPr lang="en-US" sz="1200" dirty="0">
              <a:solidFill>
                <a:schemeClr val="tx1"/>
              </a:solidFill>
              <a:latin typeface="+mn-lt"/>
              <a:ea typeface="+mn-ea"/>
              <a:cs typeface="+mn-cs"/>
            </a:endParaRPr>
          </a:p>
          <a:p>
            <a:r>
              <a:rPr lang="ru-RU" dirty="0"/>
              <a:t>Поддержка проекта  </a:t>
            </a:r>
            <a:r>
              <a:rPr lang="en-US" dirty="0"/>
              <a:t>Spark </a:t>
            </a:r>
            <a:r>
              <a:rPr lang="ru-RU" dirty="0"/>
              <a:t>подразумевает как профессиональную, так и финансовую помощь для провайдеров. </a:t>
            </a:r>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8804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Spark Supports </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Spark supports are available to eligible programs to assist them with program improvement.</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There are a number of supports available to programs (briefly review the list on the slide).</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The Oregon QRIS Resources website is available to programs after they achieve the Commitment to Quality designation.  This website offers sample forms and other information to assist with program improvement.</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Quality Improvement Specialists are from CCR&amp;Rs that are available to assist programs with program improvements.</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Portfolio support is available from TRI/WOU to address questions that programs may have as they put their portfolios together.</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A variety of Oregon Spark web-based supports are available to programs including a Frequently Asked Questions page.</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Financial supports that we will talk about next.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14</a:t>
            </a:fld>
            <a:endParaRPr lang="en-US"/>
          </a:p>
        </p:txBody>
      </p:sp>
    </p:spTree>
    <p:extLst>
      <p:ext uri="{BB962C8B-B14F-4D97-AF65-F5344CB8AC3E}">
        <p14:creationId xmlns:p14="http://schemas.microsoft.com/office/powerpoint/2010/main" val="211901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Financial supports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Refer participants to the appendices in the back of their participant packet for the Explanation of Supports form.</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Programs are offered support money for quality improvement. You will see on your Explanation of Support Form how much you are eligible for.</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Most Commitment to Quality (C2Q) programs are eligible for support funds.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Financial support funds are to be used for program improvement. </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48073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Request for Supports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Programs request financial supports through TRI/WOU using the Request for Support Form.</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In addition to submitting the Request for Support form, programs will also need to submit a completed WOU Substitute W-9 form.</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Briefly walk the participants through the Request for Support form and answer any questions they might have.</a:t>
            </a:r>
          </a:p>
          <a:p>
            <a:r>
              <a:rPr lang="ru-RU" sz="1200">
                <a:solidFill>
                  <a:schemeClr val="tx1"/>
                </a:solidFill>
                <a:latin typeface="+mn-lt"/>
                <a:ea typeface="+mn-ea"/>
                <a:cs typeface="+mn-cs"/>
              </a:rPr>
              <a:t> </a:t>
            </a:r>
          </a:p>
          <a:p>
            <a:endParaRPr lang="en-US" i="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57909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What Can I Spend My Support Money On?</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1.	One of the questions that gets asked most often is: What can I spend my support money on?</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2.	There are just 3 things you can spend your money on:</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Quality Improvement</a:t>
            </a:r>
          </a:p>
          <a:p>
            <a:pPr lvl="1"/>
            <a:r>
              <a:rPr lang="ru-RU" sz="1200" dirty="0">
                <a:solidFill>
                  <a:schemeClr val="tx1"/>
                </a:solidFill>
                <a:latin typeface="+mn-lt"/>
                <a:ea typeface="+mn-ea"/>
                <a:cs typeface="+mn-cs"/>
              </a:rPr>
              <a:t>Quality Improvement!</a:t>
            </a:r>
          </a:p>
          <a:p>
            <a:pPr lvl="1"/>
            <a:r>
              <a:rPr lang="ru-RU" sz="1200" dirty="0">
                <a:solidFill>
                  <a:schemeClr val="tx1"/>
                </a:solidFill>
                <a:latin typeface="+mn-lt"/>
                <a:ea typeface="+mn-ea"/>
                <a:cs typeface="+mn-cs"/>
              </a:rPr>
              <a:t>QUALITY IMPROVEMENT!</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3.	Remember to save your receipts for 7 years. You may be audited and must be able to provide receipts for the full amount and must be able to justify that the money was spent on quality improvement. The best way to do this is to use your Quality Improvement Plan to track the improvements made with the purchases. </a:t>
            </a:r>
          </a:p>
          <a:p>
            <a:endParaRPr lang="en-US" baseline="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407851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dirty="0">
                <a:solidFill>
                  <a:schemeClr val="tx1"/>
                </a:solidFill>
                <a:latin typeface="+mn-lt"/>
                <a:ea typeface="+mn-ea"/>
                <a:cs typeface="+mn-cs"/>
              </a:rPr>
              <a:t>Both types of money receiving  by providers  </a:t>
            </a:r>
            <a:r>
              <a:rPr lang="en-US" sz="1200" dirty="0">
                <a:solidFill>
                  <a:schemeClr val="tx1"/>
                </a:solidFill>
                <a:latin typeface="+mn-lt"/>
                <a:ea typeface="+mn-ea"/>
                <a:cs typeface="+mn-cs"/>
              </a:rPr>
              <a:t>- Incentive &amp; </a:t>
            </a:r>
            <a:r>
              <a:rPr lang="ru-RU" sz="1200" dirty="0">
                <a:solidFill>
                  <a:schemeClr val="tx1"/>
                </a:solidFill>
                <a:latin typeface="+mn-lt"/>
                <a:ea typeface="+mn-ea"/>
                <a:cs typeface="+mn-cs"/>
              </a:rPr>
              <a:t>Support Money</a:t>
            </a:r>
            <a:r>
              <a:rPr lang="en-US" sz="1200" dirty="0">
                <a:solidFill>
                  <a:schemeClr val="tx1"/>
                </a:solidFill>
                <a:latin typeface="+mn-lt"/>
                <a:ea typeface="+mn-ea"/>
                <a:cs typeface="+mn-cs"/>
              </a:rPr>
              <a:t> - </a:t>
            </a:r>
            <a:r>
              <a:rPr lang="ru-RU" sz="1200" dirty="0">
                <a:solidFill>
                  <a:schemeClr val="tx1"/>
                </a:solidFill>
                <a:latin typeface="+mn-lt"/>
                <a:ea typeface="+mn-ea"/>
                <a:cs typeface="+mn-cs"/>
              </a:rPr>
              <a:t> </a:t>
            </a:r>
            <a:r>
              <a:rPr lang="ru-RU" sz="1200" u="sng" dirty="0">
                <a:solidFill>
                  <a:schemeClr val="tx1"/>
                </a:solidFill>
                <a:latin typeface="+mn-lt"/>
                <a:ea typeface="+mn-ea"/>
                <a:cs typeface="+mn-cs"/>
              </a:rPr>
              <a:t>Cannot</a:t>
            </a:r>
            <a:r>
              <a:rPr lang="ru-RU" sz="1200" dirty="0">
                <a:solidFill>
                  <a:schemeClr val="tx1"/>
                </a:solidFill>
                <a:latin typeface="+mn-lt"/>
                <a:ea typeface="+mn-ea"/>
                <a:cs typeface="+mn-cs"/>
              </a:rPr>
              <a:t> Be Used for:</a:t>
            </a:r>
            <a:endParaRPr lang="en-US" sz="1200" dirty="0">
              <a:solidFill>
                <a:schemeClr val="tx1"/>
              </a:solidFill>
              <a:latin typeface="+mn-lt"/>
              <a:ea typeface="+mn-ea"/>
              <a:cs typeface="+mn-cs"/>
            </a:endParaRPr>
          </a:p>
          <a:p>
            <a:pPr lvl="0"/>
            <a:r>
              <a:rPr lang="ru-RU" sz="1200" dirty="0">
                <a:solidFill>
                  <a:schemeClr val="tx1"/>
                </a:solidFill>
                <a:latin typeface="+mn-lt"/>
                <a:ea typeface="+mn-ea"/>
                <a:cs typeface="+mn-cs"/>
              </a:rPr>
              <a:t>Вы </a:t>
            </a:r>
            <a:r>
              <a:rPr lang="ru-RU" sz="1200" u="sng" dirty="0">
                <a:solidFill>
                  <a:schemeClr val="tx1"/>
                </a:solidFill>
                <a:latin typeface="+mn-lt"/>
                <a:ea typeface="+mn-ea"/>
                <a:cs typeface="+mn-cs"/>
              </a:rPr>
              <a:t>не можете </a:t>
            </a:r>
            <a:r>
              <a:rPr lang="ru-RU" sz="1200" dirty="0">
                <a:solidFill>
                  <a:schemeClr val="tx1"/>
                </a:solidFill>
                <a:latin typeface="+mn-lt"/>
                <a:ea typeface="+mn-ea"/>
                <a:cs typeface="+mn-cs"/>
              </a:rPr>
              <a:t>использовать полученные средства </a:t>
            </a:r>
            <a:r>
              <a:rPr lang="en-US" sz="1200" dirty="0">
                <a:solidFill>
                  <a:schemeClr val="tx1"/>
                </a:solidFill>
                <a:latin typeface="+mn-lt"/>
                <a:ea typeface="+mn-ea"/>
                <a:cs typeface="+mn-cs"/>
              </a:rPr>
              <a:t>(</a:t>
            </a:r>
            <a:r>
              <a:rPr lang="ru-RU" sz="1200" u="sng" dirty="0">
                <a:solidFill>
                  <a:schemeClr val="tx1"/>
                </a:solidFill>
                <a:latin typeface="+mn-lt"/>
                <a:ea typeface="+mn-ea"/>
                <a:cs typeface="+mn-cs"/>
              </a:rPr>
              <a:t>ни средства материальной поддержки, ни стимулирующие выплаты</a:t>
            </a:r>
            <a:r>
              <a:rPr lang="ru-RU" sz="1200" dirty="0">
                <a:solidFill>
                  <a:schemeClr val="tx1"/>
                </a:solidFill>
                <a:latin typeface="+mn-lt"/>
                <a:ea typeface="+mn-ea"/>
                <a:cs typeface="+mn-cs"/>
              </a:rPr>
              <a:t>) </a:t>
            </a:r>
            <a:r>
              <a:rPr lang="en-US" sz="1200" dirty="0">
                <a:solidFill>
                  <a:schemeClr val="tx1"/>
                </a:solidFill>
                <a:latin typeface="+mn-lt"/>
                <a:ea typeface="+mn-ea"/>
                <a:cs typeface="+mn-cs"/>
              </a:rPr>
              <a:t> </a:t>
            </a:r>
            <a:r>
              <a:rPr lang="ru-RU" sz="1200" dirty="0">
                <a:solidFill>
                  <a:schemeClr val="tx1"/>
                </a:solidFill>
                <a:latin typeface="+mn-lt"/>
                <a:ea typeface="+mn-ea"/>
                <a:cs typeface="+mn-cs"/>
              </a:rPr>
              <a:t>на следующие цели:</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1.The </a:t>
            </a:r>
            <a:r>
              <a:rPr lang="en-US" sz="1200" dirty="0">
                <a:solidFill>
                  <a:schemeClr val="tx1"/>
                </a:solidFill>
                <a:latin typeface="+mn-lt"/>
                <a:ea typeface="+mn-ea"/>
                <a:cs typeface="+mn-cs"/>
              </a:rPr>
              <a:t>Incentive &amp; </a:t>
            </a:r>
            <a:r>
              <a:rPr lang="ru-RU" sz="1200" dirty="0">
                <a:solidFill>
                  <a:schemeClr val="tx1"/>
                </a:solidFill>
                <a:latin typeface="+mn-lt"/>
                <a:ea typeface="+mn-ea"/>
                <a:cs typeface="+mn-cs"/>
              </a:rPr>
              <a:t>support money must be used within these guidelines because they are federal monies. Review the items on the slide. </a:t>
            </a:r>
          </a:p>
          <a:p>
            <a:r>
              <a:rPr lang="ru-RU" sz="1200" dirty="0">
                <a:solidFill>
                  <a:schemeClr val="tx1"/>
                </a:solidFill>
                <a:latin typeface="+mn-lt"/>
                <a:ea typeface="+mn-ea"/>
                <a:cs typeface="+mn-cs"/>
              </a:rPr>
              <a:t> </a:t>
            </a:r>
          </a:p>
          <a:p>
            <a:r>
              <a:rPr lang="en-US" sz="1200" dirty="0">
                <a:solidFill>
                  <a:schemeClr val="tx1"/>
                </a:solidFill>
                <a:latin typeface="+mn-lt"/>
                <a:ea typeface="+mn-ea"/>
                <a:cs typeface="+mn-cs"/>
              </a:rPr>
              <a:t>       </a:t>
            </a:r>
            <a:r>
              <a:rPr lang="ru-RU" sz="1200" dirty="0">
                <a:solidFill>
                  <a:schemeClr val="tx1"/>
                </a:solidFill>
                <a:latin typeface="+mn-lt"/>
                <a:ea typeface="+mn-ea"/>
                <a:cs typeface="+mn-cs"/>
              </a:rPr>
              <a:t>a.	Capital improvements includes permanent improvements such as construction of built-in shelves, patios, concrete pads, etc. (anything that you can’t take with you if you moved).</a:t>
            </a:r>
          </a:p>
          <a:p>
            <a:r>
              <a:rPr lang="ru-RU" sz="1200" dirty="0">
                <a:solidFill>
                  <a:schemeClr val="tx1"/>
                </a:solidFill>
                <a:latin typeface="+mn-lt"/>
                <a:ea typeface="+mn-ea"/>
                <a:cs typeface="+mn-cs"/>
              </a:rPr>
              <a:t> </a:t>
            </a:r>
          </a:p>
          <a:p>
            <a:r>
              <a:rPr lang="en-US" sz="1200" dirty="0">
                <a:solidFill>
                  <a:schemeClr val="tx1"/>
                </a:solidFill>
                <a:latin typeface="+mn-lt"/>
                <a:ea typeface="+mn-ea"/>
                <a:cs typeface="+mn-cs"/>
              </a:rPr>
              <a:t>       </a:t>
            </a:r>
            <a:r>
              <a:rPr lang="ru-RU" sz="1200" dirty="0">
                <a:solidFill>
                  <a:schemeClr val="tx1"/>
                </a:solidFill>
                <a:latin typeface="+mn-lt"/>
                <a:ea typeface="+mn-ea"/>
                <a:cs typeface="+mn-cs"/>
              </a:rPr>
              <a:t>b.	Sectarian materials. Federal monies cannot be used to purchase religious materials.</a:t>
            </a:r>
          </a:p>
          <a:p>
            <a:r>
              <a:rPr lang="ru-RU" sz="1200" dirty="0">
                <a:solidFill>
                  <a:schemeClr val="tx1"/>
                </a:solidFill>
                <a:latin typeface="+mn-lt"/>
                <a:ea typeface="+mn-ea"/>
                <a:cs typeface="+mn-cs"/>
              </a:rPr>
              <a:t> </a:t>
            </a:r>
          </a:p>
          <a:p>
            <a:r>
              <a:rPr lang="en-US" sz="1200" dirty="0">
                <a:solidFill>
                  <a:schemeClr val="tx1"/>
                </a:solidFill>
                <a:latin typeface="+mn-lt"/>
                <a:ea typeface="+mn-ea"/>
                <a:cs typeface="+mn-cs"/>
              </a:rPr>
              <a:t>       </a:t>
            </a:r>
            <a:r>
              <a:rPr lang="ru-RU" sz="1200" dirty="0">
                <a:solidFill>
                  <a:schemeClr val="tx1"/>
                </a:solidFill>
                <a:latin typeface="+mn-lt"/>
                <a:ea typeface="+mn-ea"/>
                <a:cs typeface="+mn-cs"/>
              </a:rPr>
              <a:t>c.	Operating costs includes items such as rent, water, staff salaries, etc.</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2.Remember, your QIS can help you decide how to best spend these monies.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52538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Financial Incentives</a:t>
            </a:r>
            <a:r>
              <a:rPr lang="en-US" sz="1200" dirty="0">
                <a:solidFill>
                  <a:schemeClr val="tx1"/>
                </a:solidFill>
                <a:latin typeface="+mn-lt"/>
                <a:ea typeface="+mn-ea"/>
                <a:cs typeface="+mn-cs"/>
              </a:rPr>
              <a:t> (</a:t>
            </a:r>
            <a:r>
              <a:rPr lang="az-Cyrl-AZ" sz="1200" dirty="0">
                <a:solidFill>
                  <a:schemeClr val="tx1"/>
                </a:solidFill>
                <a:latin typeface="+mn-lt"/>
                <a:ea typeface="+mn-ea"/>
                <a:cs typeface="+mn-cs"/>
              </a:rPr>
              <a:t>Стимулирующие выплаты</a:t>
            </a:r>
            <a:r>
              <a:rPr lang="en-US" sz="1200" dirty="0">
                <a:solidFill>
                  <a:schemeClr val="tx1"/>
                </a:solidFill>
                <a:latin typeface="+mn-lt"/>
                <a:ea typeface="+mn-ea"/>
                <a:cs typeface="+mn-cs"/>
              </a:rPr>
              <a:t>)</a:t>
            </a:r>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Financial incentives are different than support dollars.</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They are awarded by TRI </a:t>
            </a:r>
            <a:r>
              <a:rPr lang="ru-RU" sz="1200" u="sng" dirty="0">
                <a:solidFill>
                  <a:schemeClr val="tx1"/>
                </a:solidFill>
                <a:latin typeface="+mn-lt"/>
                <a:ea typeface="+mn-ea"/>
                <a:cs typeface="+mn-cs"/>
              </a:rPr>
              <a:t>after</a:t>
            </a:r>
            <a:r>
              <a:rPr lang="ru-RU" sz="1200" dirty="0">
                <a:solidFill>
                  <a:schemeClr val="tx1"/>
                </a:solidFill>
                <a:latin typeface="+mn-lt"/>
                <a:ea typeface="+mn-ea"/>
                <a:cs typeface="+mn-cs"/>
              </a:rPr>
              <a:t> a program receives star quality rating.</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The amount depends on the size of the program and quality rating awarded.</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The incentive money recognizes achievements and provides support for the ongoing cost of quality.</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Financial incentives are for the program. </a:t>
            </a:r>
            <a:r>
              <a:rPr lang="en-US" sz="1200" dirty="0">
                <a:solidFill>
                  <a:schemeClr val="tx1"/>
                </a:solidFill>
                <a:latin typeface="+mn-lt"/>
                <a:ea typeface="+mn-ea"/>
                <a:cs typeface="+mn-cs"/>
              </a:rPr>
              <a:t>Same restrictions as Support funds. </a:t>
            </a:r>
          </a:p>
          <a:p>
            <a:pPr lvl="2"/>
            <a:endParaRPr lang="ru-RU"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67079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i="0">
                <a:solidFill>
                  <a:schemeClr val="tx1"/>
                </a:solidFill>
                <a:latin typeface="+mn-lt"/>
                <a:ea typeface="+mn-ea"/>
                <a:cs typeface="+mn-cs"/>
              </a:rPr>
              <a:t>Training outcome and objectives</a:t>
            </a:r>
          </a:p>
          <a:p>
            <a:pPr lvl="1"/>
            <a:r>
              <a:rPr lang="ru-RU" sz="1200" i="0">
                <a:solidFill>
                  <a:schemeClr val="tx1"/>
                </a:solidFill>
                <a:latin typeface="+mn-lt"/>
                <a:ea typeface="+mn-ea"/>
                <a:cs typeface="+mn-cs"/>
              </a:rPr>
              <a:t>Direct the participants to the PowerPoint slide on the screen and the PowerPoint handout page that has the outcome and objectives.</a:t>
            </a:r>
          </a:p>
          <a:p>
            <a:pPr lvl="1"/>
            <a:r>
              <a:rPr lang="ru-RU" sz="1200" i="0">
                <a:solidFill>
                  <a:schemeClr val="tx1"/>
                </a:solidFill>
                <a:latin typeface="+mn-lt"/>
                <a:ea typeface="+mn-ea"/>
                <a:cs typeface="+mn-cs"/>
              </a:rPr>
              <a:t>Read aloud the outcome.</a:t>
            </a:r>
          </a:p>
          <a:p>
            <a:pPr lvl="1"/>
            <a:r>
              <a:rPr lang="ru-RU" sz="1200" i="0">
                <a:solidFill>
                  <a:schemeClr val="tx1"/>
                </a:solidFill>
                <a:latin typeface="+mn-lt"/>
                <a:ea typeface="+mn-ea"/>
                <a:cs typeface="+mn-cs"/>
              </a:rPr>
              <a:t>Explain to participants that to achieve the outcome, we have developed a series of training objectives. Review the objectives from the slide.</a:t>
            </a:r>
          </a:p>
          <a:p>
            <a:pPr lvl="1"/>
            <a:r>
              <a:rPr lang="ru-RU" sz="1200" i="0">
                <a:solidFill>
                  <a:schemeClr val="tx1"/>
                </a:solidFill>
                <a:latin typeface="+mn-lt"/>
                <a:ea typeface="+mn-ea"/>
                <a:cs typeface="+mn-cs"/>
              </a:rPr>
              <a:t>Invite participants to ask questions and/or make comments about the outcome and objectives, as well as during any part of the training.</a:t>
            </a:r>
          </a:p>
          <a:p>
            <a:pPr lvl="0"/>
            <a:r>
              <a:rPr lang="ru-RU" sz="1200">
                <a:solidFill>
                  <a:schemeClr val="tx1"/>
                </a:solidFill>
                <a:latin typeface="+mn-lt"/>
                <a:ea typeface="+mn-ea"/>
                <a:cs typeface="+mn-cs"/>
              </a:rPr>
              <a:t>Housekeeping information</a:t>
            </a:r>
          </a:p>
          <a:p>
            <a:pPr marL="171450" lvl="0" indent="-171450">
              <a:buFont typeface="Arial" panose="020B0604020202020204" pitchFamily="34" charset="0"/>
              <a:buChar char="•"/>
            </a:pPr>
            <a:r>
              <a:rPr lang="ru-RU" sz="1200">
                <a:solidFill>
                  <a:schemeClr val="tx1"/>
                </a:solidFill>
                <a:latin typeface="+mn-lt"/>
                <a:ea typeface="+mn-ea"/>
                <a:cs typeface="+mn-cs"/>
              </a:rPr>
              <a:t>Remind participants that the session is two hours in length and that a lot of material will be covered. Refer participants to the training agenda in their Participant Packet.</a:t>
            </a:r>
          </a:p>
          <a:p>
            <a:pPr marL="171450" lvl="0" indent="-171450">
              <a:buFont typeface="Arial" panose="020B0604020202020204" pitchFamily="34" charset="0"/>
              <a:buChar char="•"/>
            </a:pPr>
            <a:r>
              <a:rPr lang="ru-RU" sz="1200">
                <a:solidFill>
                  <a:schemeClr val="tx1"/>
                </a:solidFill>
                <a:latin typeface="+mn-lt"/>
                <a:ea typeface="+mn-ea"/>
                <a:cs typeface="+mn-cs"/>
              </a:rPr>
              <a:t>Let participants know where the restrooms are located and inform them if there will be a break.</a:t>
            </a:r>
          </a:p>
          <a:p>
            <a:pPr marL="171450" indent="-171450">
              <a:buFont typeface="Arial" panose="020B0604020202020204" pitchFamily="34" charset="0"/>
              <a:buChar char="•"/>
            </a:pPr>
            <a:r>
              <a:rPr lang="ru-RU" sz="1200">
                <a:solidFill>
                  <a:schemeClr val="tx1"/>
                </a:solidFill>
                <a:latin typeface="+mn-lt"/>
                <a:ea typeface="+mn-ea"/>
                <a:cs typeface="+mn-cs"/>
              </a:rPr>
              <a:t> Ask participants to silence their cell phones and limit side conversations. You may also ask what other courtesies will help them to stay focused.</a:t>
            </a:r>
          </a:p>
          <a:p>
            <a:pPr marL="171450" indent="-171450">
              <a:buFont typeface="Arial" panose="020B0604020202020204" pitchFamily="34" charset="0"/>
              <a:buChar char="•"/>
            </a:pPr>
            <a:r>
              <a:rPr lang="ru-RU" sz="1200">
                <a:solidFill>
                  <a:schemeClr val="tx1"/>
                </a:solidFill>
                <a:latin typeface="+mn-lt"/>
                <a:ea typeface="+mn-ea"/>
                <a:cs typeface="+mn-cs"/>
              </a:rPr>
              <a:t>Inform participants that they will be completing an evaluation of the training at the end of the session.</a:t>
            </a:r>
          </a:p>
          <a:p>
            <a:pPr marL="171450" indent="-171450">
              <a:buFont typeface="Arial" panose="020B0604020202020204" pitchFamily="34" charset="0"/>
              <a:buChar char="•"/>
            </a:pPr>
            <a:r>
              <a:rPr lang="ru-RU" sz="1200">
                <a:solidFill>
                  <a:schemeClr val="tx1"/>
                </a:solidFill>
                <a:latin typeface="+mn-lt"/>
                <a:ea typeface="+mn-ea"/>
                <a:cs typeface="+mn-cs"/>
              </a:rPr>
              <a:t>Let participants know that they will receive a certificate for completing the training in the core knowledge category of Program Management.</a:t>
            </a:r>
          </a:p>
          <a:p>
            <a:endParaRPr lang="en-US" dirty="0"/>
          </a:p>
          <a:p>
            <a:pPr lvl="0"/>
            <a:r>
              <a:rPr lang="ru-RU" sz="1200" i="0">
                <a:solidFill>
                  <a:schemeClr val="tx1"/>
                </a:solidFill>
                <a:latin typeface="+mn-lt"/>
                <a:ea typeface="+mn-ea"/>
                <a:cs typeface="+mn-cs"/>
              </a:rPr>
              <a:t>Closing</a:t>
            </a:r>
          </a:p>
          <a:p>
            <a:r>
              <a:rPr lang="ru-RU" sz="1200" i="0">
                <a:solidFill>
                  <a:schemeClr val="tx1"/>
                </a:solidFill>
                <a:latin typeface="+mn-lt"/>
                <a:ea typeface="+mn-ea"/>
                <a:cs typeface="+mn-cs"/>
              </a:rPr>
              <a:t> </a:t>
            </a:r>
          </a:p>
          <a:p>
            <a:pPr lvl="0"/>
            <a:r>
              <a:rPr lang="ru-RU" sz="1200" i="0">
                <a:solidFill>
                  <a:schemeClr val="tx1"/>
                </a:solidFill>
                <a:latin typeface="+mn-lt"/>
                <a:ea typeface="+mn-ea"/>
                <a:cs typeface="+mn-cs"/>
              </a:rPr>
              <a:t>Icebreaker activity (optional). One suggested activity is “Comfort Zones.” You can either just ask participants or have three Zones set up in the room, about their comfort level around Spark. The Zones can be something like “Comfortable”, “Some Understanding” and “Overwhelmed”.  Ask the following statement, “How are you feeling about your understanding of Spark and the Spark process? Have participants either answer as a group or have them stand in front of the “Comfort Zone” that matches their comfort level. For the “Zones,” place three pieces of paper on the wall, labeled in order from Comfortable to Overwhelmed. Ask for volunteers to share their reasons for their Zone choice. Another way to frame this is asking about their fears and excitement. </a:t>
            </a:r>
          </a:p>
          <a:p>
            <a:r>
              <a:rPr lang="ru-RU" sz="1200" i="0">
                <a:solidFill>
                  <a:schemeClr val="tx1"/>
                </a:solidFill>
                <a:latin typeface="+mn-lt"/>
                <a:ea typeface="+mn-ea"/>
                <a:cs typeface="+mn-cs"/>
              </a:rPr>
              <a:t> </a:t>
            </a:r>
          </a:p>
          <a:p>
            <a:pPr lvl="0"/>
            <a:r>
              <a:rPr lang="ru-RU" sz="1200" i="0">
                <a:solidFill>
                  <a:schemeClr val="tx1"/>
                </a:solidFill>
                <a:latin typeface="+mn-lt"/>
                <a:ea typeface="+mn-ea"/>
                <a:cs typeface="+mn-cs"/>
              </a:rPr>
              <a:t>Ask participants if they have any questions about the purpose/objectives of the training, the schedule, or anything else regarding the content covered so far</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41616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Introduction</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During this session, we will be talking about the documents and process of the C2Q Phase.</a:t>
            </a:r>
          </a:p>
          <a:p>
            <a:r>
              <a:rPr lang="ru-RU"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37321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C2Q Process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In order to start the C2Q process you will need to mail a completed Spark Application and a signed Memorandum of Understanding (MOU) to TRI.</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 will also need to pass the C2Q compliance requirements.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After application items are reviewed and determined to be complete, programs will receive their C2Q designation and a Welcome Kit.</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39861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Program Application</a:t>
            </a:r>
          </a:p>
          <a:p>
            <a:r>
              <a:rPr lang="ru-RU" sz="1200">
                <a:solidFill>
                  <a:schemeClr val="tx1"/>
                </a:solidFill>
                <a:latin typeface="+mn-lt"/>
                <a:ea typeface="+mn-ea"/>
                <a:cs typeface="+mn-cs"/>
              </a:rPr>
              <a:t> </a:t>
            </a:r>
          </a:p>
          <a:p>
            <a:r>
              <a:rPr lang="ru-RU" sz="1200">
                <a:solidFill>
                  <a:schemeClr val="tx1"/>
                </a:solidFill>
                <a:latin typeface="+mn-lt"/>
                <a:ea typeface="+mn-ea"/>
                <a:cs typeface="+mn-cs"/>
              </a:rPr>
              <a:t>A.	Hand out a copy of the Application if you have not already done so.</a:t>
            </a:r>
          </a:p>
          <a:p>
            <a:r>
              <a:rPr lang="ru-RU" sz="1200">
                <a:solidFill>
                  <a:schemeClr val="tx1"/>
                </a:solidFill>
                <a:latin typeface="+mn-lt"/>
                <a:ea typeface="+mn-ea"/>
                <a:cs typeface="+mn-cs"/>
              </a:rPr>
              <a:t> </a:t>
            </a:r>
          </a:p>
          <a:p>
            <a:r>
              <a:rPr lang="ru-RU" sz="1200">
                <a:solidFill>
                  <a:schemeClr val="tx1"/>
                </a:solidFill>
                <a:latin typeface="+mn-lt"/>
                <a:ea typeface="+mn-ea"/>
                <a:cs typeface="+mn-cs"/>
              </a:rPr>
              <a:t>B.	The purpose of the Program Application is to collect information about the program including contact information, the type of program, other general program information, information related to requirements for participating in Spark, and if the program meets C2Q requirements. The application serves as the “gateway” to the Spark process. A program must meet the minimum requirements described within the Application to be eligible to achieve a C2Q designation.</a:t>
            </a:r>
          </a:p>
          <a:p>
            <a:r>
              <a:rPr lang="ru-RU" sz="1200">
                <a:solidFill>
                  <a:schemeClr val="tx1"/>
                </a:solidFill>
                <a:latin typeface="+mn-lt"/>
                <a:ea typeface="+mn-ea"/>
                <a:cs typeface="+mn-cs"/>
              </a:rPr>
              <a:t>	</a:t>
            </a:r>
          </a:p>
          <a:p>
            <a:r>
              <a:rPr lang="ru-RU" sz="1200">
                <a:solidFill>
                  <a:schemeClr val="tx1"/>
                </a:solidFill>
                <a:latin typeface="+mn-lt"/>
                <a:ea typeface="+mn-ea"/>
                <a:cs typeface="+mn-cs"/>
              </a:rPr>
              <a:t>C.	If there is time at the end of the training you can help the programs complete the Application. </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22</a:t>
            </a:fld>
            <a:endParaRPr lang="en-US"/>
          </a:p>
        </p:txBody>
      </p:sp>
    </p:spTree>
    <p:extLst>
      <p:ext uri="{BB962C8B-B14F-4D97-AF65-F5344CB8AC3E}">
        <p14:creationId xmlns:p14="http://schemas.microsoft.com/office/powerpoint/2010/main" val="97744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a:solidFill>
                  <a:schemeClr val="tx1"/>
                </a:solidFill>
                <a:latin typeface="+mn-lt"/>
                <a:ea typeface="+mn-ea"/>
                <a:cs typeface="+mn-cs"/>
              </a:rPr>
              <a:t>Memorandum of Understanding (MOU)</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A.	Hand out a copy of the MOU if you have not already done so. </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B.	The MOU contains information that programs agree to adhere to to participate in Spark.</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C.	If there is time at the end of the training you can have the programs read through and sign the MOU.</a:t>
            </a:r>
          </a:p>
          <a:p>
            <a:r>
              <a:rPr lang="ru-RU" sz="1200" dirty="0">
                <a:solidFill>
                  <a:schemeClr val="tx1"/>
                </a:solidFill>
                <a:latin typeface="+mn-lt"/>
                <a:ea typeface="+mn-ea"/>
                <a:cs typeface="+mn-cs"/>
              </a:rPr>
              <a:t> </a:t>
            </a:r>
          </a:p>
          <a:p>
            <a:pPr marL="171400" indent="-17140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9208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Self-Assessment</a:t>
            </a:r>
          </a:p>
          <a:p>
            <a:r>
              <a:rPr lang="ru-RU" sz="1200">
                <a:solidFill>
                  <a:schemeClr val="tx1"/>
                </a:solidFill>
                <a:latin typeface="+mn-lt"/>
                <a:ea typeface="+mn-ea"/>
                <a:cs typeface="+mn-cs"/>
              </a:rPr>
              <a:t> </a:t>
            </a:r>
          </a:p>
          <a:p>
            <a:r>
              <a:rPr lang="ru-RU" sz="1200">
                <a:solidFill>
                  <a:schemeClr val="tx1"/>
                </a:solidFill>
                <a:latin typeface="+mn-lt"/>
                <a:ea typeface="+mn-ea"/>
                <a:cs typeface="+mn-cs"/>
              </a:rPr>
              <a:t>A.	Hand out a copy of the Self-Assessment if you have not already done so.</a:t>
            </a:r>
          </a:p>
          <a:p>
            <a:r>
              <a:rPr lang="ru-RU" sz="1200">
                <a:solidFill>
                  <a:schemeClr val="tx1"/>
                </a:solidFill>
                <a:latin typeface="+mn-lt"/>
                <a:ea typeface="+mn-ea"/>
                <a:cs typeface="+mn-cs"/>
              </a:rPr>
              <a:t> </a:t>
            </a:r>
          </a:p>
          <a:p>
            <a:r>
              <a:rPr lang="ru-RU" sz="1200">
                <a:solidFill>
                  <a:schemeClr val="tx1"/>
                </a:solidFill>
                <a:latin typeface="+mn-lt"/>
                <a:ea typeface="+mn-ea"/>
                <a:cs typeface="+mn-cs"/>
              </a:rPr>
              <a:t>B.	The purpose and the format for the Self-Assessment</a:t>
            </a:r>
          </a:p>
          <a:p>
            <a:r>
              <a:rPr lang="ru-RU" sz="1200">
                <a:solidFill>
                  <a:schemeClr val="tx1"/>
                </a:solidFill>
                <a:latin typeface="+mn-lt"/>
                <a:ea typeface="+mn-ea"/>
                <a:cs typeface="+mn-cs"/>
              </a:rPr>
              <a:t> </a:t>
            </a:r>
          </a:p>
          <a:p>
            <a:r>
              <a:rPr lang="ru-RU" sz="1200">
                <a:solidFill>
                  <a:schemeClr val="tx1"/>
                </a:solidFill>
                <a:latin typeface="+mn-lt"/>
                <a:ea typeface="+mn-ea"/>
                <a:cs typeface="+mn-cs"/>
              </a:rPr>
              <a:t>1.	Part of the Spark process is to complete the Self-Assessment. This is a simplified way for programs to get an idea of how their program aligns with the Spark standards and how ready they may be to proceed in the process.</a:t>
            </a:r>
          </a:p>
          <a:p>
            <a:r>
              <a:rPr lang="ru-RU" sz="1200">
                <a:solidFill>
                  <a:schemeClr val="tx1"/>
                </a:solidFill>
                <a:latin typeface="+mn-lt"/>
                <a:ea typeface="+mn-ea"/>
                <a:cs typeface="+mn-cs"/>
              </a:rPr>
              <a:t> </a:t>
            </a:r>
          </a:p>
          <a:p>
            <a:r>
              <a:rPr lang="ru-RU" sz="1200">
                <a:solidFill>
                  <a:schemeClr val="tx1"/>
                </a:solidFill>
                <a:latin typeface="+mn-lt"/>
                <a:ea typeface="+mn-ea"/>
                <a:cs typeface="+mn-cs"/>
              </a:rPr>
              <a:t>2.	There are two versions of the Self-Assessment – a Center version and a Family version.</a:t>
            </a:r>
          </a:p>
          <a:p>
            <a:r>
              <a:rPr lang="ru-RU" sz="1200">
                <a:solidFill>
                  <a:schemeClr val="tx1"/>
                </a:solidFill>
                <a:latin typeface="+mn-lt"/>
                <a:ea typeface="+mn-ea"/>
                <a:cs typeface="+mn-cs"/>
              </a:rPr>
              <a:t> </a:t>
            </a:r>
          </a:p>
          <a:p>
            <a:r>
              <a:rPr lang="ru-RU" sz="1200">
                <a:solidFill>
                  <a:schemeClr val="tx1"/>
                </a:solidFill>
                <a:latin typeface="+mn-lt"/>
                <a:ea typeface="+mn-ea"/>
                <a:cs typeface="+mn-cs"/>
              </a:rPr>
              <a:t>3.	The Self-Assessment is taken directly from the Portfolio. If you are somewhat accurate in your assessment, you will have a good idea of your program’s readiness to proceed and what star level is attainable.</a:t>
            </a:r>
          </a:p>
          <a:p>
            <a:r>
              <a:rPr lang="ru-RU" sz="1200">
                <a:solidFill>
                  <a:schemeClr val="tx1"/>
                </a:solidFill>
                <a:latin typeface="+mn-lt"/>
                <a:ea typeface="+mn-ea"/>
                <a:cs typeface="+mn-cs"/>
              </a:rPr>
              <a:t> </a:t>
            </a:r>
          </a:p>
          <a:p>
            <a:r>
              <a:rPr lang="ru-RU" sz="1200">
                <a:solidFill>
                  <a:schemeClr val="tx1"/>
                </a:solidFill>
                <a:latin typeface="+mn-lt"/>
                <a:ea typeface="+mn-ea"/>
                <a:cs typeface="+mn-cs"/>
              </a:rPr>
              <a:t>4.	It is not intended to be an exact assessment. The person completing it should give their best guess or choose “partial” if they are not sure how to rate an item.</a:t>
            </a:r>
          </a:p>
          <a:p>
            <a:r>
              <a:rPr lang="ru-RU" sz="1200">
                <a:solidFill>
                  <a:schemeClr val="tx1"/>
                </a:solidFill>
                <a:latin typeface="+mn-lt"/>
                <a:ea typeface="+mn-ea"/>
                <a:cs typeface="+mn-cs"/>
              </a:rPr>
              <a:t> </a:t>
            </a:r>
          </a:p>
          <a:p>
            <a:r>
              <a:rPr lang="ru-RU" sz="1200">
                <a:solidFill>
                  <a:schemeClr val="tx1"/>
                </a:solidFill>
                <a:latin typeface="+mn-lt"/>
                <a:ea typeface="+mn-ea"/>
                <a:cs typeface="+mn-cs"/>
              </a:rPr>
              <a:t>5.	Programs will not be judged on where they assess themselves. The process of doing the reflection is all that is required.</a:t>
            </a:r>
          </a:p>
          <a:p>
            <a:r>
              <a:rPr lang="ru-RU" sz="1200">
                <a:solidFill>
                  <a:schemeClr val="tx1"/>
                </a:solidFill>
                <a:latin typeface="+mn-lt"/>
                <a:ea typeface="+mn-ea"/>
                <a:cs typeface="+mn-cs"/>
              </a:rPr>
              <a:t> </a:t>
            </a:r>
          </a:p>
          <a:p>
            <a:r>
              <a:rPr lang="ru-RU" sz="1200">
                <a:solidFill>
                  <a:schemeClr val="tx1"/>
                </a:solidFill>
                <a:latin typeface="+mn-lt"/>
                <a:ea typeface="+mn-ea"/>
                <a:cs typeface="+mn-cs"/>
              </a:rPr>
              <a:t>6.	Let the participants know that you (QIS) will be available to give them additional information on how to fill out the Self-Assessment when they are ready for this step.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82823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Welcome Kit</a:t>
            </a:r>
          </a:p>
          <a:p>
            <a:r>
              <a:rPr lang="ru-RU" sz="1200">
                <a:solidFill>
                  <a:schemeClr val="tx1"/>
                </a:solidFill>
                <a:latin typeface="+mn-lt"/>
                <a:ea typeface="+mn-ea"/>
                <a:cs typeface="+mn-cs"/>
              </a:rPr>
              <a:t> </a:t>
            </a:r>
          </a:p>
          <a:p>
            <a:r>
              <a:rPr lang="ru-RU" sz="1200">
                <a:solidFill>
                  <a:schemeClr val="tx1"/>
                </a:solidFill>
                <a:latin typeface="+mn-lt"/>
                <a:ea typeface="+mn-ea"/>
                <a:cs typeface="+mn-cs"/>
              </a:rPr>
              <a:t>A. After a program submits their completed Application and signed Memorandum of Understanding, and they pass the compliance check, they will receive their C2Q Welcome Kit. </a:t>
            </a:r>
          </a:p>
          <a:p>
            <a:r>
              <a:rPr lang="ru-RU" sz="1200">
                <a:solidFill>
                  <a:schemeClr val="tx1"/>
                </a:solidFill>
                <a:latin typeface="+mn-lt"/>
                <a:ea typeface="+mn-ea"/>
                <a:cs typeface="+mn-cs"/>
              </a:rPr>
              <a:t> </a:t>
            </a:r>
          </a:p>
          <a:p>
            <a:r>
              <a:rPr lang="ru-RU" sz="1200">
                <a:solidFill>
                  <a:schemeClr val="tx1"/>
                </a:solidFill>
                <a:latin typeface="+mn-lt"/>
                <a:ea typeface="+mn-ea"/>
                <a:cs typeface="+mn-cs"/>
              </a:rPr>
              <a:t>B. Using the Example Welcome Kit quickly show them the contents.</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310943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Determine Your Next Steps</a:t>
            </a:r>
          </a:p>
          <a:p>
            <a:r>
              <a:rPr lang="ru-RU" sz="1200">
                <a:solidFill>
                  <a:schemeClr val="tx1"/>
                </a:solidFill>
                <a:latin typeface="+mn-lt"/>
                <a:ea typeface="+mn-ea"/>
                <a:cs typeface="+mn-cs"/>
              </a:rPr>
              <a:t> </a:t>
            </a:r>
          </a:p>
          <a:p>
            <a:r>
              <a:rPr lang="ru-RU" sz="1200">
                <a:solidFill>
                  <a:schemeClr val="tx1"/>
                </a:solidFill>
                <a:latin typeface="+mn-lt"/>
                <a:ea typeface="+mn-ea"/>
                <a:cs typeface="+mn-cs"/>
              </a:rPr>
              <a:t>A.	After a program completes the initial activities and they receive their Commitment to Quality designation and their Welcome Kit, they are ready to proceed on to the next part of the process.</a:t>
            </a:r>
          </a:p>
          <a:p>
            <a:r>
              <a:rPr lang="ru-RU" sz="1200">
                <a:solidFill>
                  <a:schemeClr val="tx1"/>
                </a:solidFill>
                <a:latin typeface="+mn-lt"/>
                <a:ea typeface="+mn-ea"/>
                <a:cs typeface="+mn-cs"/>
              </a:rPr>
              <a:t> </a:t>
            </a:r>
          </a:p>
          <a:p>
            <a:r>
              <a:rPr lang="ru-RU" sz="1200">
                <a:solidFill>
                  <a:schemeClr val="tx1"/>
                </a:solidFill>
                <a:latin typeface="+mn-lt"/>
                <a:ea typeface="+mn-ea"/>
                <a:cs typeface="+mn-cs"/>
              </a:rPr>
              <a:t>B.	Each program gets to choose how they want to go through the process.</a:t>
            </a:r>
          </a:p>
          <a:p>
            <a:r>
              <a:rPr lang="ru-RU" sz="1200">
                <a:solidFill>
                  <a:schemeClr val="tx1"/>
                </a:solidFill>
                <a:latin typeface="+mn-lt"/>
                <a:ea typeface="+mn-ea"/>
                <a:cs typeface="+mn-cs"/>
              </a:rPr>
              <a:t> </a:t>
            </a:r>
          </a:p>
          <a:p>
            <a:r>
              <a:rPr lang="ru-RU" sz="1200">
                <a:solidFill>
                  <a:schemeClr val="tx1"/>
                </a:solidFill>
                <a:latin typeface="+mn-lt"/>
                <a:ea typeface="+mn-ea"/>
                <a:cs typeface="+mn-cs"/>
              </a:rPr>
              <a:t>C.	There is not one right or wrong way.</a:t>
            </a:r>
          </a:p>
          <a:p>
            <a:r>
              <a:rPr lang="ru-RU" sz="1200">
                <a:solidFill>
                  <a:schemeClr val="tx1"/>
                </a:solidFill>
                <a:latin typeface="+mn-lt"/>
                <a:ea typeface="+mn-ea"/>
                <a:cs typeface="+mn-cs"/>
              </a:rPr>
              <a:t> </a:t>
            </a:r>
          </a:p>
          <a:p>
            <a:r>
              <a:rPr lang="ru-RU" sz="1200">
                <a:solidFill>
                  <a:schemeClr val="tx1"/>
                </a:solidFill>
                <a:latin typeface="+mn-lt"/>
                <a:ea typeface="+mn-ea"/>
                <a:cs typeface="+mn-cs"/>
              </a:rPr>
              <a:t>D.	Programs may want to go directly to obtaining a rating or may want to spend some time making improvements and get support before they get rated. </a:t>
            </a:r>
          </a:p>
          <a:p>
            <a:r>
              <a:rPr lang="ru-RU" sz="1200">
                <a:solidFill>
                  <a:schemeClr val="tx1"/>
                </a:solidFill>
                <a:latin typeface="+mn-lt"/>
                <a:ea typeface="+mn-ea"/>
                <a:cs typeface="+mn-cs"/>
              </a:rPr>
              <a:t> </a:t>
            </a:r>
          </a:p>
          <a:p>
            <a:r>
              <a:rPr lang="ru-RU" sz="1200">
                <a:solidFill>
                  <a:schemeClr val="tx1"/>
                </a:solidFill>
                <a:latin typeface="+mn-lt"/>
                <a:ea typeface="+mn-ea"/>
                <a:cs typeface="+mn-cs"/>
              </a:rPr>
              <a:t>VIII.	Ask participants if they have any questions about the content covered in this section.</a:t>
            </a:r>
            <a:r>
              <a:rPr lang="ru-RU"/>
              <a:t> </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4015891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13403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Quality Improvement Plans – Why are they important?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is the heart and soul of Spark.</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We talked in the beginning of the presentation about what each letter in QRIS stands for… “I” represents improvement, continuous quality improvement. The QIP provides a map to achieve your goals.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QIP enables programs who have achieved the Commitment to Quality designation to take the next step in the Spark process.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Filling out and completing the QIP allows programs to not only receive financial supports, but it also enables them to indicate to their Quality Improvement Specialist what special assistance they may need to be a successful during the QRIS process and beyond. So, what is the Quality Improvement Plan?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QIP is a tool for you to use to map out your goals and accomplishments in improving the quality of your program.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QIP – What is it and why is it important?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guides your own personal QRIS process.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includes all domains, standards and indicators, but you choose how you want to use it.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documents your need for support funds.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outlines a plan for receiving supports from Quality Improvement Specialist.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Your QIS can help you fill it out when you are ready.</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28</a:t>
            </a:fld>
            <a:endParaRPr lang="en-US"/>
          </a:p>
        </p:txBody>
      </p:sp>
    </p:spTree>
    <p:extLst>
      <p:ext uri="{BB962C8B-B14F-4D97-AF65-F5344CB8AC3E}">
        <p14:creationId xmlns:p14="http://schemas.microsoft.com/office/powerpoint/2010/main" val="1226246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lvl="0"/>
            <a:r>
              <a:rPr lang="ru-RU" sz="1200">
                <a:solidFill>
                  <a:schemeClr val="tx1"/>
                </a:solidFill>
                <a:latin typeface="+mn-lt"/>
                <a:ea typeface="+mn-ea"/>
                <a:cs typeface="+mn-cs"/>
              </a:rPr>
              <a:t>Request for Supports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For programs that want to receive supports to make program improvements before submitting a portfolio these are the steps they need to take.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Complete and submit the Request for Supports form to The Research Institute (TRI).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Complete and submit the WOU Substitute W-9 form to TRI. Assuming you’ve completed your Request for Supports and WOU Substitute W-9 correctly, you should expect your support check to arrive in 15-30 days. </a:t>
            </a:r>
          </a:p>
          <a:p>
            <a:pPr lvl="1"/>
            <a:r>
              <a:rPr lang="ru-RU" sz="1200">
                <a:solidFill>
                  <a:schemeClr val="tx1"/>
                </a:solidFill>
                <a:latin typeface="+mn-lt"/>
                <a:ea typeface="+mn-ea"/>
                <a:cs typeface="+mn-cs"/>
              </a:rPr>
              <a:t>Work with your Quality Improvement Specialist to identify and help support you in your program improvements. Your QIS may also be able to help you choose how to spend your support money wisely.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Implement your program quality improvements that were identified on your Quality Improvement Plan or with help from your QIS.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Ask participants if they have any questions about the material covered in this section.</a:t>
            </a:r>
          </a:p>
          <a:p>
            <a:r>
              <a:rPr lang="ru-RU" sz="1200">
                <a:solidFill>
                  <a:schemeClr val="tx1"/>
                </a:solidFill>
                <a:latin typeface="+mn-lt"/>
                <a:ea typeface="+mn-ea"/>
                <a:cs typeface="+mn-cs"/>
              </a:rPr>
              <a:t> </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126057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Objective title slide: We are going to generally define the purpose of a QRIS and how Spark specifically functions as Oregon’s QRIS.</a:t>
            </a:r>
          </a:p>
          <a:p>
            <a:r>
              <a:rPr lang="ru-RU" sz="1200" dirty="0">
                <a:solidFill>
                  <a:schemeClr val="tx1"/>
                </a:solidFill>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3660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Quality Rating Phase</a:t>
            </a:r>
          </a:p>
          <a:p>
            <a:r>
              <a:rPr lang="ru-RU" sz="1200">
                <a:solidFill>
                  <a:schemeClr val="tx1"/>
                </a:solidFill>
                <a:latin typeface="+mn-lt"/>
                <a:ea typeface="+mn-ea"/>
                <a:cs typeface="+mn-cs"/>
              </a:rPr>
              <a:t>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Quality Rating Phase occurs after the program has achieved a C2Q designation and they have completed the necessary quality improvements identified in their QIP.</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162857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Completing your portfolio is your chance to show off what your program does.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Your portfolio documents your program’s quality, including quality improvements.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Completing and submitting a portfolio is required for a quality rating.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Keep in mind that ratings are never final; you can resubmit as many times as you want.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31</a:t>
            </a:fld>
            <a:endParaRPr lang="en-US"/>
          </a:p>
        </p:txBody>
      </p:sp>
    </p:spTree>
    <p:extLst>
      <p:ext uri="{BB962C8B-B14F-4D97-AF65-F5344CB8AC3E}">
        <p14:creationId xmlns:p14="http://schemas.microsoft.com/office/powerpoint/2010/main" val="270071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Evidence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Your program will be asked to document your program quality against the Spark standards by submitting evidence.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portfolio will tell you the type of evidence that you need to submit for each indicator. You may add supplemental evidence not asked for, but be sure that you submit the evidence that is required.</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Types of evidence may include photographs, written descriptions, copies of program policies, and others.</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490738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8543" lvl="2"/>
            <a:endParaRPr lang="en-US" baseline="0" dirty="0"/>
          </a:p>
          <a:p>
            <a:pPr marL="232135" indent="-232135">
              <a:buFont typeface="+mj-lt"/>
              <a:buAutoNum type="alphaUcPeriod"/>
            </a:pPr>
            <a:endParaRPr lang="en-US" baseline="0" dirty="0"/>
          </a:p>
          <a:p>
            <a:pPr lvl="0"/>
            <a:r>
              <a:rPr lang="ru-RU" sz="1200">
                <a:solidFill>
                  <a:schemeClr val="tx1"/>
                </a:solidFill>
                <a:latin typeface="+mn-lt"/>
                <a:ea typeface="+mn-ea"/>
                <a:cs typeface="+mn-cs"/>
              </a:rPr>
              <a:t>Evidence by Program Type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Spark designation is given by Office of Child Care (OCC) licensing location.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If a program has multiple classrooms at one location, certain indicators will require that items of evidence be submitted for each classroom at that location.</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Multiple classrooms may include more than one classroom for an age group or different age groups (infants/toddlers/preschool/school age).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If a program has multiple licensed locations, they can choose whether to submit for Spark designation for one, some or all of the locations. </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If a program will be seeking a Spark designation for multiple sites, they should contact The Research Institute for more information about portfolio requirements. </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4037060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Portfolio Development and Submission Process</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After you complete the Quality Improvement Plan and have deemed yourself “portfolio ready”, you will begin these steps.</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Compile your evidence. Remember, if you’re going for a 4-star, you must address all 3-star and 4-star indicators. If you’re going for a 5-star, you must address every 3-star and 4-star indicator. </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Place your evidence into the portfolio, hole punch it and keep it nice and organized as it is a representation of your program.  Labeling your evidence and highlighting where you want the reviewer to look are very helpful practices. </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Once all the information is compiled for a single indicator, check the box indicating that the evidence has been provided. </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Once you have all your evidence compiled, have your QIS or a peer review your portfolio to ensure you’ve addressed all of the criteria. Then submit your portfolio to The Research Institute. </a:t>
            </a:r>
            <a:r>
              <a:rPr lang="en-US" sz="1200" dirty="0">
                <a:solidFill>
                  <a:schemeClr val="tx1"/>
                </a:solidFill>
                <a:latin typeface="+mn-lt"/>
                <a:ea typeface="+mn-ea"/>
                <a:cs typeface="+mn-cs"/>
              </a:rPr>
              <a:t>Don’t forget to include your Policy Handbook with your portfolio.</a:t>
            </a:r>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Don’t forget to look at the scoring guide to help you understand how your portfolio will be rated.</a:t>
            </a:r>
          </a:p>
          <a:p>
            <a:r>
              <a:rPr lang="ru-RU" baseline="0" dirty="0"/>
              <a:t> </a:t>
            </a:r>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423902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Portfolio Review Process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Portfolios can be submitted at any time and can be mailed to The Research Institute or delivered in person.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Once The Research Institute receives the portfolio, an initial screening (completeness check) is completed. If upon the initial review The Research Institute determines that your portfolio is not ready to be reviewed by the review team, your portfolio will be returned to you. Make sure before mailing it that it is complete.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Assuming the portfolio passes the completeness check, it will move onto the review team to be reviewed.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After the review, a Spark rating will be assigned and programs will then be notified of the rating.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portfolio and designation materials will be mailed back to the program, including specific feedback.</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 program can resubmit their portfolio at any time.</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799245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Scoring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Minimum to Pass – review the requirements from the PowerPoint slide.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Portfolios that meet the criteria above will pass at the star level they are submitting for.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For example, a program must pass 10 out of the 12 standards in the Learning and Development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Five out of the 6 standards in the Health and Safety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100% or 5 out of the 5 standards in the Personnel Qualifications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Three out the 4 standards in the Family Partnership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Five out the 6 standards in the Administration and Business Practices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Upon designation, programs will receive their portfolio along with a copy of their scoring guide.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Additionally, programs will also receive their designation materials (e.g., certificate indicating star level achieved, templates to help construct newsletters, window clings, etc.)</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440554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Continuous Quality Improvement Phase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Emphasize to the participants that program improvement does not end once they submit their portfolios and they get a quality rating.  This phase of the QRIS process reinforces the importance of </a:t>
            </a:r>
            <a:r>
              <a:rPr lang="ru-RU" sz="1200" u="sng">
                <a:solidFill>
                  <a:schemeClr val="tx1"/>
                </a:solidFill>
                <a:latin typeface="+mn-lt"/>
                <a:ea typeface="+mn-ea"/>
                <a:cs typeface="+mn-cs"/>
              </a:rPr>
              <a:t>continuous</a:t>
            </a:r>
            <a:r>
              <a:rPr lang="ru-RU" sz="1200">
                <a:solidFill>
                  <a:schemeClr val="tx1"/>
                </a:solidFill>
                <a:latin typeface="+mn-lt"/>
                <a:ea typeface="+mn-ea"/>
                <a:cs typeface="+mn-cs"/>
              </a:rPr>
              <a:t> quality improvement.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4192727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After Portfolio Review</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Discuss the content on the slide. This slide describes what happens after a portfolio is reviewed by the Spark Review Team.</a:t>
            </a:r>
          </a:p>
        </p:txBody>
      </p:sp>
      <p:sp>
        <p:nvSpPr>
          <p:cNvPr id="4" name="Slide Number Placeholder 3"/>
          <p:cNvSpPr>
            <a:spLocks noGrp="1"/>
          </p:cNvSpPr>
          <p:nvPr>
            <p:ph type="sldNum" sz="quarter" idx="10"/>
          </p:nvPr>
        </p:nvSpPr>
        <p:spPr/>
        <p:txBody>
          <a:bodyPr/>
          <a:lstStyle/>
          <a:p>
            <a:fld id="{4EB50963-9FE8-3346-84DE-B57F809F1C58}" type="slidenum">
              <a:rPr lang="en-US" smtClean="0"/>
              <a:pPr/>
              <a:t>38</a:t>
            </a:fld>
            <a:endParaRPr lang="en-US"/>
          </a:p>
        </p:txBody>
      </p:sp>
    </p:spTree>
    <p:extLst>
      <p:ext uri="{BB962C8B-B14F-4D97-AF65-F5344CB8AC3E}">
        <p14:creationId xmlns:p14="http://schemas.microsoft.com/office/powerpoint/2010/main" val="3052729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Portfolio Resubmission</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After you submit your portfolio and you get a rating, you should continue with program improvement.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Use your current portfolio to build on your program quality.</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Resubmit evidence only for indicators that did not pass.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 can resubmit for star level initially attempted or can resubmit for higher star level using the same portfolio.</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Portfolio Resubmission form is included with the feedback; use it as a guide for resubmission.</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39</a:t>
            </a:fld>
            <a:endParaRPr lang="en-US"/>
          </a:p>
        </p:txBody>
      </p:sp>
    </p:spTree>
    <p:extLst>
      <p:ext uri="{BB962C8B-B14F-4D97-AF65-F5344CB8AC3E}">
        <p14:creationId xmlns:p14="http://schemas.microsoft.com/office/powerpoint/2010/main" val="93671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Quality</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A QRIS focuses on Quality. Research shows that quality experiences for children lead to better success in life. More high quality programs equal better outcomes for children.</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Spark functions to help incentivize better education and compensation so providers can deliver higher quality education to Oregon’s children.</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Rating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Ratings are a tool that can be used by programs to advertise their quality and by parents to help them understand quality.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Rating are one of many ways to increase interest in something. For example, we rate restaurants, hotels, websites, and movies. Spark gives an expert backing (third party) to the rating of early learning and development programs (ELDP). Parents can use rating along with other indicators to make informed decisions about which provider to use to care for their children. A Spark rating is not the only way to for parents to know if they want their child/ren to attend a program.</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Improvement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Quality Improvement is the heart of a QRIS. Why is quality improvement important? Use an example of why staying current and continually improving is important. One example might be: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Imagine if your family doctor got her medical degree in 1972 and then never read another article, took another class or learned about new research or technology. Would you want to see a doctor who decided that a medical degree from 1972 and 35 years of experience was good enough? If doctors didn’t do quality improvement, they would miss out on vital information like new vaccines, treatments, and cures for formerly incurable diseases. It is our responsibility to do the same thing, which is to continually improve, and to be the best we can for the children in our care.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In Spark a program that continues to improve its practices will be able to deliver relevant and high quality services to their enrolled families.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System (this is the segue from what a QRIS is and who the Spark partners are)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Systems give credibility and support to programs there rating and their quality improvement.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Spark is a part of our state’s Early Learning System. Spark can be compared to the Oregon Registry. Spark is the backbone of our state Early Childhood Education system. Spark ratings for example are include in legislation approve by the Oregon House and Senate and signed into law by the governor. The Oregon Registry provides standards, supports, and credibility for the workforce.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7077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Quality Maintenance</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Review the points on the PowerPoint slide that address maintaining program quality.</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Ask the participants if they have any questions about anything that has been covered during the training or any other questions they may have related to the QRIS.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40</a:t>
            </a:fld>
            <a:endParaRPr lang="en-US"/>
          </a:p>
        </p:txBody>
      </p:sp>
    </p:spTree>
    <p:extLst>
      <p:ext uri="{BB962C8B-B14F-4D97-AF65-F5344CB8AC3E}">
        <p14:creationId xmlns:p14="http://schemas.microsoft.com/office/powerpoint/2010/main" val="3678699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69" lvl="1"/>
            <a:endParaRPr lang="en-US" dirty="0"/>
          </a:p>
          <a:p>
            <a:pPr lvl="0"/>
            <a:r>
              <a:rPr lang="ru-RU" sz="1200">
                <a:solidFill>
                  <a:schemeClr val="tx1"/>
                </a:solidFill>
                <a:latin typeface="+mn-lt"/>
                <a:ea typeface="+mn-ea"/>
                <a:cs typeface="+mn-cs"/>
              </a:rPr>
              <a:t>Introduction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During this training, we have talked about the Spark process and how programs get involved.</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During this section, we are going to be talking about the following topics: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Next Steps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Resources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You have completed the first step in the Spark process by attending this Introduction to Spark Training session. Now we are going to be talking about the next steps if you decide to be involved in the Spark process.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If you are not sure that your program wants to go through the process of developing and submitting a portfolio to obtain a star rating, we would like you to consider pursuing the Commitment to Quality designation.</a:t>
            </a:r>
          </a:p>
          <a:p>
            <a:endParaRPr lang="en-US" dirty="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650085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a:solidFill>
                  <a:schemeClr val="tx1"/>
                </a:solidFill>
                <a:latin typeface="+mn-lt"/>
                <a:ea typeface="+mn-ea"/>
                <a:cs typeface="+mn-cs"/>
              </a:rPr>
              <a:t>Next Steps: Application Process</a:t>
            </a:r>
            <a:endParaRPr lang="en-US" sz="1200" dirty="0">
              <a:solidFill>
                <a:schemeClr val="tx1"/>
              </a:solidFill>
              <a:latin typeface="+mn-lt"/>
              <a:ea typeface="+mn-ea"/>
              <a:cs typeface="+mn-cs"/>
            </a:endParaRPr>
          </a:p>
          <a:p>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A.	Complete the Program Application</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B.	</a:t>
            </a:r>
            <a:r>
              <a:rPr lang="en-US" sz="1200" dirty="0">
                <a:solidFill>
                  <a:schemeClr val="tx1"/>
                </a:solidFill>
                <a:latin typeface="+mn-lt"/>
                <a:ea typeface="+mn-ea"/>
                <a:cs typeface="+mn-cs"/>
              </a:rPr>
              <a:t>Take some time to fill out the Self-Assessment, urge participants to complete it when they return to their program</a:t>
            </a:r>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C.	Complete and sign the Memorandum of Understanding (MOU)</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D.	Send the completed Application, Self-Assessment and MOU to TRI. Be sure to make copies and keep the originals for your records.</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E.	After TRI staff review your paperwork and the compliance check is completed, you will receive your Commitment to Quality designation and Welcome Kit.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4248530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Next Steps:  Welcome Kit</a:t>
            </a:r>
          </a:p>
          <a:p>
            <a:pPr lvl="0"/>
            <a:r>
              <a:rPr lang="ru-RU" sz="1200">
                <a:solidFill>
                  <a:schemeClr val="tx1"/>
                </a:solidFill>
                <a:latin typeface="+mn-lt"/>
                <a:ea typeface="+mn-ea"/>
                <a:cs typeface="+mn-cs"/>
              </a:rPr>
              <a:t>After you receive the Welcome Kit, you need to decide how you want to proceed: 1) stay at the Commitment to Quality level; 2) complete your portfolio without supports; or 3) request supports to support program improvement and submit your portfolio.</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What you do next will depend on how you want to proceed.</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If you decide to proceed with the Spark process, the next step is entering the Quality Improvement Phase. You have a choice to go directly towards working on your portfolio, or you may choose to fill out a Quality Improvement Plan and apply for financial supports. If you choose to apply for financial supports, it’s highly recommended to work with a Quality Improvement Specialist (QIS).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Spark is not only about receiving a rating, but more importantly, about continuous program improvement. Even if you decide not to participate further in Spark, you should still consider continuing to identify areas to increase the quality of your program.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We hope that you have decided/will decide to participate in Spark.  Your involvement will allow you and the families you serve to celebrate and acknowledge the achievements your program has made (through your rating) as well as to provide resources and support to help with program improvements. </a:t>
            </a:r>
          </a:p>
          <a:p>
            <a:r>
              <a:rPr lang="ru-RU" sz="1200">
                <a:solidFill>
                  <a:schemeClr val="tx1"/>
                </a:solidFill>
                <a:latin typeface="+mn-lt"/>
                <a:ea typeface="+mn-ea"/>
                <a:cs typeface="+mn-cs"/>
              </a:rPr>
              <a:t> </a:t>
            </a:r>
          </a:p>
          <a:p>
            <a:r>
              <a:rPr lang="ru-RU" sz="1200">
                <a:solidFill>
                  <a:schemeClr val="tx1"/>
                </a:solidFill>
                <a:latin typeface="+mn-lt"/>
                <a:ea typeface="+mn-ea"/>
                <a:cs typeface="+mn-cs"/>
              </a:rPr>
              <a:t>Ask the participants to make a commitment to start the process. Inform them of any upcoming workshops or work sessions that might help them get started. </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631416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Resources Available:</a:t>
            </a:r>
          </a:p>
          <a:p>
            <a:r>
              <a:rPr lang="ru-RU" sz="1200">
                <a:solidFill>
                  <a:schemeClr val="tx1"/>
                </a:solidFill>
                <a:latin typeface="+mn-lt"/>
                <a:ea typeface="+mn-ea"/>
                <a:cs typeface="+mn-cs"/>
              </a:rPr>
              <a:t>As you work through the Spark process or if you have questions about Spark, remember that you have a number of resources available to help you.</a:t>
            </a:r>
          </a:p>
          <a:p>
            <a:r>
              <a:rPr lang="ru-RU" sz="1200">
                <a:solidFill>
                  <a:schemeClr val="tx1"/>
                </a:solidFill>
                <a:latin typeface="+mn-lt"/>
                <a:ea typeface="+mn-ea"/>
                <a:cs typeface="+mn-cs"/>
              </a:rPr>
              <a:t> </a:t>
            </a:r>
          </a:p>
          <a:p>
            <a:r>
              <a:rPr lang="ru-RU" sz="1200">
                <a:solidFill>
                  <a:schemeClr val="tx1"/>
                </a:solidFill>
                <a:latin typeface="+mn-lt"/>
                <a:ea typeface="+mn-ea"/>
                <a:cs typeface="+mn-cs"/>
              </a:rPr>
              <a:t>1. For questions or help and for resources related to program improvement you can contact your Quality Improvement Specialist, the CCR&amp;R ORO specialist, or access the Oregon’s Spark Resources website.</a:t>
            </a:r>
          </a:p>
          <a:p>
            <a:r>
              <a:rPr lang="ru-RU" sz="1200">
                <a:solidFill>
                  <a:schemeClr val="tx1"/>
                </a:solidFill>
                <a:latin typeface="+mn-lt"/>
                <a:ea typeface="+mn-ea"/>
                <a:cs typeface="+mn-cs"/>
              </a:rPr>
              <a:t> </a:t>
            </a:r>
          </a:p>
          <a:p>
            <a:r>
              <a:rPr lang="ru-RU" sz="1200">
                <a:solidFill>
                  <a:schemeClr val="tx1"/>
                </a:solidFill>
                <a:latin typeface="+mn-lt"/>
                <a:ea typeface="+mn-ea"/>
                <a:cs typeface="+mn-cs"/>
              </a:rPr>
              <a:t>2. For questions related to completing your portfolio you should contact TRI at Western Oregon University.  Their toll free helpline number is 877-768-8290 or e-mail </a:t>
            </a:r>
            <a:r>
              <a:rPr lang="ru-RU" sz="1200" u="sng">
                <a:solidFill>
                  <a:schemeClr val="tx1"/>
                </a:solidFill>
                <a:latin typeface="+mn-lt"/>
                <a:ea typeface="+mn-ea"/>
                <a:cs typeface="+mn-cs"/>
                <a:hlinkClick r:id="rId3"/>
              </a:rPr>
              <a:t>qrishelp@wou.edu</a:t>
            </a:r>
          </a:p>
          <a:p>
            <a:endParaRPr lang="en-US" sz="1200" kern="1200" dirty="0">
              <a:solidFill>
                <a:schemeClr val="tx1"/>
              </a:solidFill>
              <a:effectLst/>
              <a:latin typeface="+mn-lt"/>
              <a:ea typeface="+mn-ea"/>
              <a:cs typeface="+mn-cs"/>
            </a:endParaRPr>
          </a:p>
          <a:p>
            <a:r>
              <a:rPr lang="ru-RU" sz="1200">
                <a:solidFill>
                  <a:schemeClr val="tx1"/>
                </a:solidFill>
                <a:latin typeface="+mn-lt"/>
                <a:ea typeface="+mn-ea"/>
                <a:cs typeface="+mn-cs"/>
              </a:rPr>
              <a:t> 3. The Spark website (triwou.org/spark) also has general information. There is a FAQ page on the website that answers common questions.</a:t>
            </a:r>
          </a:p>
          <a:p>
            <a:pPr marL="228600" indent="-228600">
              <a:buAutoNum type="arabicPeriod" startAt="3"/>
            </a:pPr>
            <a:endParaRPr lang="en-US" sz="1200" kern="1200" dirty="0">
              <a:solidFill>
                <a:schemeClr val="tx1"/>
              </a:solidFill>
              <a:effectLst/>
              <a:latin typeface="+mn-lt"/>
              <a:ea typeface="+mn-ea"/>
              <a:cs typeface="+mn-cs"/>
            </a:endParaRPr>
          </a:p>
          <a:p>
            <a:r>
              <a:rPr lang="ru-RU" sz="1200">
                <a:solidFill>
                  <a:schemeClr val="tx1"/>
                </a:solidFill>
                <a:latin typeface="+mn-lt"/>
                <a:ea typeface="+mn-ea"/>
                <a:cs typeface="+mn-cs"/>
              </a:rPr>
              <a:t>.     Reflective Activity (optional)</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One suggestion is to revisit the Comfort Zone activity. If short on time, you can ask the same question as in Section 1 to the whole group and have participants volunteer to share their thoughts.</a:t>
            </a:r>
          </a:p>
          <a:p>
            <a:pPr marL="228600" indent="-228600">
              <a:buAutoNum type="arabicPeriod" startAt="3"/>
            </a:pPr>
            <a:endParaRPr lang="en-US" sz="1200" kern="1200" dirty="0">
              <a:solidFill>
                <a:schemeClr val="tx1"/>
              </a:solidFill>
              <a:effectLst/>
              <a:latin typeface="+mn-lt"/>
              <a:ea typeface="+mn-ea"/>
              <a:cs typeface="+mn-cs"/>
            </a:endParaRP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4207210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Closing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Announce that this is the closing section and describe the activities: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This section will take about 10 minutes.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Inform participants that they will complete an evaluation to give us feedback on this workshop.</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Explain that certificates will be issued at the close of the workshop.</a:t>
            </a:r>
          </a:p>
          <a:p>
            <a:pPr lvl="0"/>
            <a:r>
              <a:rPr lang="ru-RU" sz="1200">
                <a:solidFill>
                  <a:schemeClr val="tx1"/>
                </a:solidFill>
                <a:latin typeface="+mn-lt"/>
                <a:ea typeface="+mn-ea"/>
                <a:cs typeface="+mn-cs"/>
              </a:rPr>
              <a:t>Workshop evaluation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Explain that we evaluate our training so we can be sure it is helpful to our participants.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Encourage participants to let us know what portions of the training were particularly useful for them and to also let us know what could be improved upon and how.</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Remind participants they do not have to put their name on the evaluation.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Have participants complete their evaluation forms and turn them in to you.</a:t>
            </a:r>
          </a:p>
          <a:p>
            <a:pPr lvl="0"/>
            <a:r>
              <a:rPr lang="ru-RU" sz="1200">
                <a:solidFill>
                  <a:schemeClr val="tx1"/>
                </a:solidFill>
                <a:latin typeface="+mn-lt"/>
                <a:ea typeface="+mn-ea"/>
                <a:cs typeface="+mn-cs"/>
              </a:rPr>
              <a:t>Certificates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Thank participants for their participation and hand them their certificates.  Note that the number of hours of the workshop is on the certificate. Also let them know that they should file it along with their objectives since they can be used to document contact hours for the Oregon Registry to move up on Registry Steps and the Office of Child Care for licensing requirements.</a:t>
            </a:r>
          </a:p>
          <a:p>
            <a:r>
              <a:rPr lang="ru-RU" sz="1200">
                <a:solidFill>
                  <a:schemeClr val="tx1"/>
                </a:solidFill>
                <a:latin typeface="+mn-lt"/>
                <a:ea typeface="+mn-ea"/>
                <a:cs typeface="+mn-cs"/>
              </a:rPr>
              <a:t> </a:t>
            </a:r>
          </a:p>
          <a:p>
            <a:r>
              <a:rPr lang="ru-RU" sz="1200">
                <a:solidFill>
                  <a:schemeClr val="tx1"/>
                </a:solidFill>
                <a:latin typeface="+mn-lt"/>
                <a:ea typeface="+mn-ea"/>
                <a:cs typeface="+mn-cs"/>
              </a:rPr>
              <a:t>Invite participants to contact you if they have any questions and remind them that there is a lot of support available for the Spark process</a:t>
            </a:r>
            <a:r>
              <a:rPr lang="ru-RU"/>
              <a:t> </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308197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Partners</a:t>
            </a:r>
          </a:p>
          <a:p>
            <a:pPr marL="171450" indent="-171450">
              <a:buFont typeface="Arial" panose="020B0604020202020204" pitchFamily="34" charset="0"/>
              <a:buChar char="•"/>
            </a:pPr>
            <a:r>
              <a:rPr lang="ru-RU" sz="1200">
                <a:solidFill>
                  <a:schemeClr val="tx1"/>
                </a:solidFill>
                <a:latin typeface="+mn-lt"/>
                <a:ea typeface="+mn-ea"/>
                <a:cs typeface="+mn-cs"/>
              </a:rPr>
              <a:t> This slide shows that Spark was not developed and implemented in isolation. Each agency has an important piece.</a:t>
            </a:r>
          </a:p>
          <a:p>
            <a:pPr marL="628650" lvl="1" indent="-171450">
              <a:buFont typeface="Arial" panose="020B0604020202020204" pitchFamily="34" charset="0"/>
              <a:buChar char="•"/>
            </a:pPr>
            <a:r>
              <a:rPr lang="ru-RU" sz="1200">
                <a:solidFill>
                  <a:schemeClr val="tx1"/>
                </a:solidFill>
                <a:latin typeface="+mn-lt"/>
                <a:ea typeface="+mn-ea"/>
                <a:cs typeface="+mn-cs"/>
              </a:rPr>
              <a:t>Child Care Resource and Referral—Provides technical assistance, training, and support to programs for quality improvement.</a:t>
            </a:r>
          </a:p>
          <a:p>
            <a:pPr marL="628650" lvl="1" indent="-171450">
              <a:buFont typeface="Arial" panose="020B0604020202020204" pitchFamily="34" charset="0"/>
              <a:buChar char="•"/>
            </a:pPr>
            <a:r>
              <a:rPr lang="ru-RU" sz="1200">
                <a:solidFill>
                  <a:schemeClr val="tx1"/>
                </a:solidFill>
                <a:latin typeface="+mn-lt"/>
                <a:ea typeface="+mn-ea"/>
                <a:cs typeface="+mn-cs"/>
              </a:rPr>
              <a:t>The Research Institute at Western Oregon University—You will hear us refer to them as TRI or WOU. They are the QRIS implementers, providing technical assistance on portfolios, coordinating portfolio reviews and assigning quality ratings.</a:t>
            </a:r>
          </a:p>
          <a:p>
            <a:pPr marL="628650" lvl="1" indent="-171450">
              <a:buFont typeface="Arial" panose="020B0604020202020204" pitchFamily="34" charset="0"/>
              <a:buChar char="•"/>
            </a:pPr>
            <a:r>
              <a:rPr lang="ru-RU" sz="1200">
                <a:solidFill>
                  <a:schemeClr val="tx1"/>
                </a:solidFill>
                <a:latin typeface="+mn-lt"/>
                <a:ea typeface="+mn-ea"/>
                <a:cs typeface="+mn-cs"/>
              </a:rPr>
              <a:t>Oregon Center for Career Development—Key partner in Personnel Qualifications. They created and administer the Oregon Registry.</a:t>
            </a:r>
          </a:p>
          <a:p>
            <a:pPr marL="628650" lvl="1" indent="-171450">
              <a:buFont typeface="Arial" panose="020B0604020202020204" pitchFamily="34" charset="0"/>
              <a:buChar char="•"/>
            </a:pPr>
            <a:r>
              <a:rPr lang="ru-RU" sz="1200">
                <a:solidFill>
                  <a:schemeClr val="tx1"/>
                </a:solidFill>
                <a:latin typeface="+mn-lt"/>
                <a:ea typeface="+mn-ea"/>
                <a:cs typeface="+mn-cs"/>
              </a:rPr>
              <a:t>Office of Child Care—Funds the program and provides leadership and direction as well as a connection to the Early Learning Council/Early Learning Division.</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44025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Objective title slide: We just finished talking about what a QRIS is and our Spark Partners now we are going to discuss the components, tiers, structure, materials, domains and standards, and building blocks of Spark.</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708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pPr lvl="0"/>
            <a:r>
              <a:rPr lang="ru-RU" sz="1200">
                <a:solidFill>
                  <a:schemeClr val="tx1"/>
                </a:solidFill>
                <a:latin typeface="+mn-lt"/>
                <a:ea typeface="+mn-ea"/>
                <a:cs typeface="+mn-cs"/>
              </a:rPr>
              <a:t>Spark Components</a:t>
            </a:r>
          </a:p>
          <a:p>
            <a:pPr lvl="1"/>
            <a:r>
              <a:rPr lang="ru-RU" sz="1200">
                <a:solidFill>
                  <a:schemeClr val="tx1"/>
                </a:solidFill>
                <a:latin typeface="+mn-lt"/>
                <a:ea typeface="+mn-ea"/>
                <a:cs typeface="+mn-cs"/>
              </a:rPr>
              <a:t>As we said before, Spark is a system with many parts.</a:t>
            </a:r>
          </a:p>
          <a:p>
            <a:pPr lvl="1"/>
            <a:r>
              <a:rPr lang="ru-RU" sz="1200">
                <a:solidFill>
                  <a:schemeClr val="tx1"/>
                </a:solidFill>
                <a:latin typeface="+mn-lt"/>
                <a:ea typeface="+mn-ea"/>
                <a:cs typeface="+mn-cs"/>
              </a:rPr>
              <a:t>The large, blue box (Spark Components) encompasses the system. </a:t>
            </a:r>
          </a:p>
          <a:p>
            <a:pPr marL="857250" lvl="2" indent="-171450">
              <a:buFont typeface="Arial" panose="020B0604020202020204" pitchFamily="34" charset="0"/>
              <a:buChar char="•"/>
            </a:pPr>
            <a:r>
              <a:rPr lang="ru-RU" sz="1200">
                <a:solidFill>
                  <a:schemeClr val="tx1"/>
                </a:solidFill>
                <a:latin typeface="+mn-lt"/>
                <a:ea typeface="+mn-ea"/>
                <a:cs typeface="+mn-cs"/>
              </a:rPr>
              <a:t>Our system is a building block system with 5 tiers. The next slides show us how that works.</a:t>
            </a:r>
          </a:p>
          <a:p>
            <a:pPr marL="857250" lvl="2" indent="-171450">
              <a:buFont typeface="Arial" panose="020B0604020202020204" pitchFamily="34" charset="0"/>
              <a:buChar char="•"/>
            </a:pPr>
            <a:r>
              <a:rPr lang="ru-RU" sz="1200">
                <a:solidFill>
                  <a:schemeClr val="tx1"/>
                </a:solidFill>
                <a:latin typeface="+mn-lt"/>
                <a:ea typeface="+mn-ea"/>
                <a:cs typeface="+mn-cs"/>
              </a:rPr>
              <a:t>Our standards are broken into 5 domains (Learning &amp; Development, Health &amp; Safety, Personnel Qualifications, Family Partnerships and Administration &amp; Business Practices).</a:t>
            </a:r>
          </a:p>
          <a:p>
            <a:pPr marL="857250" lvl="2" indent="-171450">
              <a:buFont typeface="Arial" panose="020B0604020202020204" pitchFamily="34" charset="0"/>
              <a:buChar char="•"/>
            </a:pPr>
            <a:r>
              <a:rPr lang="ru-RU" sz="1200">
                <a:solidFill>
                  <a:schemeClr val="tx1"/>
                </a:solidFill>
                <a:latin typeface="+mn-lt"/>
                <a:ea typeface="+mn-ea"/>
                <a:cs typeface="+mn-cs"/>
              </a:rPr>
              <a:t>There are two versions of the materials, one for family-based programs and one for center-based programs. The standards are the same, but the language is different in places. This means that a 3-star center program and a 3-star family program meet the same level of quality because we know that what is good for children is good for children, no matter what the setting might be. </a:t>
            </a:r>
          </a:p>
          <a:p>
            <a:pPr lvl="1"/>
            <a:r>
              <a:rPr lang="ru-RU" sz="1200">
                <a:solidFill>
                  <a:schemeClr val="tx1"/>
                </a:solidFill>
                <a:latin typeface="+mn-lt"/>
                <a:ea typeface="+mn-ea"/>
                <a:cs typeface="+mn-cs"/>
              </a:rPr>
              <a:t>The Quality Improvement component includes a Self-Assessment for the program, a Quality Improvement Plan that guides our work together and helps you set goals for quality improvements you want to make, supports which include help from a Quality Improvement Specialist, and access to resources and financial supports.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Quality Rating component shows the portfolio system and incentives.</a:t>
            </a:r>
          </a:p>
          <a:p>
            <a:r>
              <a:rPr lang="ru-RU" sz="1200">
                <a:solidFill>
                  <a:schemeClr val="tx1"/>
                </a:solidFill>
                <a:latin typeface="+mn-lt"/>
                <a:ea typeface="+mn-ea"/>
                <a:cs typeface="+mn-cs"/>
              </a:rPr>
              <a:t> </a:t>
            </a:r>
          </a:p>
          <a:p>
            <a:pPr marL="857250" lvl="2" indent="-171450">
              <a:buFont typeface="Arial" panose="020B0604020202020204" pitchFamily="34" charset="0"/>
              <a:buChar char="•"/>
            </a:pPr>
            <a:r>
              <a:rPr lang="ru-RU" sz="1200">
                <a:solidFill>
                  <a:schemeClr val="tx1"/>
                </a:solidFill>
                <a:latin typeface="+mn-lt"/>
                <a:ea typeface="+mn-ea"/>
                <a:cs typeface="+mn-cs"/>
              </a:rPr>
              <a:t>Spark is unique in that we use the portfolio system. As we mentioned earlier, Oregon is using a cost efficient measure of quality because of the commitment to spend more money supporting programs than rating them. Many states pay multiple observers to go on site and rate programs. Oregon asks programs to document their quality practices in a portfolio.</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Financial incentives are tied to the quality ratings (programs receive the incentive funds after they achieve a star rating). </a:t>
            </a:r>
          </a:p>
          <a:p>
            <a:endParaRPr lang="en-US" sz="1000" dirty="0">
              <a:latin typeface="Calibri" charset="0"/>
            </a:endParaRPr>
          </a:p>
        </p:txBody>
      </p:sp>
      <p:sp>
        <p:nvSpPr>
          <p:cNvPr id="21508" name="Slide Number Placeholder 3"/>
          <p:cNvSpPr>
            <a:spLocks noGrp="1"/>
          </p:cNvSpPr>
          <p:nvPr>
            <p:ph type="sldNum" sz="quarter" idx="5"/>
          </p:nvPr>
        </p:nvSpPr>
        <p:spPr>
          <a:noFill/>
        </p:spPr>
        <p:txBody>
          <a:bodyPr/>
          <a:lstStyle>
            <a:lvl1pPr defTabSz="914252" eaLnBrk="0" hangingPunct="0">
              <a:defRPr>
                <a:solidFill>
                  <a:schemeClr val="tx1"/>
                </a:solidFill>
                <a:latin typeface="Arial" charset="0"/>
                <a:ea typeface="ＭＳ Ｐゴシック" charset="0"/>
              </a:defRPr>
            </a:lvl1pPr>
            <a:lvl2pPr marL="740261" indent="-284715" defTabSz="914252" eaLnBrk="0" hangingPunct="0">
              <a:defRPr>
                <a:solidFill>
                  <a:schemeClr val="tx1"/>
                </a:solidFill>
                <a:latin typeface="Arial" charset="0"/>
                <a:ea typeface="ＭＳ Ｐゴシック" charset="0"/>
              </a:defRPr>
            </a:lvl2pPr>
            <a:lvl3pPr marL="1138862" indent="-227771" defTabSz="914252" eaLnBrk="0" hangingPunct="0">
              <a:defRPr>
                <a:solidFill>
                  <a:schemeClr val="tx1"/>
                </a:solidFill>
                <a:latin typeface="Arial" charset="0"/>
                <a:ea typeface="ＭＳ Ｐゴシック" charset="0"/>
              </a:defRPr>
            </a:lvl3pPr>
            <a:lvl4pPr marL="1594406" indent="-227771" defTabSz="914252" eaLnBrk="0" hangingPunct="0">
              <a:defRPr>
                <a:solidFill>
                  <a:schemeClr val="tx1"/>
                </a:solidFill>
                <a:latin typeface="Arial" charset="0"/>
                <a:ea typeface="ＭＳ Ｐゴシック" charset="0"/>
              </a:defRPr>
            </a:lvl4pPr>
            <a:lvl5pPr marL="2049953" indent="-227771" defTabSz="914252" eaLnBrk="0" hangingPunct="0">
              <a:defRPr>
                <a:solidFill>
                  <a:schemeClr val="tx1"/>
                </a:solidFill>
                <a:latin typeface="Arial" charset="0"/>
                <a:ea typeface="ＭＳ Ｐゴシック" charset="0"/>
              </a:defRPr>
            </a:lvl5pPr>
            <a:lvl6pPr marL="2505497" indent="-227771" defTabSz="914252" eaLnBrk="0" fontAlgn="base" hangingPunct="0">
              <a:spcBef>
                <a:spcPct val="0"/>
              </a:spcBef>
              <a:spcAft>
                <a:spcPct val="0"/>
              </a:spcAft>
              <a:defRPr>
                <a:solidFill>
                  <a:schemeClr val="tx1"/>
                </a:solidFill>
                <a:latin typeface="Arial" charset="0"/>
                <a:ea typeface="ＭＳ Ｐゴシック" charset="0"/>
              </a:defRPr>
            </a:lvl6pPr>
            <a:lvl7pPr marL="2961040" indent="-227771" defTabSz="914252" eaLnBrk="0" fontAlgn="base" hangingPunct="0">
              <a:spcBef>
                <a:spcPct val="0"/>
              </a:spcBef>
              <a:spcAft>
                <a:spcPct val="0"/>
              </a:spcAft>
              <a:defRPr>
                <a:solidFill>
                  <a:schemeClr val="tx1"/>
                </a:solidFill>
                <a:latin typeface="Arial" charset="0"/>
                <a:ea typeface="ＭＳ Ｐゴシック" charset="0"/>
              </a:defRPr>
            </a:lvl7pPr>
            <a:lvl8pPr marL="3416586" indent="-227771" defTabSz="914252" eaLnBrk="0" fontAlgn="base" hangingPunct="0">
              <a:spcBef>
                <a:spcPct val="0"/>
              </a:spcBef>
              <a:spcAft>
                <a:spcPct val="0"/>
              </a:spcAft>
              <a:defRPr>
                <a:solidFill>
                  <a:schemeClr val="tx1"/>
                </a:solidFill>
                <a:latin typeface="Arial" charset="0"/>
                <a:ea typeface="ＭＳ Ｐゴシック" charset="0"/>
              </a:defRPr>
            </a:lvl8pPr>
            <a:lvl9pPr marL="3872130" indent="-227771" defTabSz="91425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5E666FF-7094-864D-8AA6-684C1D3E4760}"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404144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5 Tier Building Block System</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Use this visual to explain the tiers, when supports are available, and what incentives are available. Mention that we will be explaining the supports and incentives later.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Mention the 5 tiers. Explain that one cannot achieve a high tier without first achieving all of the lower tiers (building block system). </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Everything starts with licensing.</a:t>
            </a:r>
          </a:p>
          <a:p>
            <a:pPr lvl="2"/>
            <a:r>
              <a:rPr lang="ru-RU" sz="1200">
                <a:solidFill>
                  <a:schemeClr val="tx1"/>
                </a:solidFill>
                <a:latin typeface="+mn-lt"/>
                <a:ea typeface="+mn-ea"/>
                <a:cs typeface="+mn-cs"/>
              </a:rPr>
              <a:t>Support funds available when you are Commitment to Quality or C2Q.</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Incentive funds available when as you progress through each star rating.</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4767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Structure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This slide illustrates the structure of how the Spark Domains, Standards, Indicators and Evidence fit together.</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Walk the participants through the levels on the slide. The slide summarizes the main points for the Domains, Standards, Indicators and Evidence.</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Domains are the overall categories of quality, there are 5 total domains.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Standards, these standards are organized by domain, there are 33 total standards.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There are indicators for each Star level for each standard. Usually 3 per standard; however, some standards only have 1 or 2 indicators.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Evidence is only found in the portfolio. The evidence is the measurable indicators of the standards.</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403624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without Logo">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10/22/2020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724D5C75-C300-D04F-9133-E294B473BE93}" type="datetime1">
              <a:rPr lang="en-US" smtClean="0"/>
              <a:pPr/>
              <a:t>10/22/2020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2" name="Text Placeholder 2"/>
          <p:cNvSpPr>
            <a:spLocks noGrp="1"/>
          </p:cNvSpPr>
          <p:nvPr>
            <p:ph idx="1"/>
          </p:nvPr>
        </p:nvSpPr>
        <p:spPr>
          <a:xfrm>
            <a:off x="838200" y="1825625"/>
            <a:ext cx="8686800" cy="4203996"/>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3" name="Content Placeholder 2"/>
          <p:cNvSpPr>
            <a:spLocks noGrp="1"/>
          </p:cNvSpPr>
          <p:nvPr>
            <p:ph sz="half" idx="1" hasCustomPrompt="1"/>
          </p:nvPr>
        </p:nvSpPr>
        <p:spPr>
          <a:xfrm>
            <a:off x="838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172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1"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C8753E9-363C-5D4A-9BC7-F31BB21FD9FB}" type="datetime1">
              <a:rPr lang="en-US" smtClean="0"/>
              <a:pPr/>
              <a:t>10/22/2020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90688"/>
            <a:ext cx="5157787" cy="814385"/>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sp>
        <p:nvSpPr>
          <p:cNvPr id="5" name="Text Placeholder 4"/>
          <p:cNvSpPr>
            <a:spLocks noGrp="1"/>
          </p:cNvSpPr>
          <p:nvPr>
            <p:ph type="body" sz="quarter" idx="3" hasCustomPrompt="1"/>
          </p:nvPr>
        </p:nvSpPr>
        <p:spPr>
          <a:xfrm>
            <a:off x="6172200" y="1690689"/>
            <a:ext cx="5183188" cy="814386"/>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pic>
        <p:nvPicPr>
          <p:cNvPr id="12" name="Picture 11"/>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3"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236BBEA-67E4-3543-B237-21041C276EA7}" type="datetime1">
              <a:rPr lang="en-US" smtClean="0"/>
              <a:pPr/>
              <a:t>10/22/2020</a:t>
            </a:fld>
            <a:endParaRPr lang="en-US" dirty="0"/>
          </a:p>
        </p:txBody>
      </p:sp>
      <p:sp>
        <p:nvSpPr>
          <p:cNvPr id="14" name="Footer Placeholder 4"/>
          <p:cNvSpPr>
            <a:spLocks noGrp="1"/>
          </p:cNvSpPr>
          <p:nvPr>
            <p:ph type="ftr" sz="quarter" idx="11"/>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17" name="Content Placeholder 2"/>
          <p:cNvSpPr>
            <a:spLocks noGrp="1"/>
          </p:cNvSpPr>
          <p:nvPr>
            <p:ph sz="half" idx="13" hasCustomPrompt="1"/>
          </p:nvPr>
        </p:nvSpPr>
        <p:spPr>
          <a:xfrm>
            <a:off x="838200" y="2636809"/>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9" name="Content Placeholder 2"/>
          <p:cNvSpPr>
            <a:spLocks noGrp="1"/>
          </p:cNvSpPr>
          <p:nvPr>
            <p:ph sz="half" idx="14" hasCustomPrompt="1"/>
          </p:nvPr>
        </p:nvSpPr>
        <p:spPr>
          <a:xfrm>
            <a:off x="6194425" y="2635946"/>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6"/>
            <a:ext cx="7164388" cy="4203996"/>
          </a:xfrm>
        </p:spPr>
        <p:txBody>
          <a:bodyPr/>
          <a:lstStyle>
            <a:lvl1pPr>
              <a:defRPr sz="2800"/>
            </a:lvl1pPr>
            <a:lvl2pPr>
              <a:defRPr sz="2800" baseline="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9" name="Picture 8"/>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0"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841CC44-0741-AC42-9801-5378A15658C4}" type="datetime1">
              <a:rPr lang="en-US" smtClean="0"/>
              <a:pPr/>
              <a:t>10/22/2020</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3"/>
          <p:cNvSpPr>
            <a:spLocks noGrp="1"/>
          </p:cNvSpPr>
          <p:nvPr>
            <p:ph type="body" sz="half" idx="11" hasCustomPrompt="1"/>
          </p:nvPr>
        </p:nvSpPr>
        <p:spPr>
          <a:xfrm>
            <a:off x="8153400" y="1825624"/>
            <a:ext cx="3200400" cy="4203997"/>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0" y="1835200"/>
            <a:ext cx="7164388" cy="4194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C90142B9-A8AC-9F46-9A26-84A031E54A37}" type="datetime1">
              <a:rPr lang="en-US" smtClean="0"/>
              <a:pPr/>
              <a:t>10/22/2020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5" name="Text Placeholder 3"/>
          <p:cNvSpPr>
            <a:spLocks noGrp="1"/>
          </p:cNvSpPr>
          <p:nvPr>
            <p:ph type="body" sz="half" idx="11" hasCustomPrompt="1"/>
          </p:nvPr>
        </p:nvSpPr>
        <p:spPr>
          <a:xfrm>
            <a:off x="8153400" y="1825625"/>
            <a:ext cx="3200400" cy="4203996"/>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12" name="Rectangle 11"/>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F7DB45D-7E93-1D42-BE27-502A9F29FA6D}" type="datetime1">
              <a:rPr lang="en-US" smtClean="0"/>
              <a:pPr/>
              <a:t>10/22/2020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3" name="Picture Placeholder 2"/>
          <p:cNvSpPr>
            <a:spLocks noGrp="1"/>
          </p:cNvSpPr>
          <p:nvPr>
            <p:ph type="pic" idx="1" hasCustomPrompt="1"/>
          </p:nvPr>
        </p:nvSpPr>
        <p:spPr>
          <a:xfrm>
            <a:off x="0" y="433953"/>
            <a:ext cx="12192000" cy="55956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Big Picture Slide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8"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5FCC5A0-3672-D449-B2F3-3E60326168FC}" type="datetime1">
              <a:rPr lang="en-US" smtClean="0"/>
              <a:pPr/>
              <a:t>10/22/2020</a:t>
            </a:fld>
            <a:endParaRPr lang="en-US" dirty="0"/>
          </a:p>
        </p:txBody>
      </p:sp>
      <p:sp>
        <p:nvSpPr>
          <p:cNvPr id="9"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6"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CAD8EBE-05B1-ED49-9677-814BF6C184C1}" type="datetime1">
              <a:rPr lang="en-US" smtClean="0"/>
              <a:pPr/>
              <a:t>10/22/2020</a:t>
            </a:fld>
            <a:endParaRPr lang="en-US" dirty="0"/>
          </a:p>
        </p:txBody>
      </p:sp>
      <p:sp>
        <p:nvSpPr>
          <p:cNvPr id="7"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gn-off">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652651"/>
            <a:ext cx="9144000" cy="1552699"/>
          </a:xfrm>
          <a:prstGeom prst="rect">
            <a:avLst/>
          </a:prstGeom>
        </p:spPr>
        <p:txBody>
          <a:bodyPr anchor="ctr" anchorCtr="0"/>
          <a:lstStyle>
            <a:lvl1pPr algn="ctr">
              <a:lnSpc>
                <a:spcPts val="4400"/>
              </a:lnSpc>
              <a:defRPr sz="4400" spc="-200" baseline="0"/>
            </a:lvl1pPr>
          </a:lstStyle>
          <a:p>
            <a:r>
              <a:rPr lang="en-US" dirty="0"/>
              <a:t>Sign-off, </a:t>
            </a:r>
            <a:r>
              <a:rPr lang="en-US" dirty="0" err="1"/>
              <a:t>ie</a:t>
            </a:r>
            <a:r>
              <a:rPr lang="en-US" dirty="0"/>
              <a:t>. “Thank You.”</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lnSpc>
                <a:spcPts val="6000"/>
              </a:lnSpc>
              <a:defRPr sz="6000" spc="-250" baseline="0"/>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Subtitle Here</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1CFB473-A7A8-41F9-8D0C-AB6748EBDD34}" type="datetime1">
              <a:rPr lang="en-US" smtClean="0">
                <a:solidFill>
                  <a:srgbClr val="404037"/>
                </a:solidFill>
                <a:latin typeface="Tw Cen MT"/>
              </a:rPr>
              <a:t>10/22/2020</a:t>
            </a:fld>
            <a:endParaRPr lang="en-US">
              <a:solidFill>
                <a:srgbClr val="404037"/>
              </a:solidFill>
              <a:latin typeface="Tw Cen MT"/>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404037"/>
              </a:solidFill>
              <a:latin typeface="Tw Cen MT"/>
            </a:endParaRPr>
          </a:p>
        </p:txBody>
      </p:sp>
    </p:spTree>
    <p:extLst>
      <p:ext uri="{BB962C8B-B14F-4D97-AF65-F5344CB8AC3E}">
        <p14:creationId xmlns:p14="http://schemas.microsoft.com/office/powerpoint/2010/main" val="23566290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ation Intro">
    <p:spTree>
      <p:nvGrpSpPr>
        <p:cNvPr id="1" name=""/>
        <p:cNvGrpSpPr/>
        <p:nvPr/>
      </p:nvGrpSpPr>
      <p:grpSpPr>
        <a:xfrm>
          <a:off x="0" y="0"/>
          <a:ext cx="0" cy="0"/>
          <a:chOff x="0" y="0"/>
          <a:chExt cx="0" cy="0"/>
        </a:xfrm>
      </p:grpSpPr>
      <p:sp>
        <p:nvSpPr>
          <p:cNvPr id="16" name="Rectangle 15"/>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ABBF0BFA-110C-3B46-AB5C-D4073A81C044}" type="datetime1">
              <a:rPr lang="en-US" smtClean="0"/>
              <a:pPr/>
              <a:t>10/22/2020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2"/>
          <p:cNvSpPr>
            <a:spLocks noGrp="1"/>
          </p:cNvSpPr>
          <p:nvPr>
            <p:ph idx="1" hasCustomPrompt="1"/>
          </p:nvPr>
        </p:nvSpPr>
        <p:spPr>
          <a:xfrm>
            <a:off x="838200" y="1825625"/>
            <a:ext cx="8686800" cy="4203996"/>
          </a:xfrm>
          <a:prstGeom prst="rect">
            <a:avLst/>
          </a:prstGeom>
          <a:noFill/>
        </p:spPr>
        <p:txBody>
          <a:bodyPr vert="horz" lIns="91440" tIns="45720" rIns="91440" bIns="45720" rtlCol="0">
            <a:noAutofit/>
          </a:bodyPr>
          <a:lstStyle>
            <a:lvl1pPr>
              <a:lnSpc>
                <a:spcPts val="4400"/>
              </a:lnSpc>
              <a:spcBef>
                <a:spcPts val="1800"/>
              </a:spcBef>
              <a:defRPr sz="3600" baseline="0"/>
            </a:lvl1pPr>
            <a:lvl2pPr>
              <a:lnSpc>
                <a:spcPts val="3600"/>
              </a:lnSpc>
              <a:spcBef>
                <a:spcPts val="1800"/>
              </a:spcBef>
              <a:defRPr sz="2800" baseline="0"/>
            </a:lvl2pPr>
            <a:lvl3pPr>
              <a:lnSpc>
                <a:spcPts val="3600"/>
              </a:lnSpc>
              <a:spcBef>
                <a:spcPts val="1800"/>
              </a:spcBef>
              <a:defRPr sz="2800" baseline="0"/>
            </a:lvl3pPr>
            <a:lvl4pPr>
              <a:lnSpc>
                <a:spcPts val="3600"/>
              </a:lnSpc>
              <a:spcBef>
                <a:spcPts val="1800"/>
              </a:spcBef>
              <a:defRPr sz="2800" baseline="0"/>
            </a:lvl4pPr>
          </a:lstStyle>
          <a:p>
            <a:pPr lvl="0"/>
            <a:r>
              <a:rPr lang="en-US" dirty="0"/>
              <a:t>This slide is used for and introduction of lead-in copy. The copy should be limited to a few brief and impactful sentences.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965D386-BF4B-C343-8A38-794A33909388}" type="datetime1">
              <a:rPr lang="en-US" smtClean="0"/>
              <a:pPr/>
              <a:t>10/22/2020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76121ABF-634C-DF4C-B924-A01E9EAE166C}" type="datetime1">
              <a:rPr lang="en-US" smtClean="0"/>
              <a:pPr/>
              <a:t>10/22/2020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32E57D8-E0DA-DA46-A59E-EF33989F19FB}" type="datetime1">
              <a:rPr lang="en-US" smtClean="0"/>
              <a:pPr/>
              <a:t>10/22/2020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3364D84A-AA53-9742-B034-E5E1F0A6E150}" type="datetime1">
              <a:rPr lang="en-US" smtClean="0"/>
              <a:pPr/>
              <a:t>10/22/2020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err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9331FE66-F728-514C-9912-AC73663D5B2F}" type="datetime1">
              <a:rPr lang="en-US" smtClean="0"/>
              <a:pPr/>
              <a:t>10/22/2020</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10/22/2020</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10"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3231B97-7064-9541-91CE-EEEDF3610C22}" type="datetime1">
              <a:rPr lang="en-US" smtClean="0"/>
              <a:pPr/>
              <a:t>10/22/2020</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latin typeface="+mn-lt"/>
              </a:defRPr>
            </a:lvl1pPr>
          </a:lstStyle>
          <a:p>
            <a:r>
              <a:rPr lang="en-US" dirty="0"/>
              <a:t>Introducing Spark</a:t>
            </a:r>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729" r:id="rId1"/>
    <p:sldLayoutId id="2147483692" r:id="rId2"/>
    <p:sldLayoutId id="2147483704" r:id="rId3"/>
    <p:sldLayoutId id="2147483694" r:id="rId4"/>
    <p:sldLayoutId id="2147483730" r:id="rId5"/>
    <p:sldLayoutId id="2147483731" r:id="rId6"/>
    <p:sldLayoutId id="2147483732" r:id="rId7"/>
    <p:sldLayoutId id="2147483733" r:id="rId8"/>
    <p:sldLayoutId id="2147483735" r:id="rId9"/>
    <p:sldLayoutId id="2147483738" r:id="rId10"/>
    <p:sldLayoutId id="2147483693" r:id="rId11"/>
    <p:sldLayoutId id="2147483695" r:id="rId12"/>
    <p:sldLayoutId id="2147483696" r:id="rId13"/>
    <p:sldLayoutId id="2147483702" r:id="rId14"/>
    <p:sldLayoutId id="2147483703" r:id="rId15"/>
    <p:sldLayoutId id="2147483737" r:id="rId16"/>
    <p:sldLayoutId id="2147483697" r:id="rId17"/>
    <p:sldLayoutId id="2147483698" r:id="rId18"/>
    <p:sldLayoutId id="2147483734" r:id="rId19"/>
    <p:sldLayoutId id="2147483739" r:id="rId20"/>
  </p:sldLayoutIdLst>
  <p:hf sldNum="0" hdr="0" ftr="0" dt="0"/>
  <p:txStyles>
    <p:titleStyle>
      <a:lvl1pPr algn="l" defTabSz="914400" rtl="0" eaLnBrk="1" latinLnBrk="0" hangingPunct="1">
        <a:lnSpc>
          <a:spcPts val="4400"/>
        </a:lnSpc>
        <a:spcBef>
          <a:spcPct val="0"/>
        </a:spcBef>
        <a:buNone/>
        <a:defRPr sz="4400" b="1" i="0" kern="800" spc="-200" baseline="0">
          <a:solidFill>
            <a:srgbClr val="6D6B6B"/>
          </a:solidFill>
          <a:latin typeface="+mj-lt"/>
          <a:ea typeface="+mj-ea"/>
          <a:cs typeface="+mj-cs"/>
        </a:defRPr>
      </a:lvl1pPr>
    </p:titleStyle>
    <p:bodyStyle>
      <a:lvl1pPr marL="0" indent="0" algn="l" defTabSz="914400" rtl="0" eaLnBrk="1" latinLnBrk="0" hangingPunct="1">
        <a:lnSpc>
          <a:spcPts val="3600"/>
        </a:lnSpc>
        <a:spcBef>
          <a:spcPts val="1800"/>
        </a:spcBef>
        <a:buFont typeface="Arial"/>
        <a:buNone/>
        <a:defRPr sz="2800" b="0" kern="1200" spc="0" baseline="0">
          <a:solidFill>
            <a:schemeClr val="tx1"/>
          </a:solidFill>
          <a:latin typeface="+mn-lt"/>
          <a:ea typeface="+mn-ea"/>
          <a:cs typeface="+mn-cs"/>
        </a:defRPr>
      </a:lvl1pPr>
      <a:lvl2pPr marL="228600" indent="-228600" algn="l" defTabSz="914400" rtl="0" eaLnBrk="1" latinLnBrk="0" hangingPunct="1">
        <a:lnSpc>
          <a:spcPts val="3200"/>
        </a:lnSpc>
        <a:spcBef>
          <a:spcPts val="1800"/>
        </a:spcBef>
        <a:buFont typeface="Arial"/>
        <a:buChar char="•"/>
        <a:defRPr sz="2800" kern="1200" baseline="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a:buChar char="•"/>
        <a:defRPr sz="2400" kern="1200" baseline="0">
          <a:solidFill>
            <a:schemeClr val="tx1"/>
          </a:solidFill>
          <a:latin typeface="+mn-lt"/>
          <a:ea typeface="+mn-ea"/>
          <a:cs typeface="+mn-cs"/>
        </a:defRPr>
      </a:lvl3pPr>
      <a:lvl4pPr marL="1143000" indent="-228600" algn="l" defTabSz="914400" rtl="0" eaLnBrk="1" latinLnBrk="0" hangingPunct="1">
        <a:lnSpc>
          <a:spcPct val="100000"/>
        </a:lnSpc>
        <a:spcBef>
          <a:spcPts val="500"/>
        </a:spcBef>
        <a:buFont typeface="Arial"/>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QRIShelp@wou.ed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1431474"/>
            <a:ext cx="10919648" cy="1661350"/>
          </a:xfrm>
        </p:spPr>
        <p:txBody>
          <a:bodyPr/>
          <a:lstStyle/>
          <a:p>
            <a:r>
              <a:rPr lang="ru-RU" sz="5400" dirty="0"/>
              <a:t>Введение в</a:t>
            </a:r>
            <a:br>
              <a:rPr lang="ru-RU" dirty="0"/>
            </a:br>
            <a:r>
              <a:rPr lang="ru-RU" sz="3600" dirty="0">
                <a:latin typeface="Arial" panose="020B0604020202020204" pitchFamily="34" charset="0"/>
                <a:cs typeface="Arial" panose="020B0604020202020204" pitchFamily="34" charset="0"/>
              </a:rPr>
              <a:t>Система оценки и повышения качества в штате Орегон </a:t>
            </a:r>
            <a:br>
              <a:rPr lang="ru-RU" sz="3600" dirty="0">
                <a:latin typeface="Arial" panose="020B0604020202020204" pitchFamily="34" charset="0"/>
                <a:cs typeface="Arial" panose="020B0604020202020204" pitchFamily="34" charset="0"/>
              </a:rPr>
            </a:br>
            <a:r>
              <a:rPr lang="ru-RU" sz="3600" dirty="0">
                <a:latin typeface="Arial" panose="020B0604020202020204" pitchFamily="34" charset="0"/>
                <a:cs typeface="Arial" panose="020B0604020202020204" pitchFamily="34" charset="0"/>
              </a:rPr>
              <a:t>(</a:t>
            </a:r>
            <a:r>
              <a:rPr lang="ru-RU" sz="3600" dirty="0" err="1">
                <a:latin typeface="Arial" panose="020B0604020202020204" pitchFamily="34" charset="0"/>
                <a:cs typeface="Arial" panose="020B0604020202020204" pitchFamily="34" charset="0"/>
              </a:rPr>
              <a:t>Oregon’s</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Quality</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Rating</a:t>
            </a:r>
            <a:r>
              <a:rPr lang="ru-RU" sz="3600" dirty="0">
                <a:latin typeface="Arial" panose="020B0604020202020204" pitchFamily="34" charset="0"/>
                <a:cs typeface="Arial" panose="020B0604020202020204" pitchFamily="34" charset="0"/>
              </a:rPr>
              <a:t> and </a:t>
            </a:r>
            <a:r>
              <a:rPr lang="ru-RU" sz="3600" dirty="0" err="1">
                <a:latin typeface="Arial" panose="020B0604020202020204" pitchFamily="34" charset="0"/>
                <a:cs typeface="Arial" panose="020B0604020202020204" pitchFamily="34" charset="0"/>
              </a:rPr>
              <a:t>Improvement</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System</a:t>
            </a:r>
            <a:r>
              <a:rPr lang="ru-RU" sz="3600" dirty="0">
                <a:latin typeface="Arial" panose="020B0604020202020204" pitchFamily="34" charset="0"/>
                <a:cs typeface="Arial" panose="020B0604020202020204" pitchFamily="34" charset="0"/>
              </a:rPr>
              <a:t>, QRIS) </a:t>
            </a:r>
          </a:p>
        </p:txBody>
      </p:sp>
      <p:sp>
        <p:nvSpPr>
          <p:cNvPr id="3" name="Text Placeholder 2"/>
          <p:cNvSpPr>
            <a:spLocks noGrp="1"/>
          </p:cNvSpPr>
          <p:nvPr>
            <p:ph type="body" sz="half"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a:t> </a:t>
            </a:r>
          </a:p>
        </p:txBody>
      </p:sp>
      <p:sp>
        <p:nvSpPr>
          <p:cNvPr id="4" name="TextBox 3">
            <a:extLst>
              <a:ext uri="{FF2B5EF4-FFF2-40B4-BE49-F238E27FC236}">
                <a16:creationId xmlns:a16="http://schemas.microsoft.com/office/drawing/2014/main" id="{FB71EE59-FE1F-A541-ABC9-1CF114B112E6}"/>
              </a:ext>
            </a:extLst>
          </p:cNvPr>
          <p:cNvSpPr txBox="1"/>
          <p:nvPr/>
        </p:nvSpPr>
        <p:spPr>
          <a:xfrm>
            <a:off x="605117" y="4611720"/>
            <a:ext cx="4706471" cy="1200329"/>
          </a:xfrm>
          <a:prstGeom prst="rect">
            <a:avLst/>
          </a:prstGeom>
          <a:noFill/>
        </p:spPr>
        <p:txBody>
          <a:bodyPr wrap="square" rtlCol="0">
            <a:spAutoFit/>
          </a:bodyPr>
          <a:lstStyle/>
          <a:p>
            <a:r>
              <a:rPr lang="ru-RU"/>
              <a:t>Дата проведения</a:t>
            </a:r>
          </a:p>
          <a:p>
            <a:r>
              <a:rPr lang="ru-RU"/>
              <a:t>Преподаватель(-и)</a:t>
            </a:r>
          </a:p>
          <a:p>
            <a:r>
              <a:rPr lang="ru-RU"/>
              <a:t>Агентство преподавателя(-ей)</a:t>
            </a:r>
          </a:p>
          <a:p>
            <a:r>
              <a:rPr lang="ru-RU"/>
              <a:t>Место проведения</a:t>
            </a:r>
          </a:p>
        </p:txBody>
      </p:sp>
      <p:pic>
        <p:nvPicPr>
          <p:cNvPr id="7" name="Picture 6">
            <a:extLst>
              <a:ext uri="{FF2B5EF4-FFF2-40B4-BE49-F238E27FC236}">
                <a16:creationId xmlns:a16="http://schemas.microsoft.com/office/drawing/2014/main" id="{6AAC16CF-3B46-4D47-BBA0-E93C00EE38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21" b="98394" l="3555" r="96682">
                        <a14:foregroundMark x1="3791" y1="56225" x2="3791" y2="56225"/>
                        <a14:foregroundMark x1="20853" y1="69880" x2="20853" y2="69880"/>
                        <a14:foregroundMark x1="22749" y1="98394" x2="22749" y2="98394"/>
                        <a14:foregroundMark x1="50237" y1="63052" x2="50237" y2="63052"/>
                        <a14:foregroundMark x1="63033" y1="69076" x2="63033" y2="69076"/>
                        <a14:foregroundMark x1="90284" y1="61446" x2="90284" y2="61446"/>
                        <a14:foregroundMark x1="91469" y1="84739" x2="91469" y2="84739"/>
                        <a14:foregroundMark x1="67062" y1="37751" x2="67062" y2="37751"/>
                        <a14:foregroundMark x1="61137" y1="38956" x2="61137" y2="38956"/>
                        <a14:foregroundMark x1="56161" y1="39759" x2="56161" y2="39759"/>
                        <a14:foregroundMark x1="69668" y1="28514" x2="69668" y2="28514"/>
                        <a14:foregroundMark x1="67299" y1="22490" x2="67299" y2="22490"/>
                        <a14:foregroundMark x1="61848" y1="15663" x2="61848" y2="15663"/>
                        <a14:foregroundMark x1="76777" y1="24096" x2="76777" y2="24096"/>
                        <a14:foregroundMark x1="76066" y1="5622" x2="76066" y2="5622"/>
                        <a14:foregroundMark x1="85071" y1="26506" x2="85071" y2="26506"/>
                        <a14:foregroundMark x1="87204" y1="22490" x2="87204" y2="22490"/>
                        <a14:foregroundMark x1="92891" y1="15261" x2="92891" y2="15261"/>
                        <a14:foregroundMark x1="86730" y1="39759" x2="86730" y2="39759"/>
                        <a14:foregroundMark x1="93839" y1="38153" x2="93839" y2="38153"/>
                        <a14:foregroundMark x1="96682" y1="38153" x2="96682" y2="38153"/>
                      </a14:backgroundRemoval>
                    </a14:imgEffect>
                  </a14:imgLayer>
                </a14:imgProps>
              </a:ext>
            </a:extLst>
          </a:blip>
          <a:stretch>
            <a:fillRect/>
          </a:stretch>
        </p:blipFill>
        <p:spPr>
          <a:xfrm>
            <a:off x="4991263" y="475260"/>
            <a:ext cx="2769143" cy="1633926"/>
          </a:xfrm>
          <a:prstGeom prst="rect">
            <a:avLst/>
          </a:prstGeom>
        </p:spPr>
      </p:pic>
    </p:spTree>
    <p:extLst>
      <p:ext uri="{BB962C8B-B14F-4D97-AF65-F5344CB8AC3E}">
        <p14:creationId xmlns:p14="http://schemas.microsoft.com/office/powerpoint/2010/main" val="77820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210"/>
            <a:ext cx="8686800" cy="859731"/>
          </a:xfrm>
        </p:spPr>
        <p:txBody>
          <a:bodyPr/>
          <a:lstStyle/>
          <a:p>
            <a:r>
              <a:rPr lang="ru-RU"/>
              <a:t>Материалы системы Spark</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38616464"/>
              </p:ext>
            </p:extLst>
          </p:nvPr>
        </p:nvGraphicFramePr>
        <p:xfrm>
          <a:off x="949037" y="1219941"/>
          <a:ext cx="8873836" cy="503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10</a:t>
            </a:fld>
            <a:endParaRPr lang="en-US">
              <a:latin typeface="Tw Cen MT"/>
            </a:endParaRPr>
          </a:p>
        </p:txBody>
      </p:sp>
      <p:sp>
        <p:nvSpPr>
          <p:cNvPr id="3" name="Right Arrow 2">
            <a:extLst>
              <a:ext uri="{FF2B5EF4-FFF2-40B4-BE49-F238E27FC236}">
                <a16:creationId xmlns:a16="http://schemas.microsoft.com/office/drawing/2014/main" id="{BC02825F-2C1B-3744-A03C-D0014DB8843F}"/>
              </a:ext>
            </a:extLst>
          </p:cNvPr>
          <p:cNvSpPr/>
          <p:nvPr/>
        </p:nvSpPr>
        <p:spPr>
          <a:xfrm>
            <a:off x="838200" y="5891514"/>
            <a:ext cx="539187" cy="266219"/>
          </a:xfrm>
          <a:prstGeom prst="rightArrow">
            <a:avLst/>
          </a:prstGeom>
          <a:solidFill>
            <a:srgbClr val="D5E061"/>
          </a:solidFill>
          <a:ln>
            <a:solidFill>
              <a:srgbClr val="D5E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87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4" y="484904"/>
            <a:ext cx="9843655" cy="845873"/>
          </a:xfrm>
        </p:spPr>
        <p:txBody>
          <a:bodyPr/>
          <a:lstStyle/>
          <a:p>
            <a:r>
              <a:rPr lang="ru-RU" dirty="0"/>
              <a:t>Разделы и стандарты </a:t>
            </a:r>
            <a:br>
              <a:rPr lang="en-US" dirty="0"/>
            </a:br>
            <a:r>
              <a:rPr lang="ru-RU" dirty="0"/>
              <a:t>системы </a:t>
            </a:r>
            <a:r>
              <a:rPr lang="ru-RU" dirty="0" err="1"/>
              <a:t>Spark</a:t>
            </a:r>
            <a:endParaRPr lang="ru-RU"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81147"/>
              </p:ext>
            </p:extLst>
          </p:nvPr>
        </p:nvGraphicFramePr>
        <p:xfrm>
          <a:off x="1194539" y="1496291"/>
          <a:ext cx="8074151"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11</a:t>
            </a:fld>
            <a:endParaRPr lang="en-US">
              <a:latin typeface="Tw Cen MT"/>
            </a:endParaRPr>
          </a:p>
        </p:txBody>
      </p:sp>
    </p:spTree>
    <p:extLst>
      <p:ext uri="{BB962C8B-B14F-4D97-AF65-F5344CB8AC3E}">
        <p14:creationId xmlns:p14="http://schemas.microsoft.com/office/powerpoint/2010/main" val="22640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453"/>
            <a:ext cx="8686800" cy="748895"/>
          </a:xfrm>
        </p:spPr>
        <p:txBody>
          <a:bodyPr/>
          <a:lstStyle/>
          <a:p>
            <a:r>
              <a:rPr lang="ru-RU"/>
              <a:t>Модульная система</a:t>
            </a:r>
          </a:p>
        </p:txBody>
      </p:sp>
      <p:sp>
        <p:nvSpPr>
          <p:cNvPr id="6" name="Rounded Rectangle 5"/>
          <p:cNvSpPr/>
          <p:nvPr/>
        </p:nvSpPr>
        <p:spPr>
          <a:xfrm>
            <a:off x="2470273" y="1930341"/>
            <a:ext cx="6022562" cy="1125064"/>
          </a:xfrm>
          <a:prstGeom prst="round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4000">
                <a:solidFill>
                  <a:prstClr val="white"/>
                </a:solidFill>
                <a:latin typeface="+mj-lt"/>
              </a:rPr>
              <a:t>5 звезд</a:t>
            </a:r>
          </a:p>
        </p:txBody>
      </p:sp>
      <p:sp>
        <p:nvSpPr>
          <p:cNvPr id="5" name="Rounded Rectangle 4"/>
          <p:cNvSpPr/>
          <p:nvPr/>
        </p:nvSpPr>
        <p:spPr>
          <a:xfrm>
            <a:off x="2470273" y="3134786"/>
            <a:ext cx="6022562" cy="1146065"/>
          </a:xfrm>
          <a:prstGeom prst="roundRect">
            <a:avLst/>
          </a:prstGeom>
          <a:solidFill>
            <a:srgbClr val="00AB9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4000">
                <a:solidFill>
                  <a:prstClr val="white"/>
                </a:solidFill>
                <a:latin typeface="+mj-lt"/>
              </a:rPr>
              <a:t>4 звезды</a:t>
            </a:r>
          </a:p>
        </p:txBody>
      </p:sp>
      <p:sp>
        <p:nvSpPr>
          <p:cNvPr id="7" name="Rounded Rectangle 6"/>
          <p:cNvSpPr/>
          <p:nvPr/>
        </p:nvSpPr>
        <p:spPr>
          <a:xfrm>
            <a:off x="2470274" y="4327590"/>
            <a:ext cx="6022561" cy="1222304"/>
          </a:xfrm>
          <a:prstGeom prst="roundRect">
            <a:avLst/>
          </a:prstGeom>
          <a:solidFill>
            <a:srgbClr val="A8CF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4000">
                <a:solidFill>
                  <a:prstClr val="white"/>
                </a:solidFill>
                <a:latin typeface="+mj-lt"/>
              </a:rPr>
              <a:t>3 звезды</a:t>
            </a:r>
          </a:p>
        </p:txBody>
      </p:sp>
      <p:sp>
        <p:nvSpPr>
          <p:cNvPr id="11" name="Rounded Rectangle 10"/>
          <p:cNvSpPr/>
          <p:nvPr/>
        </p:nvSpPr>
        <p:spPr>
          <a:xfrm>
            <a:off x="1911927" y="3107076"/>
            <a:ext cx="7148946" cy="2774930"/>
          </a:xfrm>
          <a:prstGeom prst="roundRect">
            <a:avLst/>
          </a:prstGeom>
          <a:solidFill>
            <a:schemeClr val="accent4">
              <a:alpha val="79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6000">
                <a:solidFill>
                  <a:prstClr val="white"/>
                </a:solidFill>
                <a:latin typeface="+mj-lt"/>
              </a:rPr>
              <a:t>4 звезды</a:t>
            </a:r>
          </a:p>
        </p:txBody>
      </p:sp>
      <p:sp>
        <p:nvSpPr>
          <p:cNvPr id="12" name="Rounded Rectangle 11"/>
          <p:cNvSpPr/>
          <p:nvPr/>
        </p:nvSpPr>
        <p:spPr>
          <a:xfrm>
            <a:off x="1794165" y="1478210"/>
            <a:ext cx="7374778" cy="4403796"/>
          </a:xfrm>
          <a:prstGeom prst="roundRect">
            <a:avLst/>
          </a:prstGeom>
          <a:solidFill>
            <a:schemeClr val="accent5">
              <a:alpha val="62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6000" dirty="0">
                <a:solidFill>
                  <a:prstClr val="white"/>
                </a:solidFill>
                <a:latin typeface="+mj-lt"/>
              </a:rPr>
              <a:t>5 звезд</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12</a:t>
            </a:fld>
            <a:endParaRPr lang="en-US">
              <a:latin typeface="Tw Cen MT"/>
            </a:endParaRPr>
          </a:p>
        </p:txBody>
      </p:sp>
    </p:spTree>
    <p:extLst>
      <p:ext uri="{BB962C8B-B14F-4D97-AF65-F5344CB8AC3E}">
        <p14:creationId xmlns:p14="http://schemas.microsoft.com/office/powerpoint/2010/main" val="33019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38784"/>
            <a:ext cx="11073638" cy="2755391"/>
          </a:xfrm>
        </p:spPr>
        <p:txBody>
          <a:bodyPr/>
          <a:lstStyle/>
          <a:p>
            <a:r>
              <a:rPr lang="ru-RU" dirty="0"/>
              <a:t>Профессиональная </a:t>
            </a:r>
            <a:br>
              <a:rPr lang="en-US" dirty="0"/>
            </a:br>
            <a:r>
              <a:rPr lang="ru-RU" dirty="0"/>
              <a:t>и финансовая </a:t>
            </a:r>
            <a:br>
              <a:rPr lang="en-US" dirty="0"/>
            </a:br>
            <a:r>
              <a:rPr lang="ru-RU" dirty="0"/>
              <a:t>поддержка Spark</a:t>
            </a:r>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13</a:t>
            </a:fld>
            <a:endParaRPr lang="en-US">
              <a:latin typeface="Tw Cen MT"/>
            </a:endParaRPr>
          </a:p>
        </p:txBody>
      </p:sp>
    </p:spTree>
    <p:extLst>
      <p:ext uri="{BB962C8B-B14F-4D97-AF65-F5344CB8AC3E}">
        <p14:creationId xmlns:p14="http://schemas.microsoft.com/office/powerpoint/2010/main" val="310275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a:t>Поддержка системы Spark</a:t>
            </a:r>
          </a:p>
        </p:txBody>
      </p:sp>
      <p:sp>
        <p:nvSpPr>
          <p:cNvPr id="5" name="Content Placeholder 4"/>
          <p:cNvSpPr>
            <a:spLocks noGrp="1"/>
          </p:cNvSpPr>
          <p:nvPr>
            <p:ph sz="quarter" idx="1"/>
          </p:nvPr>
        </p:nvSpPr>
        <p:spPr>
          <a:xfrm>
            <a:off x="838199" y="1825625"/>
            <a:ext cx="9178159" cy="4203996"/>
          </a:xfrm>
        </p:spPr>
        <p:txBody>
          <a:bodyPr/>
          <a:lstStyle/>
          <a:p>
            <a:pPr marL="457200" indent="-457200">
              <a:buFont typeface="Arial" panose="020B0604020202020204" pitchFamily="34" charset="0"/>
              <a:buChar char="•"/>
            </a:pPr>
            <a:r>
              <a:rPr lang="ru-RU" dirty="0"/>
              <a:t>Веб-сайт «Ресурсы проекта QRIS в штате Орегон» (</a:t>
            </a:r>
            <a:r>
              <a:rPr lang="ru-RU" dirty="0" err="1"/>
              <a:t>oregonqrisresources.org</a:t>
            </a:r>
            <a:r>
              <a:rPr lang="ru-RU" dirty="0"/>
              <a:t>)</a:t>
            </a:r>
          </a:p>
          <a:p>
            <a:pPr marL="457200" indent="-457200">
              <a:buFont typeface="Arial" panose="020B0604020202020204" pitchFamily="34" charset="0"/>
              <a:buChar char="•"/>
            </a:pPr>
            <a:r>
              <a:rPr lang="ru-RU" dirty="0"/>
              <a:t>Специалисты по вопросам повышения качества </a:t>
            </a:r>
          </a:p>
          <a:p>
            <a:pPr marL="457200" indent="-457200">
              <a:buFont typeface="Arial" panose="020B0604020202020204" pitchFamily="34" charset="0"/>
              <a:buChar char="•"/>
            </a:pPr>
            <a:r>
              <a:rPr lang="ru-RU" dirty="0"/>
              <a:t>Портфолио </a:t>
            </a:r>
          </a:p>
          <a:p>
            <a:pPr marL="457200" indent="-457200">
              <a:buFont typeface="Arial" panose="020B0604020202020204" pitchFamily="34" charset="0"/>
              <a:buChar char="•"/>
            </a:pPr>
            <a:r>
              <a:rPr lang="ru-RU" dirty="0"/>
              <a:t>Материальная поддержка</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14</a:t>
            </a:fld>
            <a:endParaRPr lang="en-US">
              <a:latin typeface="Tw Cen MT"/>
            </a:endParaRPr>
          </a:p>
        </p:txBody>
      </p:sp>
    </p:spTree>
    <p:extLst>
      <p:ext uri="{BB962C8B-B14F-4D97-AF65-F5344CB8AC3E}">
        <p14:creationId xmlns:p14="http://schemas.microsoft.com/office/powerpoint/2010/main" val="270022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solidFill>
                  <a:srgbClr val="5E5847"/>
                </a:solidFill>
              </a:rPr>
              <a:t>Материальная поддержка</a:t>
            </a:r>
          </a:p>
        </p:txBody>
      </p:sp>
      <p:sp>
        <p:nvSpPr>
          <p:cNvPr id="3" name="Content Placeholder 2"/>
          <p:cNvSpPr>
            <a:spLocks noGrp="1"/>
          </p:cNvSpPr>
          <p:nvPr>
            <p:ph sz="quarter" idx="1"/>
          </p:nvPr>
        </p:nvSpPr>
        <p:spPr>
          <a:xfrm>
            <a:off x="838200" y="1825625"/>
            <a:ext cx="10079182" cy="4203996"/>
          </a:xfrm>
        </p:spPr>
        <p:txBody>
          <a:bodyPr>
            <a:normAutofit/>
          </a:bodyPr>
          <a:lstStyle/>
          <a:p>
            <a:pPr marL="457200" indent="-457200">
              <a:spcBef>
                <a:spcPts val="1200"/>
              </a:spcBef>
              <a:spcAft>
                <a:spcPts val="1200"/>
              </a:spcAft>
              <a:buFont typeface="Arial" panose="020B0604020202020204" pitchFamily="34" charset="0"/>
              <a:buChar char="•"/>
            </a:pPr>
            <a:r>
              <a:rPr lang="ru-RU"/>
              <a:t>Большинство учреждений, имеющих категорию «Ориентация на качество», имеют право на получение материальной поддержки</a:t>
            </a:r>
          </a:p>
          <a:p>
            <a:pPr marL="457200" indent="-457200">
              <a:spcBef>
                <a:spcPts val="1200"/>
              </a:spcBef>
              <a:spcAft>
                <a:spcPts val="1200"/>
              </a:spcAft>
              <a:buFont typeface="Arial" panose="020B0604020202020204" pitchFamily="34" charset="0"/>
              <a:buChar char="•"/>
            </a:pPr>
            <a:r>
              <a:rPr lang="ru-RU"/>
              <a:t>Размер материальной поддержки зависит от количества лицензированных мест в учреждении</a:t>
            </a:r>
          </a:p>
          <a:p>
            <a:pPr marL="457200" indent="-457200">
              <a:spcBef>
                <a:spcPts val="1200"/>
              </a:spcBef>
              <a:spcAft>
                <a:spcPts val="1200"/>
              </a:spcAft>
              <a:buFont typeface="Arial" panose="020B0604020202020204" pitchFamily="34" charset="0"/>
              <a:buChar char="•"/>
            </a:pPr>
            <a:r>
              <a:rPr lang="ru-RU"/>
              <a:t>Поддержка должна быть использована на цели, связанные с повышением качества</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15</a:t>
            </a:fld>
            <a:endParaRPr lang="en-US">
              <a:latin typeface="Tw Cen MT"/>
            </a:endParaRPr>
          </a:p>
        </p:txBody>
      </p:sp>
    </p:spTree>
    <p:extLst>
      <p:ext uri="{BB962C8B-B14F-4D97-AF65-F5344CB8AC3E}">
        <p14:creationId xmlns:p14="http://schemas.microsoft.com/office/powerpoint/2010/main" val="134189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Запрос на предоставление материальной поддержки</a:t>
            </a:r>
          </a:p>
        </p:txBody>
      </p:sp>
      <p:sp>
        <p:nvSpPr>
          <p:cNvPr id="3" name="Content Placeholder 2"/>
          <p:cNvSpPr>
            <a:spLocks noGrp="1"/>
          </p:cNvSpPr>
          <p:nvPr>
            <p:ph sz="quarter" idx="1"/>
          </p:nvPr>
        </p:nvSpPr>
        <p:spPr>
          <a:xfrm>
            <a:off x="838200" y="1825625"/>
            <a:ext cx="8543544" cy="4203996"/>
          </a:xfrm>
        </p:spPr>
        <p:txBody>
          <a:bodyPr>
            <a:normAutofit/>
          </a:bodyPr>
          <a:lstStyle/>
          <a:p>
            <a:pPr latinLnBrk="1">
              <a:lnSpc>
                <a:spcPct val="100000"/>
              </a:lnSpc>
            </a:pPr>
            <a:r>
              <a:rPr lang="ru-RU" sz="2400" dirty="0"/>
              <a:t>Чтобы запросить материальную поддержку, руководители учреждений должны заполнить и отправить в институт TRI </a:t>
            </a:r>
            <a:r>
              <a:rPr lang="ru-RU" sz="2400" b="1" dirty="0"/>
              <a:t>форму запроса на предоставление материальной </a:t>
            </a:r>
            <a:br>
              <a:rPr lang="ru-RU" sz="2400" b="1" dirty="0"/>
            </a:br>
            <a:r>
              <a:rPr lang="ru-RU" sz="2400" b="1" dirty="0"/>
              <a:t>поддержки</a:t>
            </a:r>
          </a:p>
          <a:p>
            <a:r>
              <a:rPr lang="ru-RU" sz="2000" dirty="0"/>
              <a:t>Необходимо предоставить следующие документы:</a:t>
            </a:r>
          </a:p>
          <a:p>
            <a:pPr marL="571500" lvl="1" indent="-342900">
              <a:buFont typeface="Arial" panose="020B0604020202020204" pitchFamily="34" charset="0"/>
              <a:buChar char="•"/>
            </a:pPr>
            <a:r>
              <a:rPr lang="ru-RU" sz="2000" dirty="0"/>
              <a:t>форма запроса на предоставление материальной поддержки;</a:t>
            </a:r>
          </a:p>
          <a:p>
            <a:pPr marL="571500" lvl="1" indent="-342900">
              <a:buFont typeface="Arial" panose="020B0604020202020204" pitchFamily="34" charset="0"/>
              <a:buChar char="•"/>
            </a:pPr>
            <a:r>
              <a:rPr lang="ru-RU" sz="2000" dirty="0"/>
              <a:t>альтернативная форма W-9 университета WOU (</a:t>
            </a:r>
            <a:r>
              <a:rPr lang="ru-RU" sz="2000" dirty="0" err="1"/>
              <a:t>Substitute</a:t>
            </a:r>
            <a:r>
              <a:rPr lang="ru-RU" sz="2000" dirty="0"/>
              <a:t> W-9).</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16</a:t>
            </a:fld>
            <a:endParaRPr lang="en-US">
              <a:latin typeface="Tw Cen MT"/>
            </a:endParaRPr>
          </a:p>
        </p:txBody>
      </p:sp>
    </p:spTree>
    <p:extLst>
      <p:ext uri="{BB962C8B-B14F-4D97-AF65-F5344CB8AC3E}">
        <p14:creationId xmlns:p14="http://schemas.microsoft.com/office/powerpoint/2010/main" val="385006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772807"/>
            <a:ext cx="10077242" cy="1557528"/>
          </a:xfrm>
        </p:spPr>
        <p:txBody>
          <a:bodyPr>
            <a:normAutofit fontScale="90000"/>
          </a:bodyPr>
          <a:lstStyle/>
          <a:p>
            <a:pPr>
              <a:lnSpc>
                <a:spcPts val="4000"/>
              </a:lnSpc>
            </a:pPr>
            <a:r>
              <a:rPr lang="ru-RU" dirty="0">
                <a:solidFill>
                  <a:schemeClr val="tx1"/>
                </a:solidFill>
              </a:rPr>
              <a:t>На какие цели </a:t>
            </a:r>
            <a:br>
              <a:rPr lang="en-US" dirty="0">
                <a:solidFill>
                  <a:schemeClr val="tx1"/>
                </a:solidFill>
              </a:rPr>
            </a:br>
            <a:r>
              <a:rPr lang="ru-RU" dirty="0">
                <a:solidFill>
                  <a:schemeClr val="tx1"/>
                </a:solidFill>
              </a:rPr>
              <a:t>можно использовать </a:t>
            </a:r>
            <a:br>
              <a:rPr lang="ru-RU" dirty="0">
                <a:solidFill>
                  <a:schemeClr val="tx1"/>
                </a:solidFill>
              </a:rPr>
            </a:br>
            <a:r>
              <a:rPr lang="ru-RU" dirty="0">
                <a:solidFill>
                  <a:schemeClr val="tx1"/>
                </a:solidFill>
              </a:rPr>
              <a:t>полученную </a:t>
            </a:r>
            <a:br>
              <a:rPr lang="en-US" dirty="0">
                <a:solidFill>
                  <a:schemeClr val="tx1"/>
                </a:solidFill>
              </a:rPr>
            </a:br>
            <a:r>
              <a:rPr lang="ru-RU" dirty="0">
                <a:solidFill>
                  <a:schemeClr val="tx1"/>
                </a:solidFill>
              </a:rPr>
              <a:t>материальную поддержку?</a:t>
            </a:r>
          </a:p>
        </p:txBody>
      </p:sp>
      <p:sp>
        <p:nvSpPr>
          <p:cNvPr id="3" name="Content Placeholder 2"/>
          <p:cNvSpPr>
            <a:spLocks noGrp="1"/>
          </p:cNvSpPr>
          <p:nvPr>
            <p:ph sz="quarter" idx="1"/>
          </p:nvPr>
        </p:nvSpPr>
        <p:spPr>
          <a:xfrm>
            <a:off x="1216459" y="5466503"/>
            <a:ext cx="7047007" cy="677307"/>
          </a:xfrm>
        </p:spPr>
        <p:txBody>
          <a:bodyPr/>
          <a:lstStyle/>
          <a:p>
            <a:r>
              <a:rPr lang="ru-RU"/>
              <a:t>Обязательно храните все квитанции!</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17</a:t>
            </a:fld>
            <a:endParaRPr lang="en-US">
              <a:latin typeface="Tw Cen MT"/>
            </a:endParaRPr>
          </a:p>
        </p:txBody>
      </p:sp>
      <p:sp>
        <p:nvSpPr>
          <p:cNvPr id="4" name="TextBox 3">
            <a:extLst>
              <a:ext uri="{FF2B5EF4-FFF2-40B4-BE49-F238E27FC236}">
                <a16:creationId xmlns:a16="http://schemas.microsoft.com/office/drawing/2014/main" id="{AE762B70-160C-8546-AFAF-BB8EABBE7171}"/>
              </a:ext>
            </a:extLst>
          </p:cNvPr>
          <p:cNvSpPr txBox="1"/>
          <p:nvPr/>
        </p:nvSpPr>
        <p:spPr>
          <a:xfrm>
            <a:off x="1216459" y="2616916"/>
            <a:ext cx="6654800" cy="523220"/>
          </a:xfrm>
          <a:prstGeom prst="rect">
            <a:avLst/>
          </a:prstGeom>
          <a:noFill/>
        </p:spPr>
        <p:txBody>
          <a:bodyPr wrap="square" rtlCol="0">
            <a:spAutoFit/>
          </a:bodyPr>
          <a:lstStyle/>
          <a:p>
            <a:r>
              <a:rPr lang="ru-RU" sz="2800" dirty="0"/>
              <a:t>Повышение качества! </a:t>
            </a:r>
          </a:p>
        </p:txBody>
      </p:sp>
      <p:sp>
        <p:nvSpPr>
          <p:cNvPr id="6" name="TextBox 5">
            <a:extLst>
              <a:ext uri="{FF2B5EF4-FFF2-40B4-BE49-F238E27FC236}">
                <a16:creationId xmlns:a16="http://schemas.microsoft.com/office/drawing/2014/main" id="{FC1E0C63-0736-994E-AD53-7895BC10778A}"/>
              </a:ext>
            </a:extLst>
          </p:cNvPr>
          <p:cNvSpPr txBox="1"/>
          <p:nvPr/>
        </p:nvSpPr>
        <p:spPr>
          <a:xfrm>
            <a:off x="1168400" y="3371853"/>
            <a:ext cx="7095066" cy="707886"/>
          </a:xfrm>
          <a:prstGeom prst="rect">
            <a:avLst/>
          </a:prstGeom>
          <a:noFill/>
        </p:spPr>
        <p:txBody>
          <a:bodyPr wrap="square" rtlCol="0">
            <a:spAutoFit/>
          </a:bodyPr>
          <a:lstStyle/>
          <a:p>
            <a:r>
              <a:rPr lang="ru-RU" sz="4000"/>
              <a:t>Повышение качества!</a:t>
            </a:r>
          </a:p>
        </p:txBody>
      </p:sp>
      <p:sp>
        <p:nvSpPr>
          <p:cNvPr id="7" name="TextBox 6">
            <a:extLst>
              <a:ext uri="{FF2B5EF4-FFF2-40B4-BE49-F238E27FC236}">
                <a16:creationId xmlns:a16="http://schemas.microsoft.com/office/drawing/2014/main" id="{D8D4F02B-B019-8C4C-9E33-3D11475A301E}"/>
              </a:ext>
            </a:extLst>
          </p:cNvPr>
          <p:cNvSpPr txBox="1"/>
          <p:nvPr/>
        </p:nvSpPr>
        <p:spPr>
          <a:xfrm>
            <a:off x="1168400" y="4311456"/>
            <a:ext cx="9658096" cy="923330"/>
          </a:xfrm>
          <a:prstGeom prst="rect">
            <a:avLst/>
          </a:prstGeom>
          <a:noFill/>
        </p:spPr>
        <p:txBody>
          <a:bodyPr wrap="square" rtlCol="0">
            <a:spAutoFit/>
          </a:bodyPr>
          <a:lstStyle/>
          <a:p>
            <a:r>
              <a:rPr lang="ru-RU" sz="5400"/>
              <a:t>Повышение качества!</a:t>
            </a:r>
          </a:p>
        </p:txBody>
      </p:sp>
    </p:spTree>
    <p:extLst>
      <p:ext uri="{BB962C8B-B14F-4D97-AF65-F5344CB8AC3E}">
        <p14:creationId xmlns:p14="http://schemas.microsoft.com/office/powerpoint/2010/main" val="53576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2324"/>
            <a:ext cx="8686800" cy="1325880"/>
          </a:xfrm>
        </p:spPr>
        <p:txBody>
          <a:bodyPr>
            <a:normAutofit fontScale="90000"/>
          </a:bodyPr>
          <a:lstStyle/>
          <a:p>
            <a:r>
              <a:rPr lang="ru-RU" dirty="0"/>
              <a:t>Вы </a:t>
            </a:r>
            <a:r>
              <a:rPr lang="ru-RU" u="sng" dirty="0"/>
              <a:t>не можете</a:t>
            </a:r>
            <a:r>
              <a:rPr lang="ru-RU" dirty="0"/>
              <a:t> использовать полученные средства </a:t>
            </a:r>
            <a:br>
              <a:rPr lang="en-US" dirty="0"/>
            </a:br>
            <a:r>
              <a:rPr lang="ru-RU" dirty="0"/>
              <a:t>на следующие цели:	</a:t>
            </a:r>
          </a:p>
        </p:txBody>
      </p:sp>
      <p:sp>
        <p:nvSpPr>
          <p:cNvPr id="3" name="Content Placeholder 2"/>
          <p:cNvSpPr>
            <a:spLocks noGrp="1"/>
          </p:cNvSpPr>
          <p:nvPr>
            <p:ph sz="quarter" idx="1"/>
          </p:nvPr>
        </p:nvSpPr>
        <p:spPr>
          <a:xfrm>
            <a:off x="838200" y="2282825"/>
            <a:ext cx="10671048" cy="4203996"/>
          </a:xfrm>
        </p:spPr>
        <p:txBody>
          <a:bodyPr>
            <a:normAutofit/>
          </a:bodyPr>
          <a:lstStyle/>
          <a:p>
            <a:pPr marL="457200" indent="-457200">
              <a:lnSpc>
                <a:spcPct val="120000"/>
              </a:lnSpc>
              <a:buFont typeface="Arial" panose="020B0604020202020204" pitchFamily="34" charset="0"/>
              <a:buChar char="•"/>
            </a:pPr>
            <a:r>
              <a:rPr lang="ru-RU" sz="2400" dirty="0"/>
              <a:t>Капитальный ремонт </a:t>
            </a:r>
          </a:p>
          <a:p>
            <a:pPr marL="457200" indent="-457200">
              <a:lnSpc>
                <a:spcPct val="120000"/>
              </a:lnSpc>
              <a:buFont typeface="Arial" panose="020B0604020202020204" pitchFamily="34" charset="0"/>
              <a:buChar char="•"/>
            </a:pPr>
            <a:r>
              <a:rPr lang="ru-RU" sz="2400" dirty="0"/>
              <a:t>Религиозные материалы </a:t>
            </a:r>
          </a:p>
          <a:p>
            <a:pPr marL="457200" indent="-457200">
              <a:lnSpc>
                <a:spcPct val="120000"/>
              </a:lnSpc>
              <a:buFont typeface="Arial" panose="020B0604020202020204" pitchFamily="34" charset="0"/>
              <a:buChar char="•"/>
            </a:pPr>
            <a:r>
              <a:rPr lang="ru-RU" sz="2400" dirty="0"/>
              <a:t>Хозяйственные расходы </a:t>
            </a:r>
          </a:p>
          <a:p>
            <a:pPr marL="457200" indent="-457200">
              <a:lnSpc>
                <a:spcPct val="120000"/>
              </a:lnSpc>
              <a:buFont typeface="Arial" panose="020B0604020202020204" pitchFamily="34" charset="0"/>
              <a:buChar char="•"/>
            </a:pPr>
            <a:r>
              <a:rPr lang="ru-RU" sz="2400" dirty="0"/>
              <a:t>Любые траты, которые не способствуют повышению качества</a:t>
            </a:r>
            <a:r>
              <a:rPr lang="en-US" sz="2400" dirty="0"/>
              <a:t> </a:t>
            </a:r>
            <a:r>
              <a:rPr lang="ru-RU" sz="2400" dirty="0"/>
              <a:t>работы Вашего учреждения согласно «Плану повышения качества»</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18</a:t>
            </a:fld>
            <a:endParaRPr lang="en-US">
              <a:latin typeface="Tw Cen MT"/>
            </a:endParaRPr>
          </a:p>
        </p:txBody>
      </p:sp>
    </p:spTree>
    <p:extLst>
      <p:ext uri="{BB962C8B-B14F-4D97-AF65-F5344CB8AC3E}">
        <p14:creationId xmlns:p14="http://schemas.microsoft.com/office/powerpoint/2010/main" val="240697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Стимулирующие выплаты</a:t>
            </a:r>
          </a:p>
        </p:txBody>
      </p:sp>
      <p:sp>
        <p:nvSpPr>
          <p:cNvPr id="3" name="Content Placeholder 2"/>
          <p:cNvSpPr>
            <a:spLocks noGrp="1"/>
          </p:cNvSpPr>
          <p:nvPr>
            <p:ph sz="quarter" idx="1"/>
          </p:nvPr>
        </p:nvSpPr>
        <p:spPr>
          <a:xfrm>
            <a:off x="838200" y="1825625"/>
            <a:ext cx="9159240" cy="4203996"/>
          </a:xfrm>
        </p:spPr>
        <p:txBody>
          <a:bodyPr>
            <a:normAutofit/>
          </a:bodyPr>
          <a:lstStyle/>
          <a:p>
            <a:pPr marL="457200" indent="-457200">
              <a:lnSpc>
                <a:spcPct val="100000"/>
              </a:lnSpc>
              <a:buFont typeface="Arial" panose="020B0604020202020204" pitchFamily="34" charset="0"/>
              <a:buChar char="•"/>
            </a:pPr>
            <a:r>
              <a:rPr lang="ru-RU" sz="2400" dirty="0"/>
              <a:t>Выплачиваются институтом TRI </a:t>
            </a:r>
            <a:r>
              <a:rPr lang="ru-RU" sz="2400" u="sng" dirty="0"/>
              <a:t>после</a:t>
            </a:r>
            <a:r>
              <a:rPr lang="ru-RU" sz="2400" dirty="0"/>
              <a:t> присвоения учреждению категории качества</a:t>
            </a:r>
          </a:p>
          <a:p>
            <a:pPr marL="457200" indent="-457200">
              <a:lnSpc>
                <a:spcPct val="100000"/>
              </a:lnSpc>
              <a:buFont typeface="Arial" panose="020B0604020202020204" pitchFamily="34" charset="0"/>
              <a:buChar char="•"/>
            </a:pPr>
            <a:r>
              <a:rPr lang="ru-RU" sz="2400" dirty="0"/>
              <a:t>Размер выплат зависит от размера учреждения и присвоенной категории</a:t>
            </a:r>
          </a:p>
          <a:p>
            <a:pPr marL="457200" indent="-457200">
              <a:lnSpc>
                <a:spcPct val="100000"/>
              </a:lnSpc>
              <a:buFont typeface="Arial" panose="020B0604020202020204" pitchFamily="34" charset="0"/>
              <a:buChar char="•"/>
            </a:pPr>
            <a:r>
              <a:rPr lang="ru-RU" sz="2400" dirty="0"/>
              <a:t>Вознаграждение за достижения и покрытие дальнейших расходов на поддержание уровня качества </a:t>
            </a:r>
          </a:p>
          <a:p>
            <a:pPr marL="457200" indent="-457200">
              <a:lnSpc>
                <a:spcPct val="100000"/>
              </a:lnSpc>
              <a:buFont typeface="Arial" panose="020B0604020202020204" pitchFamily="34" charset="0"/>
              <a:buChar char="•"/>
            </a:pPr>
            <a:r>
              <a:rPr lang="ru-RU" sz="2400" dirty="0"/>
              <a:t>Ограничения на способы расходования аналогичны ограничениям по тратам средств материальной поддержки</a:t>
            </a:r>
            <a:r>
              <a:rPr lang="en-US" sz="2400" dirty="0"/>
              <a:t>.</a:t>
            </a:r>
            <a:endParaRPr lang="ru-RU" sz="2400" dirty="0"/>
          </a:p>
          <a:p>
            <a:endParaRPr lang="en-US" sz="12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19</a:t>
            </a:fld>
            <a:endParaRPr lang="en-US">
              <a:latin typeface="Tw Cen MT"/>
            </a:endParaRPr>
          </a:p>
        </p:txBody>
      </p:sp>
    </p:spTree>
    <p:extLst>
      <p:ext uri="{BB962C8B-B14F-4D97-AF65-F5344CB8AC3E}">
        <p14:creationId xmlns:p14="http://schemas.microsoft.com/office/powerpoint/2010/main" val="299351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07" y="249378"/>
            <a:ext cx="10239032" cy="873178"/>
          </a:xfrm>
        </p:spPr>
        <p:txBody>
          <a:bodyPr/>
          <a:lstStyle/>
          <a:p>
            <a:r>
              <a:rPr lang="ru-RU" sz="3800" dirty="0"/>
              <a:t>Ожидаемый результат и задачи курса</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17014680"/>
              </p:ext>
            </p:extLst>
          </p:nvPr>
        </p:nvGraphicFramePr>
        <p:xfrm>
          <a:off x="942109" y="1247251"/>
          <a:ext cx="9795163" cy="494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a:t>
            </a:fld>
            <a:endParaRPr lang="en-US">
              <a:latin typeface="Tw Cen MT"/>
            </a:endParaRPr>
          </a:p>
        </p:txBody>
      </p:sp>
    </p:spTree>
    <p:extLst>
      <p:ext uri="{BB962C8B-B14F-4D97-AF65-F5344CB8AC3E}">
        <p14:creationId xmlns:p14="http://schemas.microsoft.com/office/powerpoint/2010/main" val="134931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41517"/>
            <a:ext cx="10521950" cy="1376522"/>
          </a:xfrm>
        </p:spPr>
        <p:txBody>
          <a:bodyPr>
            <a:normAutofit fontScale="90000"/>
          </a:bodyPr>
          <a:lstStyle/>
          <a:p>
            <a:r>
              <a:rPr lang="ru-RU"/>
              <a:t>Этап получения категории «Ориентация на качество»	</a:t>
            </a:r>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20</a:t>
            </a:fld>
            <a:endParaRPr lang="en-US">
              <a:latin typeface="Tw Cen MT"/>
            </a:endParaRPr>
          </a:p>
        </p:txBody>
      </p:sp>
    </p:spTree>
    <p:extLst>
      <p:ext uri="{BB962C8B-B14F-4D97-AF65-F5344CB8AC3E}">
        <p14:creationId xmlns:p14="http://schemas.microsoft.com/office/powerpoint/2010/main" val="298602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877823"/>
            <a:ext cx="9947564" cy="804313"/>
          </a:xfrm>
        </p:spPr>
        <p:txBody>
          <a:bodyPr>
            <a:normAutofit fontScale="90000"/>
          </a:bodyPr>
          <a:lstStyle/>
          <a:p>
            <a:r>
              <a:rPr lang="ru-RU" dirty="0"/>
              <a:t>Порядок присвоения категории «Ориентация на качество»</a:t>
            </a:r>
          </a:p>
        </p:txBody>
      </p:sp>
      <p:sp>
        <p:nvSpPr>
          <p:cNvPr id="2" name="Content Placeholder 1"/>
          <p:cNvSpPr>
            <a:spLocks noGrp="1"/>
          </p:cNvSpPr>
          <p:nvPr>
            <p:ph sz="quarter" idx="1"/>
          </p:nvPr>
        </p:nvSpPr>
        <p:spPr>
          <a:xfrm>
            <a:off x="595745" y="1823928"/>
            <a:ext cx="10515600" cy="4953057"/>
          </a:xfrm>
        </p:spPr>
        <p:txBody>
          <a:bodyPr>
            <a:normAutofit/>
          </a:bodyPr>
          <a:lstStyle/>
          <a:p>
            <a:pPr marL="571500" lvl="1" indent="-342900">
              <a:buFont typeface="Arial" panose="020B0604020202020204" pitchFamily="34" charset="0"/>
              <a:buChar char="•"/>
              <a:defRPr/>
            </a:pPr>
            <a:r>
              <a:rPr lang="ru-RU" sz="2400" dirty="0"/>
              <a:t>Чтобы начать процедуру присвоения категории, необходимо отправить по почте следующие документы</a:t>
            </a:r>
          </a:p>
          <a:p>
            <a:pPr marL="1165225" lvl="2" indent="-342900">
              <a:buFont typeface="+mj-lt"/>
              <a:buAutoNum type="arabicPeriod"/>
              <a:defRPr/>
            </a:pPr>
            <a:r>
              <a:rPr lang="ru-RU" sz="2000" dirty="0"/>
              <a:t>Заполненное заявление</a:t>
            </a:r>
          </a:p>
          <a:p>
            <a:pPr marL="1165225" lvl="2" indent="-342900">
              <a:buFont typeface="+mj-lt"/>
              <a:buAutoNum type="arabicPeriod"/>
              <a:defRPr/>
            </a:pPr>
            <a:r>
              <a:rPr lang="ru-RU" sz="2000" dirty="0"/>
              <a:t>Подписанный «Меморандум о договоренности» </a:t>
            </a:r>
          </a:p>
          <a:p>
            <a:pPr marL="479425" indent="-342900">
              <a:buFont typeface="Arial" panose="020B0604020202020204" pitchFamily="34" charset="0"/>
              <a:buChar char="•"/>
              <a:defRPr/>
            </a:pPr>
            <a:r>
              <a:rPr lang="ru-RU" sz="2400" dirty="0"/>
              <a:t>Подтверждение соответствия требованиям</a:t>
            </a:r>
          </a:p>
          <a:p>
            <a:pPr marL="479425" indent="-342900">
              <a:buFont typeface="Arial" panose="020B0604020202020204" pitchFamily="34" charset="0"/>
              <a:buChar char="•"/>
              <a:defRPr/>
            </a:pPr>
            <a:r>
              <a:rPr lang="ru-RU" sz="2400" dirty="0"/>
              <a:t>Если </a:t>
            </a:r>
            <a:r>
              <a:rPr lang="ru-RU" dirty="0"/>
              <a:t>в</a:t>
            </a:r>
            <a:r>
              <a:rPr lang="ru-RU" sz="2400" dirty="0"/>
              <a:t>аше заявление будет одобрено для присвоения категории </a:t>
            </a:r>
            <a:r>
              <a:rPr lang="ru-RU" sz="2400" b="1" dirty="0"/>
              <a:t>«Ориентация на качество»</a:t>
            </a:r>
            <a:r>
              <a:rPr lang="ru-RU" sz="2400" dirty="0"/>
              <a:t>, вы получите «Стартовый пакет»</a:t>
            </a:r>
          </a:p>
          <a:p>
            <a:pPr marL="708025" lvl="1" indent="-342900">
              <a:buFont typeface="+mj-lt"/>
              <a:buAutoNum type="arabicPeriod"/>
              <a:defRPr/>
            </a:pPr>
            <a:endParaRPr lang="en-US" sz="2400" dirty="0"/>
          </a:p>
        </p:txBody>
      </p:sp>
      <p:sp>
        <p:nvSpPr>
          <p:cNvPr id="5" name="Slide Number Placeholder 4"/>
          <p:cNvSpPr>
            <a:spLocks noGrp="1"/>
          </p:cNvSpPr>
          <p:nvPr>
            <p:ph type="sldNum" sz="quarter" idx="16"/>
          </p:nvPr>
        </p:nvSpPr>
        <p:spPr/>
        <p:txBody>
          <a:bodyPr>
            <a:normAutofit fontScale="25000" lnSpcReduction="20000"/>
          </a:bodyPr>
          <a:lstStyle/>
          <a:p>
            <a:fld id="{9180E4DA-F620-7A45-90BE-35F25E5FC9DF}" type="slidenum">
              <a:rPr lang="en-US" smtClean="0">
                <a:latin typeface="Tw Cen MT"/>
              </a:rPr>
              <a:pPr/>
              <a:t>21</a:t>
            </a:fld>
            <a:endParaRPr lang="en-US">
              <a:latin typeface="Tw Cen MT"/>
            </a:endParaRPr>
          </a:p>
        </p:txBody>
      </p:sp>
    </p:spTree>
    <p:extLst>
      <p:ext uri="{BB962C8B-B14F-4D97-AF65-F5344CB8AC3E}">
        <p14:creationId xmlns:p14="http://schemas.microsoft.com/office/powerpoint/2010/main" val="40874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Заявление от учреждения	</a:t>
            </a:r>
          </a:p>
        </p:txBody>
      </p:sp>
      <p:sp>
        <p:nvSpPr>
          <p:cNvPr id="3" name="Content Placeholder 2"/>
          <p:cNvSpPr>
            <a:spLocks noGrp="1"/>
          </p:cNvSpPr>
          <p:nvPr>
            <p:ph sz="quarter" idx="1"/>
          </p:nvPr>
        </p:nvSpPr>
        <p:spPr>
          <a:xfrm>
            <a:off x="838200" y="1825625"/>
            <a:ext cx="9201912" cy="4203996"/>
          </a:xfrm>
        </p:spPr>
        <p:txBody>
          <a:bodyPr/>
          <a:lstStyle/>
          <a:p>
            <a:pPr marL="457200" indent="-457200">
              <a:spcBef>
                <a:spcPts val="1200"/>
              </a:spcBef>
              <a:spcAft>
                <a:spcPts val="2400"/>
              </a:spcAft>
              <a:buFont typeface="Arial" panose="020B0604020202020204" pitchFamily="34" charset="0"/>
              <a:buChar char="•"/>
            </a:pPr>
            <a:r>
              <a:rPr lang="ru-RU" dirty="0"/>
              <a:t>Содержит основную информацию об учреждении</a:t>
            </a:r>
          </a:p>
          <a:p>
            <a:pPr marL="457200" indent="-457200">
              <a:spcBef>
                <a:spcPts val="1200"/>
              </a:spcBef>
              <a:spcAft>
                <a:spcPts val="2400"/>
              </a:spcAft>
              <a:buFont typeface="Arial" panose="020B0604020202020204" pitchFamily="34" charset="0"/>
              <a:buChar char="•"/>
            </a:pPr>
            <a:r>
              <a:rPr lang="ru-RU" dirty="0"/>
              <a:t>Определяет консультанта </a:t>
            </a:r>
            <a:r>
              <a:rPr lang="ru-RU" sz="3200" dirty="0"/>
              <a:t>в</a:t>
            </a:r>
            <a:r>
              <a:rPr lang="ru-RU" dirty="0"/>
              <a:t>ашего учреждения по системе </a:t>
            </a:r>
            <a:r>
              <a:rPr lang="ru-RU" dirty="0" err="1"/>
              <a:t>Spark</a:t>
            </a:r>
            <a:endParaRPr lang="ru-RU" dirty="0"/>
          </a:p>
          <a:p>
            <a:pPr marL="457200" indent="-457200">
              <a:spcBef>
                <a:spcPts val="1200"/>
              </a:spcBef>
              <a:spcAft>
                <a:spcPts val="2400"/>
              </a:spcAft>
              <a:buFont typeface="Arial" panose="020B0604020202020204" pitchFamily="34" charset="0"/>
              <a:buChar char="•"/>
            </a:pPr>
            <a:r>
              <a:rPr lang="ru-RU" dirty="0"/>
              <a:t>Разъясняет требования к учреждениям для присвоения категории «Ориентация на качество»</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22</a:t>
            </a:fld>
            <a:endParaRPr lang="en-US">
              <a:latin typeface="Tw Cen MT"/>
            </a:endParaRPr>
          </a:p>
        </p:txBody>
      </p:sp>
    </p:spTree>
    <p:extLst>
      <p:ext uri="{BB962C8B-B14F-4D97-AF65-F5344CB8AC3E}">
        <p14:creationId xmlns:p14="http://schemas.microsoft.com/office/powerpoint/2010/main" val="116610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768"/>
            <a:ext cx="8686800" cy="1325880"/>
          </a:xfrm>
        </p:spPr>
        <p:txBody>
          <a:bodyPr>
            <a:normAutofit/>
          </a:bodyPr>
          <a:lstStyle/>
          <a:p>
            <a:r>
              <a:rPr lang="ru-RU"/>
              <a:t>Меморандум о договоренности (MOU)</a:t>
            </a:r>
          </a:p>
        </p:txBody>
      </p:sp>
      <p:sp>
        <p:nvSpPr>
          <p:cNvPr id="3" name="Content Placeholder 2"/>
          <p:cNvSpPr>
            <a:spLocks noGrp="1"/>
          </p:cNvSpPr>
          <p:nvPr>
            <p:ph sz="quarter" idx="1"/>
          </p:nvPr>
        </p:nvSpPr>
        <p:spPr>
          <a:xfrm>
            <a:off x="838200" y="2350060"/>
            <a:ext cx="8686800" cy="3297704"/>
          </a:xfrm>
        </p:spPr>
        <p:txBody>
          <a:bodyPr/>
          <a:lstStyle/>
          <a:p>
            <a:pPr marL="457200" indent="-457200">
              <a:buFont typeface="Arial" panose="020B0604020202020204" pitchFamily="34" charset="0"/>
              <a:buChar char="•"/>
            </a:pPr>
            <a:r>
              <a:rPr lang="ru-RU"/>
              <a:t>Согласие на участие в системе Spark</a:t>
            </a:r>
          </a:p>
          <a:p>
            <a:pPr marL="457200" indent="-457200">
              <a:buFont typeface="Arial" panose="020B0604020202020204" pitchFamily="34" charset="0"/>
              <a:buChar char="•"/>
            </a:pPr>
            <a:r>
              <a:rPr lang="ru-RU"/>
              <a:t>Сохраните у себя первую страницу и отправьте только страницу с подписью</a:t>
            </a:r>
          </a:p>
          <a:p>
            <a:endParaRPr lang="en-US" sz="14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23</a:t>
            </a:fld>
            <a:endParaRPr lang="en-US">
              <a:latin typeface="Tw Cen MT"/>
            </a:endParaRPr>
          </a:p>
        </p:txBody>
      </p:sp>
    </p:spTree>
    <p:extLst>
      <p:ext uri="{BB962C8B-B14F-4D97-AF65-F5344CB8AC3E}">
        <p14:creationId xmlns:p14="http://schemas.microsoft.com/office/powerpoint/2010/main" val="394008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a:t>Самооценка</a:t>
            </a:r>
          </a:p>
        </p:txBody>
      </p:sp>
      <p:sp>
        <p:nvSpPr>
          <p:cNvPr id="2" name="Content Placeholder 1"/>
          <p:cNvSpPr>
            <a:spLocks noGrp="1"/>
          </p:cNvSpPr>
          <p:nvPr>
            <p:ph sz="quarter" idx="1"/>
          </p:nvPr>
        </p:nvSpPr>
        <p:spPr>
          <a:xfrm>
            <a:off x="838199" y="1825625"/>
            <a:ext cx="9491133" cy="4203996"/>
          </a:xfrm>
        </p:spPr>
        <p:txBody>
          <a:bodyPr>
            <a:noAutofit/>
          </a:bodyPr>
          <a:lstStyle/>
          <a:p>
            <a:pPr marL="457200" indent="-457200">
              <a:buFont typeface="Arial" panose="020B0604020202020204" pitchFamily="34" charset="0"/>
              <a:buChar char="•"/>
            </a:pPr>
            <a:r>
              <a:rPr lang="ru-RU" sz="2400" dirty="0"/>
              <a:t>Отправная точка для участия в системе </a:t>
            </a:r>
            <a:r>
              <a:rPr lang="ru-RU" sz="2400" dirty="0" err="1"/>
              <a:t>Spark</a:t>
            </a:r>
            <a:endParaRPr lang="ru-RU" sz="2400" dirty="0"/>
          </a:p>
          <a:p>
            <a:pPr marL="457200" indent="-457200">
              <a:buFont typeface="Arial" panose="020B0604020202020204" pitchFamily="34" charset="0"/>
              <a:buChar char="•"/>
            </a:pPr>
            <a:r>
              <a:rPr lang="ru-RU" sz="2400" dirty="0"/>
              <a:t>Две редакции: для детских центров и для учреждений семейного типа</a:t>
            </a:r>
          </a:p>
          <a:p>
            <a:pPr marL="457200" indent="-457200">
              <a:buFont typeface="Arial" panose="020B0604020202020204" pitchFamily="34" charset="0"/>
              <a:buChar char="•"/>
            </a:pPr>
            <a:r>
              <a:rPr lang="ru-RU" sz="2400" dirty="0"/>
              <a:t>Средство для начального ознакомления со стандартами системы </a:t>
            </a:r>
            <a:r>
              <a:rPr lang="ru-RU" sz="2400" dirty="0" err="1"/>
              <a:t>Spark</a:t>
            </a:r>
            <a:endParaRPr lang="ru-RU" sz="2400" dirty="0"/>
          </a:p>
          <a:p>
            <a:pPr marL="457200" indent="-457200">
              <a:buFont typeface="Arial" panose="020B0604020202020204" pitchFamily="34" charset="0"/>
              <a:buChar char="•"/>
            </a:pPr>
            <a:r>
              <a:rPr lang="ru-RU" sz="2400" dirty="0"/>
              <a:t>Помогает задуматься о методах работы </a:t>
            </a:r>
            <a:r>
              <a:rPr lang="en-US" sz="2400" dirty="0"/>
              <a:t>B</a:t>
            </a:r>
            <a:r>
              <a:rPr lang="ru-RU" sz="2400" dirty="0"/>
              <a:t>ашего учреждения</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24</a:t>
            </a:fld>
            <a:endParaRPr lang="en-US">
              <a:latin typeface="Tw Cen MT"/>
            </a:endParaRPr>
          </a:p>
        </p:txBody>
      </p:sp>
    </p:spTree>
    <p:extLst>
      <p:ext uri="{BB962C8B-B14F-4D97-AF65-F5344CB8AC3E}">
        <p14:creationId xmlns:p14="http://schemas.microsoft.com/office/powerpoint/2010/main" val="259403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349404"/>
            <a:ext cx="8686800" cy="843098"/>
          </a:xfrm>
        </p:spPr>
        <p:txBody>
          <a:bodyPr>
            <a:normAutofit/>
          </a:bodyPr>
          <a:lstStyle/>
          <a:p>
            <a:r>
              <a:rPr lang="ru-RU"/>
              <a:t>Стартовый пакет</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25</a:t>
            </a:fld>
            <a:endParaRPr lang="en-US">
              <a:latin typeface="Tw Cen MT"/>
            </a:endParaRPr>
          </a:p>
        </p:txBody>
      </p:sp>
      <p:pic>
        <p:nvPicPr>
          <p:cNvPr id="1026" name="Picture 2" descr="Image result for white box">
            <a:extLst>
              <a:ext uri="{FF2B5EF4-FFF2-40B4-BE49-F238E27FC236}">
                <a16:creationId xmlns:a16="http://schemas.microsoft.com/office/drawing/2014/main" id="{9BC1F319-D3EB-3040-AC01-63F607610A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9706" y1="63562" x2="39706" y2="63562"/>
                        <a14:foregroundMark x1="34477" y1="54902" x2="34477" y2="54902"/>
                        <a14:foregroundMark x1="27941" y1="73529" x2="27941" y2="73529"/>
                        <a14:foregroundMark x1="24837" y1="48366" x2="24837" y2="48366"/>
                        <a14:foregroundMark x1="30392" y1="55719" x2="30392" y2="55719"/>
                        <a14:foregroundMark x1="76144" y1="50980" x2="76144" y2="50980"/>
                        <a14:foregroundMark x1="75163" y1="49346" x2="75163" y2="49346"/>
                        <a14:foregroundMark x1="75817" y1="50327" x2="75817" y2="50327"/>
                        <a14:foregroundMark x1="72876" y1="50817" x2="72876" y2="50817"/>
                        <a14:foregroundMark x1="23693" y1="50490" x2="23693" y2="50490"/>
                      </a14:backgroundRemoval>
                    </a14:imgEffect>
                  </a14:imgLayer>
                </a14:imgProps>
              </a:ext>
              <a:ext uri="{28A0092B-C50C-407E-A947-70E740481C1C}">
                <a14:useLocalDpi xmlns:a14="http://schemas.microsoft.com/office/drawing/2010/main" val="0"/>
              </a:ext>
            </a:extLst>
          </a:blip>
          <a:srcRect/>
          <a:stretch>
            <a:fillRect/>
          </a:stretch>
        </p:blipFill>
        <p:spPr bwMode="auto">
          <a:xfrm>
            <a:off x="395003" y="202530"/>
            <a:ext cx="6757068" cy="6757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20B7D4-12D1-6E41-B8F7-8A24A2857F01}"/>
              </a:ext>
            </a:extLst>
          </p:cNvPr>
          <p:cNvPicPr>
            <a:picLocks noChangeAspect="1"/>
          </p:cNvPicPr>
          <p:nvPr/>
        </p:nvPicPr>
        <p:blipFill>
          <a:blip r:embed="rId5"/>
          <a:stretch>
            <a:fillRect/>
          </a:stretch>
        </p:blipFill>
        <p:spPr>
          <a:xfrm rot="16200000">
            <a:off x="1917841" y="1631678"/>
            <a:ext cx="3143331" cy="4067841"/>
          </a:xfrm>
          <a:prstGeom prst="rect">
            <a:avLst/>
          </a:prstGeom>
          <a:scene3d>
            <a:camera prst="perspectiveContrastingRightFacing"/>
            <a:lightRig rig="threePt" dir="t"/>
          </a:scene3d>
        </p:spPr>
      </p:pic>
      <p:pic>
        <p:nvPicPr>
          <p:cNvPr id="15" name="Picture 14">
            <a:extLst>
              <a:ext uri="{FF2B5EF4-FFF2-40B4-BE49-F238E27FC236}">
                <a16:creationId xmlns:a16="http://schemas.microsoft.com/office/drawing/2014/main" id="{B6ACAF4E-9354-D646-857E-EB07B88749D5}"/>
              </a:ext>
            </a:extLst>
          </p:cNvPr>
          <p:cNvPicPr>
            <a:picLocks noChangeAspect="1"/>
          </p:cNvPicPr>
          <p:nvPr/>
        </p:nvPicPr>
        <p:blipFill>
          <a:blip r:embed="rId6"/>
          <a:stretch>
            <a:fillRect/>
          </a:stretch>
        </p:blipFill>
        <p:spPr>
          <a:xfrm rot="16200000">
            <a:off x="2353979" y="2041975"/>
            <a:ext cx="2778685" cy="3927607"/>
          </a:xfrm>
          <a:prstGeom prst="rect">
            <a:avLst/>
          </a:prstGeom>
          <a:scene3d>
            <a:camera prst="perspectiveContrastingRightFacing"/>
            <a:lightRig rig="threePt" dir="t"/>
          </a:scene3d>
        </p:spPr>
      </p:pic>
      <p:grpSp>
        <p:nvGrpSpPr>
          <p:cNvPr id="11" name="Group 10">
            <a:extLst>
              <a:ext uri="{FF2B5EF4-FFF2-40B4-BE49-F238E27FC236}">
                <a16:creationId xmlns:a16="http://schemas.microsoft.com/office/drawing/2014/main" id="{5DACEB14-E51C-2A4E-AF06-A4919380724F}"/>
              </a:ext>
            </a:extLst>
          </p:cNvPr>
          <p:cNvGrpSpPr/>
          <p:nvPr/>
        </p:nvGrpSpPr>
        <p:grpSpPr>
          <a:xfrm>
            <a:off x="6685642" y="1685353"/>
            <a:ext cx="4467633" cy="4217997"/>
            <a:chOff x="4815906" y="861839"/>
            <a:chExt cx="2574636" cy="2574636"/>
          </a:xfrm>
        </p:grpSpPr>
        <p:pic>
          <p:nvPicPr>
            <p:cNvPr id="1028" name="Picture 4" descr="Image result for three ring view binder">
              <a:extLst>
                <a:ext uri="{FF2B5EF4-FFF2-40B4-BE49-F238E27FC236}">
                  <a16:creationId xmlns:a16="http://schemas.microsoft.com/office/drawing/2014/main" id="{AB85557D-AB46-6A42-9F7D-373D46701BA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6750" l="10000" r="90000">
                          <a14:foregroundMark x1="25250" y1="11500" x2="25250" y2="11500"/>
                          <a14:foregroundMark x1="21250" y1="92500" x2="21250" y2="92500"/>
                          <a14:foregroundMark x1="20500" y1="96750" x2="20500" y2="96750"/>
                        </a14:backgroundRemoval>
                      </a14:imgEffect>
                    </a14:imgLayer>
                  </a14:imgProps>
                </a:ext>
                <a:ext uri="{28A0092B-C50C-407E-A947-70E740481C1C}">
                  <a14:useLocalDpi xmlns:a14="http://schemas.microsoft.com/office/drawing/2010/main" val="0"/>
                </a:ext>
              </a:extLst>
            </a:blip>
            <a:srcRect/>
            <a:stretch>
              <a:fillRect/>
            </a:stretch>
          </p:blipFill>
          <p:spPr bwMode="auto">
            <a:xfrm rot="21363868">
              <a:off x="4815906" y="861839"/>
              <a:ext cx="2574636" cy="2574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C542EB-7E55-A44F-90C7-B6D98F93A275}"/>
                </a:ext>
              </a:extLst>
            </p:cNvPr>
            <p:cNvPicPr>
              <a:picLocks noChangeAspect="1"/>
            </p:cNvPicPr>
            <p:nvPr/>
          </p:nvPicPr>
          <p:blipFill>
            <a:blip r:embed="rId9"/>
            <a:stretch>
              <a:fillRect/>
            </a:stretch>
          </p:blipFill>
          <p:spPr>
            <a:xfrm>
              <a:off x="5489386" y="1178196"/>
              <a:ext cx="1602711" cy="1941922"/>
            </a:xfrm>
            <a:prstGeom prst="rect">
              <a:avLst/>
            </a:prstGeom>
            <a:scene3d>
              <a:camera prst="perspectiveContrastingRightFacing"/>
              <a:lightRig rig="threePt" dir="t"/>
            </a:scene3d>
          </p:spPr>
        </p:pic>
      </p:grpSp>
      <p:sp>
        <p:nvSpPr>
          <p:cNvPr id="16" name="Rectangle 15">
            <a:extLst>
              <a:ext uri="{FF2B5EF4-FFF2-40B4-BE49-F238E27FC236}">
                <a16:creationId xmlns:a16="http://schemas.microsoft.com/office/drawing/2014/main" id="{7079D042-37A0-5B43-BF48-83D9795CEAF8}"/>
              </a:ext>
            </a:extLst>
          </p:cNvPr>
          <p:cNvSpPr/>
          <p:nvPr/>
        </p:nvSpPr>
        <p:spPr>
          <a:xfrm>
            <a:off x="1385964" y="4714761"/>
            <a:ext cx="4775146" cy="993459"/>
          </a:xfrm>
          <a:prstGeom prst="rect">
            <a:avLst/>
          </a:prstGeom>
          <a:solidFill>
            <a:srgbClr val="BABABA"/>
          </a:solidFill>
          <a:ln>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41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580"/>
            <a:ext cx="8686800" cy="1325880"/>
          </a:xfrm>
        </p:spPr>
        <p:txBody>
          <a:bodyPr>
            <a:normAutofit/>
          </a:bodyPr>
          <a:lstStyle/>
          <a:p>
            <a:r>
              <a:rPr lang="ru-RU" dirty="0"/>
              <a:t>Определите свои дальнейшие действия</a:t>
            </a:r>
          </a:p>
        </p:txBody>
      </p:sp>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26</a:t>
            </a:fld>
            <a:endParaRPr lang="en-US">
              <a:latin typeface="Tw Cen MT"/>
            </a:endParaRPr>
          </a:p>
        </p:txBody>
      </p:sp>
      <p:sp>
        <p:nvSpPr>
          <p:cNvPr id="3" name="Content Placeholder 2"/>
          <p:cNvSpPr>
            <a:spLocks noGrp="1"/>
          </p:cNvSpPr>
          <p:nvPr>
            <p:ph sz="quarter" idx="1"/>
          </p:nvPr>
        </p:nvSpPr>
        <p:spPr>
          <a:xfrm>
            <a:off x="838200" y="2045081"/>
            <a:ext cx="8686800" cy="4203996"/>
          </a:xfrm>
        </p:spPr>
        <p:txBody>
          <a:bodyPr>
            <a:normAutofit/>
          </a:bodyPr>
          <a:lstStyle/>
          <a:p>
            <a:pPr marL="457200" indent="-457200">
              <a:buFont typeface="Arial" panose="020B0604020202020204" pitchFamily="34" charset="0"/>
              <a:buChar char="•"/>
            </a:pPr>
            <a:r>
              <a:rPr lang="ru-RU"/>
              <a:t>Что делать дальше, решать ВАМ</a:t>
            </a:r>
          </a:p>
          <a:p>
            <a:pPr marL="457200" indent="-457200">
              <a:buFont typeface="Arial" panose="020B0604020202020204" pitchFamily="34" charset="0"/>
              <a:buChar char="•"/>
            </a:pPr>
            <a:r>
              <a:rPr lang="ru-RU"/>
              <a:t>Нет правильного или неправильного выбора</a:t>
            </a:r>
          </a:p>
        </p:txBody>
      </p:sp>
    </p:spTree>
    <p:extLst>
      <p:ext uri="{BB962C8B-B14F-4D97-AF65-F5344CB8AC3E}">
        <p14:creationId xmlns:p14="http://schemas.microsoft.com/office/powerpoint/2010/main" val="256006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9500870" cy="1376522"/>
          </a:xfrm>
        </p:spPr>
        <p:txBody>
          <a:bodyPr/>
          <a:lstStyle/>
          <a:p>
            <a:r>
              <a:rPr lang="ru-RU" dirty="0"/>
              <a:t>Этап «Повышение качества»</a:t>
            </a:r>
          </a:p>
        </p:txBody>
      </p:sp>
      <p:sp>
        <p:nvSpPr>
          <p:cNvPr id="4" name="Text Placeholder 3">
            <a:extLst>
              <a:ext uri="{FF2B5EF4-FFF2-40B4-BE49-F238E27FC236}">
                <a16:creationId xmlns:a16="http://schemas.microsoft.com/office/drawing/2014/main" id="{0A2EB730-AC3C-624B-9794-D271B886AC10}"/>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27</a:t>
            </a:fld>
            <a:endParaRPr lang="en-US">
              <a:latin typeface="Tw Cen MT"/>
            </a:endParaRPr>
          </a:p>
        </p:txBody>
      </p:sp>
    </p:spTree>
    <p:extLst>
      <p:ext uri="{BB962C8B-B14F-4D97-AF65-F5344CB8AC3E}">
        <p14:creationId xmlns:p14="http://schemas.microsoft.com/office/powerpoint/2010/main" val="44232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283" y="230653"/>
            <a:ext cx="9798424" cy="1460501"/>
          </a:xfrm>
        </p:spPr>
        <p:txBody>
          <a:bodyPr>
            <a:normAutofit/>
          </a:bodyPr>
          <a:lstStyle/>
          <a:p>
            <a:r>
              <a:rPr lang="ru-RU"/>
              <a:t>План повышения качества (QIP) </a:t>
            </a:r>
            <a:r>
              <a:rPr lang="ru-RU" sz="3600"/>
              <a:t>Что это такое и почему он так важен?</a:t>
            </a:r>
            <a:r>
              <a:rPr lang="ru-RU"/>
              <a:t>	</a:t>
            </a:r>
          </a:p>
        </p:txBody>
      </p:sp>
      <p:sp>
        <p:nvSpPr>
          <p:cNvPr id="5" name="Content Placeholder 4"/>
          <p:cNvSpPr>
            <a:spLocks noGrp="1"/>
          </p:cNvSpPr>
          <p:nvPr>
            <p:ph sz="quarter" idx="1"/>
          </p:nvPr>
        </p:nvSpPr>
        <p:spPr>
          <a:xfrm>
            <a:off x="838199" y="1825625"/>
            <a:ext cx="9650507" cy="4203996"/>
          </a:xfrm>
        </p:spPr>
        <p:txBody>
          <a:bodyPr>
            <a:normAutofit fontScale="85000" lnSpcReduction="20000"/>
          </a:bodyPr>
          <a:lstStyle/>
          <a:p>
            <a:pPr marL="457200" indent="-457200">
              <a:lnSpc>
                <a:spcPct val="120000"/>
              </a:lnSpc>
              <a:buFont typeface="Arial" panose="020B0604020202020204" pitchFamily="34" charset="0"/>
              <a:buChar char="•"/>
            </a:pPr>
            <a:r>
              <a:rPr lang="ru-RU" sz="2400" dirty="0"/>
              <a:t>Помогает </a:t>
            </a:r>
            <a:r>
              <a:rPr lang="ru-RU" dirty="0"/>
              <a:t>в</a:t>
            </a:r>
            <a:r>
              <a:rPr lang="ru-RU" sz="2400" dirty="0"/>
              <a:t>ам определиться с дальнейшими действиями в системе Spark</a:t>
            </a:r>
          </a:p>
          <a:p>
            <a:pPr marL="457200" indent="-457200">
              <a:lnSpc>
                <a:spcPct val="120000"/>
              </a:lnSpc>
              <a:buFont typeface="Arial" panose="020B0604020202020204" pitchFamily="34" charset="0"/>
              <a:buChar char="•"/>
            </a:pPr>
            <a:r>
              <a:rPr lang="ru-RU" sz="2400" dirty="0"/>
              <a:t>Содержит все разделы, стандарты и показатели </a:t>
            </a:r>
          </a:p>
          <a:p>
            <a:pPr marL="457200" indent="-457200">
              <a:lnSpc>
                <a:spcPct val="120000"/>
              </a:lnSpc>
              <a:buFont typeface="Arial" panose="020B0604020202020204" pitchFamily="34" charset="0"/>
              <a:buChar char="•"/>
            </a:pPr>
            <a:r>
              <a:rPr lang="ru-RU" sz="2400" dirty="0"/>
              <a:t>Документально подтверждает необходимость в получении материальной поддержки</a:t>
            </a:r>
          </a:p>
          <a:p>
            <a:pPr marL="457200" indent="-457200">
              <a:lnSpc>
                <a:spcPct val="120000"/>
              </a:lnSpc>
              <a:buFont typeface="Arial" panose="020B0604020202020204" pitchFamily="34" charset="0"/>
              <a:buChar char="•"/>
            </a:pPr>
            <a:r>
              <a:rPr lang="ru-RU" sz="2400" dirty="0"/>
              <a:t>Содержит план действий по получению помощи специалиста по вопросам повышения качества</a:t>
            </a:r>
          </a:p>
          <a:p>
            <a:pPr marL="457200" indent="-457200">
              <a:lnSpc>
                <a:spcPct val="120000"/>
              </a:lnSpc>
              <a:buFont typeface="Arial" panose="020B0604020202020204" pitchFamily="34" charset="0"/>
              <a:buChar char="•"/>
            </a:pPr>
            <a:r>
              <a:rPr lang="ru-RU" sz="2400" dirty="0"/>
              <a:t>Вы сами решаете, как его использовать</a:t>
            </a:r>
          </a:p>
          <a:p>
            <a:pPr marL="457200" indent="-457200">
              <a:lnSpc>
                <a:spcPct val="120000"/>
              </a:lnSpc>
              <a:buFont typeface="Arial" panose="020B0604020202020204" pitchFamily="34" charset="0"/>
              <a:buChar char="•"/>
            </a:pPr>
            <a:r>
              <a:rPr lang="ru-RU" sz="2400" dirty="0"/>
              <a:t>Специалист по вопросам повышения качества может помочь </a:t>
            </a:r>
            <a:r>
              <a:rPr lang="ru-RU" dirty="0"/>
              <a:t>в</a:t>
            </a:r>
            <a:r>
              <a:rPr lang="ru-RU" sz="2400" dirty="0"/>
              <a:t>ам его составить</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28</a:t>
            </a:fld>
            <a:endParaRPr lang="en-US">
              <a:latin typeface="Tw Cen MT"/>
            </a:endParaRPr>
          </a:p>
        </p:txBody>
      </p:sp>
    </p:spTree>
    <p:extLst>
      <p:ext uri="{BB962C8B-B14F-4D97-AF65-F5344CB8AC3E}">
        <p14:creationId xmlns:p14="http://schemas.microsoft.com/office/powerpoint/2010/main" val="385839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Запрос на предоставление материальной поддержки</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29</a:t>
            </a:fld>
            <a:endParaRPr lang="en-US">
              <a:latin typeface="Tw Cen MT"/>
            </a:endParaRPr>
          </a:p>
        </p:txBody>
      </p:sp>
      <p:sp>
        <p:nvSpPr>
          <p:cNvPr id="3" name="TextBox 2">
            <a:extLst>
              <a:ext uri="{FF2B5EF4-FFF2-40B4-BE49-F238E27FC236}">
                <a16:creationId xmlns:a16="http://schemas.microsoft.com/office/drawing/2014/main" id="{867AC864-0E6F-304C-A8F8-1ECC26967998}"/>
              </a:ext>
            </a:extLst>
          </p:cNvPr>
          <p:cNvSpPr txBox="1"/>
          <p:nvPr/>
        </p:nvSpPr>
        <p:spPr>
          <a:xfrm>
            <a:off x="838200" y="1949824"/>
            <a:ext cx="9690847" cy="39395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ru-RU" sz="2400" dirty="0"/>
              <a:t>Заполните и отправьте в институт TRI «форму запроса на предоставление материальной поддержки»</a:t>
            </a:r>
          </a:p>
          <a:p>
            <a:pPr marL="285750" indent="-285750">
              <a:spcAft>
                <a:spcPts val="1200"/>
              </a:spcAft>
              <a:buFont typeface="Arial" panose="020B0604020202020204" pitchFamily="34" charset="0"/>
              <a:buChar char="•"/>
            </a:pPr>
            <a:r>
              <a:rPr lang="ru-RU" sz="2400" dirty="0"/>
              <a:t>Заполните и отправьте альтернативную форму W-9 университета WOU (</a:t>
            </a:r>
            <a:r>
              <a:rPr lang="ru-RU" sz="2400" dirty="0" err="1"/>
              <a:t>Substitute</a:t>
            </a:r>
            <a:r>
              <a:rPr lang="ru-RU" sz="2400" dirty="0"/>
              <a:t> W-9)</a:t>
            </a:r>
          </a:p>
          <a:p>
            <a:pPr marL="285750" indent="-285750">
              <a:spcAft>
                <a:spcPts val="1200"/>
              </a:spcAft>
              <a:buFont typeface="Arial" panose="020B0604020202020204" pitchFamily="34" charset="0"/>
              <a:buChar char="•"/>
            </a:pPr>
            <a:r>
              <a:rPr lang="ru-RU" sz="2400" dirty="0"/>
              <a:t>Вместе со специалистом по вопросам повышения качества выявите и подтвердите необходимые действия для улучшения работы </a:t>
            </a:r>
            <a:r>
              <a:rPr lang="ru-RU" sz="2800" dirty="0"/>
              <a:t>в</a:t>
            </a:r>
            <a:r>
              <a:rPr lang="ru-RU" sz="2400" dirty="0"/>
              <a:t>ашего учреждения</a:t>
            </a:r>
          </a:p>
          <a:p>
            <a:pPr marL="285750" indent="-285750">
              <a:buFont typeface="Arial" panose="020B0604020202020204" pitchFamily="34" charset="0"/>
              <a:buChar char="•"/>
            </a:pPr>
            <a:r>
              <a:rPr lang="ru-RU" sz="2400" dirty="0"/>
              <a:t>Выполните необходимые действия, чтобы повысить качество работы своего учреждения </a:t>
            </a:r>
          </a:p>
        </p:txBody>
      </p:sp>
    </p:spTree>
    <p:extLst>
      <p:ext uri="{BB962C8B-B14F-4D97-AF65-F5344CB8AC3E}">
        <p14:creationId xmlns:p14="http://schemas.microsoft.com/office/powerpoint/2010/main" val="102523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Что такое QRIS?</a:t>
            </a:r>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3</a:t>
            </a:fld>
            <a:endParaRPr lang="en-US">
              <a:latin typeface="Tw Cen MT"/>
            </a:endParaRPr>
          </a:p>
        </p:txBody>
      </p:sp>
    </p:spTree>
    <p:extLst>
      <p:ext uri="{BB962C8B-B14F-4D97-AF65-F5344CB8AC3E}">
        <p14:creationId xmlns:p14="http://schemas.microsoft.com/office/powerpoint/2010/main" val="53345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a:t>Этап «Присвоение категории качества»</a:t>
            </a:r>
          </a:p>
        </p:txBody>
      </p:sp>
      <p:sp>
        <p:nvSpPr>
          <p:cNvPr id="6" name="Text Placeholder 5">
            <a:extLst>
              <a:ext uri="{FF2B5EF4-FFF2-40B4-BE49-F238E27FC236}">
                <a16:creationId xmlns:a16="http://schemas.microsoft.com/office/drawing/2014/main" id="{1711697A-64F1-3E41-9A15-A39B3CF22AAE}"/>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30</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7981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a:t>Портфолио 	</a:t>
            </a:r>
          </a:p>
        </p:txBody>
      </p:sp>
      <p:sp>
        <p:nvSpPr>
          <p:cNvPr id="5" name="Content Placeholder 4"/>
          <p:cNvSpPr>
            <a:spLocks noGrp="1"/>
          </p:cNvSpPr>
          <p:nvPr>
            <p:ph sz="quarter" idx="1"/>
          </p:nvPr>
        </p:nvSpPr>
        <p:spPr/>
        <p:txBody>
          <a:bodyPr/>
          <a:lstStyle/>
          <a:p>
            <a:pPr marL="457200" indent="-457200">
              <a:buFont typeface="Arial" panose="020B0604020202020204" pitchFamily="34" charset="0"/>
              <a:buChar char="•"/>
            </a:pPr>
            <a:r>
              <a:rPr lang="ru-RU" dirty="0"/>
              <a:t>Возможность представить свое учреждение в выгодном свете</a:t>
            </a:r>
          </a:p>
          <a:p>
            <a:pPr marL="457200" indent="-457200">
              <a:buFont typeface="Arial" panose="020B0604020202020204" pitchFamily="34" charset="0"/>
              <a:buChar char="•"/>
            </a:pPr>
            <a:r>
              <a:rPr lang="ru-RU" dirty="0"/>
              <a:t>Документальное подтверждение</a:t>
            </a:r>
          </a:p>
          <a:p>
            <a:pPr marL="457200" indent="-457200">
              <a:buFont typeface="Arial" panose="020B0604020202020204" pitchFamily="34" charset="0"/>
              <a:buChar char="•"/>
            </a:pPr>
            <a:r>
              <a:rPr lang="ru-RU" dirty="0"/>
              <a:t>Требуется для присвоения категории качества</a:t>
            </a:r>
          </a:p>
          <a:p>
            <a:pPr marL="457200" indent="-457200">
              <a:buFont typeface="Arial" panose="020B0604020202020204" pitchFamily="34" charset="0"/>
              <a:buChar char="•"/>
            </a:pPr>
            <a:r>
              <a:rPr lang="ru-RU" dirty="0"/>
              <a:t>Подавать заявление на присвоение категории можно неоднократно</a:t>
            </a:r>
          </a:p>
          <a:p>
            <a:endParaRPr lang="en-US" dirty="0"/>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31</a:t>
            </a:fld>
            <a:endParaRPr lang="en-US">
              <a:latin typeface="Tw Cen MT"/>
            </a:endParaRPr>
          </a:p>
        </p:txBody>
      </p:sp>
    </p:spTree>
    <p:extLst>
      <p:ext uri="{BB962C8B-B14F-4D97-AF65-F5344CB8AC3E}">
        <p14:creationId xmlns:p14="http://schemas.microsoft.com/office/powerpoint/2010/main" val="3614365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Материалы</a:t>
            </a:r>
          </a:p>
        </p:txBody>
      </p:sp>
      <p:sp>
        <p:nvSpPr>
          <p:cNvPr id="3" name="Content Placeholder 2"/>
          <p:cNvSpPr>
            <a:spLocks noGrp="1"/>
          </p:cNvSpPr>
          <p:nvPr>
            <p:ph sz="quarter" idx="1"/>
          </p:nvPr>
        </p:nvSpPr>
        <p:spPr>
          <a:xfrm>
            <a:off x="838200" y="1825625"/>
            <a:ext cx="9529482" cy="4203996"/>
          </a:xfrm>
        </p:spPr>
        <p:txBody>
          <a:bodyPr/>
          <a:lstStyle/>
          <a:p>
            <a:pPr marL="457200" indent="-457200">
              <a:buFont typeface="Arial" panose="020B0604020202020204" pitchFamily="34" charset="0"/>
              <a:buChar char="•"/>
            </a:pPr>
            <a:r>
              <a:rPr lang="ru-RU"/>
              <a:t>Измеримый показатель качества учреждения</a:t>
            </a:r>
          </a:p>
          <a:p>
            <a:pPr marL="457200" indent="-457200">
              <a:buFont typeface="Arial" panose="020B0604020202020204" pitchFamily="34" charset="0"/>
              <a:buChar char="•"/>
            </a:pPr>
            <a:r>
              <a:rPr lang="ru-RU"/>
              <a:t>Отправляйте тот тип материалов, который требуется для портфолио</a:t>
            </a:r>
          </a:p>
          <a:p>
            <a:pPr marL="457200" indent="-457200">
              <a:buFont typeface="Arial" panose="020B0604020202020204" pitchFamily="34" charset="0"/>
              <a:buChar char="•"/>
            </a:pPr>
            <a:r>
              <a:rPr lang="ru-RU"/>
              <a:t>Можно приложить дополнительные материалы </a:t>
            </a:r>
          </a:p>
          <a:p>
            <a:pPr marL="457200" indent="-457200">
              <a:buFont typeface="Arial" panose="020B0604020202020204" pitchFamily="34" charset="0"/>
              <a:buChar char="•"/>
            </a:pPr>
            <a:r>
              <a:rPr lang="ru-RU"/>
              <a:t>Обязательно добавьте все материалы, перечисленные в требованиях</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32</a:t>
            </a:fld>
            <a:endParaRPr lang="en-US">
              <a:latin typeface="Tw Cen MT"/>
            </a:endParaRPr>
          </a:p>
        </p:txBody>
      </p:sp>
    </p:spTree>
    <p:extLst>
      <p:ext uri="{BB962C8B-B14F-4D97-AF65-F5344CB8AC3E}">
        <p14:creationId xmlns:p14="http://schemas.microsoft.com/office/powerpoint/2010/main" val="48793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a:t>Материалы для учреждений разных типов</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19265123"/>
              </p:ext>
            </p:extLst>
          </p:nvPr>
        </p:nvGraphicFramePr>
        <p:xfrm>
          <a:off x="977901" y="1802390"/>
          <a:ext cx="10035240" cy="412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33</a:t>
            </a:fld>
            <a:endParaRPr lang="en-US">
              <a:latin typeface="Tw Cen MT"/>
            </a:endParaRPr>
          </a:p>
        </p:txBody>
      </p:sp>
    </p:spTree>
    <p:extLst>
      <p:ext uri="{BB962C8B-B14F-4D97-AF65-F5344CB8AC3E}">
        <p14:creationId xmlns:p14="http://schemas.microsoft.com/office/powerpoint/2010/main" val="3186858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dirty="0"/>
              <a:t>Работа над портфолио и порядок их представления</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91164734"/>
              </p:ext>
            </p:extLst>
          </p:nvPr>
        </p:nvGraphicFramePr>
        <p:xfrm>
          <a:off x="949039"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34</a:t>
            </a:fld>
            <a:endParaRPr lang="en-US">
              <a:latin typeface="Tw Cen MT"/>
            </a:endParaRPr>
          </a:p>
        </p:txBody>
      </p:sp>
    </p:spTree>
    <p:extLst>
      <p:ext uri="{BB962C8B-B14F-4D97-AF65-F5344CB8AC3E}">
        <p14:creationId xmlns:p14="http://schemas.microsoft.com/office/powerpoint/2010/main" val="4262169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047" y="156820"/>
            <a:ext cx="8686800" cy="816945"/>
          </a:xfrm>
        </p:spPr>
        <p:txBody>
          <a:bodyPr/>
          <a:lstStyle/>
          <a:p>
            <a:r>
              <a:rPr lang="ru-RU"/>
              <a:t>Порядок оценки портфолио</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35</a:t>
            </a:fld>
            <a:endParaRPr lang="en-US">
              <a:latin typeface="Tw Cen MT"/>
            </a:endParaRPr>
          </a:p>
        </p:txBody>
      </p:sp>
      <p:graphicFrame>
        <p:nvGraphicFramePr>
          <p:cNvPr id="6" name="Diagram 5">
            <a:extLst>
              <a:ext uri="{FF2B5EF4-FFF2-40B4-BE49-F238E27FC236}">
                <a16:creationId xmlns:a16="http://schemas.microsoft.com/office/drawing/2014/main" id="{2DB3683D-56E1-444E-8F7C-2A27B4990C69}"/>
              </a:ext>
            </a:extLst>
          </p:cNvPr>
          <p:cNvGraphicFramePr/>
          <p:nvPr>
            <p:extLst>
              <p:ext uri="{D42A27DB-BD31-4B8C-83A1-F6EECF244321}">
                <p14:modId xmlns:p14="http://schemas.microsoft.com/office/powerpoint/2010/main" val="2149919833"/>
              </p:ext>
            </p:extLst>
          </p:nvPr>
        </p:nvGraphicFramePr>
        <p:xfrm>
          <a:off x="1181847" y="1568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B8BFD941-3BE9-A549-AA2A-13728E23B3FB}"/>
              </a:ext>
            </a:extLst>
          </p:cNvPr>
          <p:cNvSpPr/>
          <p:nvPr/>
        </p:nvSpPr>
        <p:spPr>
          <a:xfrm>
            <a:off x="1181847" y="5299428"/>
            <a:ext cx="8128000" cy="720436"/>
          </a:xfrm>
          <a:prstGeom prst="roundRect">
            <a:avLst/>
          </a:prstGeom>
          <a:solidFill>
            <a:srgbClr val="02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D98AC8-C64E-794D-B450-0DEE6CF67C8D}"/>
              </a:ext>
            </a:extLst>
          </p:cNvPr>
          <p:cNvSpPr txBox="1"/>
          <p:nvPr/>
        </p:nvSpPr>
        <p:spPr>
          <a:xfrm>
            <a:off x="1371600" y="5329733"/>
            <a:ext cx="7790688" cy="646331"/>
          </a:xfrm>
          <a:prstGeom prst="rect">
            <a:avLst/>
          </a:prstGeom>
          <a:solidFill>
            <a:srgbClr val="026CB4"/>
          </a:solidFill>
        </p:spPr>
        <p:txBody>
          <a:bodyPr wrap="square" rtlCol="0">
            <a:spAutoFit/>
          </a:bodyPr>
          <a:lstStyle/>
          <a:p>
            <a:pPr algn="ctr"/>
            <a:r>
              <a:rPr lang="ru-RU" dirty="0">
                <a:solidFill>
                  <a:schemeClr val="bg1"/>
                </a:solidFill>
                <a:latin typeface="+mj-lt"/>
              </a:rPr>
              <a:t>Учреждения могут повторно подать заявление </a:t>
            </a:r>
            <a:br>
              <a:rPr lang="en-US" dirty="0">
                <a:solidFill>
                  <a:schemeClr val="bg1"/>
                </a:solidFill>
                <a:latin typeface="+mj-lt"/>
              </a:rPr>
            </a:br>
            <a:r>
              <a:rPr lang="ru-RU" dirty="0">
                <a:solidFill>
                  <a:schemeClr val="bg1"/>
                </a:solidFill>
                <a:latin typeface="+mj-lt"/>
              </a:rPr>
              <a:t>в любое время!</a:t>
            </a:r>
          </a:p>
        </p:txBody>
      </p:sp>
      <p:sp>
        <p:nvSpPr>
          <p:cNvPr id="10" name="Down Arrow 9">
            <a:extLst>
              <a:ext uri="{FF2B5EF4-FFF2-40B4-BE49-F238E27FC236}">
                <a16:creationId xmlns:a16="http://schemas.microsoft.com/office/drawing/2014/main" id="{B60DB04C-31C3-5643-8209-E5312382ECC1}"/>
              </a:ext>
            </a:extLst>
          </p:cNvPr>
          <p:cNvSpPr/>
          <p:nvPr/>
        </p:nvSpPr>
        <p:spPr>
          <a:xfrm>
            <a:off x="1911926" y="4726395"/>
            <a:ext cx="512619" cy="448982"/>
          </a:xfrm>
          <a:prstGeom prst="downArrow">
            <a:avLst/>
          </a:prstGeom>
          <a:solidFill>
            <a:srgbClr val="79BFEA"/>
          </a:solidFill>
          <a:ln>
            <a:solidFill>
              <a:srgbClr val="9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65124"/>
            <a:ext cx="8921496" cy="1325880"/>
          </a:xfrm>
        </p:spPr>
        <p:txBody>
          <a:bodyPr>
            <a:normAutofit/>
          </a:bodyPr>
          <a:lstStyle/>
          <a:p>
            <a:r>
              <a:rPr lang="ru-RU" dirty="0"/>
              <a:t>Количество </a:t>
            </a:r>
            <a:br>
              <a:rPr lang="en-US" dirty="0"/>
            </a:br>
            <a:r>
              <a:rPr lang="ru-RU" dirty="0"/>
              <a:t>набранных баллов</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77328767"/>
              </p:ext>
            </p:extLst>
          </p:nvPr>
        </p:nvGraphicFramePr>
        <p:xfrm>
          <a:off x="603504" y="1731346"/>
          <a:ext cx="11082528" cy="4288536"/>
        </p:xfrm>
        <a:graphic>
          <a:graphicData uri="http://schemas.openxmlformats.org/drawingml/2006/table">
            <a:tbl>
              <a:tblPr firstRow="1" bandRow="1">
                <a:tableStyleId>{69012ECD-51FC-41F1-AA8D-1B2483CD663E}</a:tableStyleId>
              </a:tblPr>
              <a:tblGrid>
                <a:gridCol w="1993392">
                  <a:extLst>
                    <a:ext uri="{9D8B030D-6E8A-4147-A177-3AD203B41FA5}">
                      <a16:colId xmlns:a16="http://schemas.microsoft.com/office/drawing/2014/main" val="20000"/>
                    </a:ext>
                  </a:extLst>
                </a:gridCol>
                <a:gridCol w="1499616">
                  <a:extLst>
                    <a:ext uri="{9D8B030D-6E8A-4147-A177-3AD203B41FA5}">
                      <a16:colId xmlns:a16="http://schemas.microsoft.com/office/drawing/2014/main" val="20001"/>
                    </a:ext>
                  </a:extLst>
                </a:gridCol>
                <a:gridCol w="1975104">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gridCol w="1591056">
                  <a:extLst>
                    <a:ext uri="{9D8B030D-6E8A-4147-A177-3AD203B41FA5}">
                      <a16:colId xmlns:a16="http://schemas.microsoft.com/office/drawing/2014/main" val="20005"/>
                    </a:ext>
                  </a:extLst>
                </a:gridCol>
              </a:tblGrid>
              <a:tr h="1143000">
                <a:tc>
                  <a:txBody>
                    <a:bodyPr/>
                    <a:lstStyle/>
                    <a:p>
                      <a:pPr algn="l" rtl="0"/>
                      <a:endParaRPr lang="en-US" dirty="0"/>
                    </a:p>
                  </a:txBody>
                  <a:tcPr anchor="ctr">
                    <a:lnR w="19050" cap="flat" cmpd="sng" algn="ctr">
                      <a:solidFill>
                        <a:schemeClr val="bg1"/>
                      </a:solidFill>
                      <a:prstDash val="solid"/>
                      <a:round/>
                      <a:headEnd type="none" w="med" len="med"/>
                      <a:tailEnd type="none" w="med" len="med"/>
                    </a:lnR>
                  </a:tcPr>
                </a:tc>
                <a:tc>
                  <a:txBody>
                    <a:bodyPr/>
                    <a:lstStyle/>
                    <a:p>
                      <a:pPr algn="ctr"/>
                      <a:r>
                        <a:rPr lang="ru-RU" dirty="0"/>
                        <a:t>Обучение </a:t>
                      </a:r>
                      <a:br>
                        <a:rPr lang="en-US" dirty="0"/>
                      </a:br>
                      <a:r>
                        <a:rPr lang="ru-RU" dirty="0"/>
                        <a:t>и развитие</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dirty="0"/>
                        <a:t>Здоровье </a:t>
                      </a:r>
                      <a:br>
                        <a:rPr lang="en-US" dirty="0"/>
                      </a:br>
                      <a:r>
                        <a:rPr lang="ru-RU" dirty="0"/>
                        <a:t>и безопасность</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a:t>Квалификация</a:t>
                      </a:r>
                      <a:r>
                        <a:rPr lang="ru-RU" baseline="0"/>
                        <a:t> персонала</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a:t>Сотрудничество с</a:t>
                      </a:r>
                      <a:r>
                        <a:rPr lang="ru-RU" baseline="0"/>
                        <a:t> семьями</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dirty="0"/>
                        <a:t>Управление </a:t>
                      </a:r>
                      <a:br>
                        <a:rPr lang="en-US" dirty="0"/>
                      </a:br>
                      <a:r>
                        <a:rPr lang="ru-RU" dirty="0"/>
                        <a:t>и ведение бизнеса</a:t>
                      </a:r>
                    </a:p>
                  </a:txBody>
                  <a:tcPr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197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ru-RU" dirty="0"/>
                        <a:t>Общее количество стандартов, которые </a:t>
                      </a:r>
                      <a:r>
                        <a:rPr lang="ru-RU" b="1" dirty="0"/>
                        <a:t>необходимо выполнить</a:t>
                      </a:r>
                      <a:r>
                        <a:rPr lang="ru-RU" dirty="0"/>
                        <a:t> по каждому разделу</a:t>
                      </a:r>
                    </a:p>
                  </a:txBody>
                  <a:tcPr>
                    <a:lnR w="19050" cap="flat" cmpd="sng" algn="ctr">
                      <a:solidFill>
                        <a:schemeClr val="accent1"/>
                      </a:solidFill>
                      <a:prstDash val="solid"/>
                      <a:round/>
                      <a:headEnd type="none" w="med" len="med"/>
                      <a:tailEnd type="none" w="med" len="med"/>
                    </a:lnR>
                  </a:tcPr>
                </a:tc>
                <a:tc>
                  <a:txBody>
                    <a:bodyPr/>
                    <a:lstStyle/>
                    <a:p>
                      <a:pPr algn="ctr"/>
                      <a:r>
                        <a:rPr lang="ru-RU" sz="3200"/>
                        <a:t>10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01970">
                <a:tc>
                  <a:txBody>
                    <a:bodyPr/>
                    <a:lstStyle/>
                    <a:p>
                      <a:pPr algn="ctr">
                        <a:lnSpc>
                          <a:spcPct val="90000"/>
                        </a:lnSpc>
                      </a:pPr>
                      <a:r>
                        <a:rPr lang="ru-RU" dirty="0"/>
                        <a:t>Общее количество стандартов в каждом разделе</a:t>
                      </a:r>
                    </a:p>
                  </a:txBody>
                  <a:tcPr>
                    <a:lnR w="19050" cap="flat" cmpd="sng" algn="ctr">
                      <a:solidFill>
                        <a:schemeClr val="accent1"/>
                      </a:solidFill>
                      <a:prstDash val="solid"/>
                      <a:round/>
                      <a:headEnd type="none" w="med" len="med"/>
                      <a:tailEnd type="none" w="med" len="med"/>
                    </a:lnR>
                  </a:tcPr>
                </a:tc>
                <a:tc>
                  <a:txBody>
                    <a:bodyPr/>
                    <a:lstStyle/>
                    <a:p>
                      <a:pPr algn="ctr"/>
                      <a:r>
                        <a:rPr lang="ru-RU" sz="3200"/>
                        <a:t>12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dirty="0"/>
                        <a:t>6</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a:t>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dirty="0"/>
                        <a:t>6</a:t>
                      </a:r>
                    </a:p>
                  </a:txBody>
                  <a:tcPr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36</a:t>
            </a:fld>
            <a:endParaRPr lang="en-US">
              <a:latin typeface="Tw Cen MT"/>
            </a:endParaRPr>
          </a:p>
        </p:txBody>
      </p:sp>
    </p:spTree>
    <p:extLst>
      <p:ext uri="{BB962C8B-B14F-4D97-AF65-F5344CB8AC3E}">
        <p14:creationId xmlns:p14="http://schemas.microsoft.com/office/powerpoint/2010/main" val="303111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a:t>Этап «Поддержание категории качества»</a:t>
            </a:r>
          </a:p>
        </p:txBody>
      </p:sp>
      <p:sp>
        <p:nvSpPr>
          <p:cNvPr id="6" name="Text Placeholder 5">
            <a:extLst>
              <a:ext uri="{FF2B5EF4-FFF2-40B4-BE49-F238E27FC236}">
                <a16:creationId xmlns:a16="http://schemas.microsoft.com/office/drawing/2014/main" id="{5EBCFE6B-86DA-494A-8A66-38B6667D24C8}"/>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37</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1947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После проверки портфолио</a:t>
            </a:r>
          </a:p>
        </p:txBody>
      </p:sp>
      <p:sp>
        <p:nvSpPr>
          <p:cNvPr id="3" name="Content Placeholder 2"/>
          <p:cNvSpPr>
            <a:spLocks noGrp="1"/>
          </p:cNvSpPr>
          <p:nvPr>
            <p:ph sz="quarter" idx="1"/>
          </p:nvPr>
        </p:nvSpPr>
        <p:spPr>
          <a:xfrm>
            <a:off x="838200" y="1825625"/>
            <a:ext cx="11067288" cy="4203996"/>
          </a:xfrm>
        </p:spPr>
        <p:txBody>
          <a:bodyPr>
            <a:noAutofit/>
          </a:bodyPr>
          <a:lstStyle/>
          <a:p>
            <a:pPr marL="457200" indent="-457200">
              <a:lnSpc>
                <a:spcPct val="120000"/>
              </a:lnSpc>
              <a:buFont typeface="Arial" panose="020B0604020202020204" pitchFamily="34" charset="0"/>
              <a:buChar char="•"/>
            </a:pPr>
            <a:r>
              <a:rPr lang="ru-RU" sz="2200" dirty="0"/>
              <a:t>Портфолио возвращается в учреждение</a:t>
            </a:r>
          </a:p>
          <a:p>
            <a:pPr marL="457200" indent="-457200">
              <a:lnSpc>
                <a:spcPct val="120000"/>
              </a:lnSpc>
              <a:buFont typeface="Arial" panose="020B0604020202020204" pitchFamily="34" charset="0"/>
              <a:buChar char="•"/>
            </a:pPr>
            <a:r>
              <a:rPr lang="ru-RU" sz="2200" dirty="0"/>
              <a:t>Руководителям учреждений передают комментарии и замечания на сводном оценочном листе по КАЖДОМУ показателю, который не был засчитан</a:t>
            </a:r>
          </a:p>
          <a:p>
            <a:pPr marL="457200" indent="-457200">
              <a:lnSpc>
                <a:spcPct val="120000"/>
              </a:lnSpc>
              <a:buFont typeface="Arial" panose="020B0604020202020204" pitchFamily="34" charset="0"/>
              <a:buChar char="•"/>
            </a:pPr>
            <a:r>
              <a:rPr lang="ru-RU" sz="2200" dirty="0"/>
              <a:t>Руководителям учреждений передают комментарии и замечания относительно оформления портфолио</a:t>
            </a:r>
          </a:p>
          <a:p>
            <a:pPr marL="457200" indent="-457200">
              <a:lnSpc>
                <a:spcPct val="120000"/>
              </a:lnSpc>
              <a:buFont typeface="Arial" panose="020B0604020202020204" pitchFamily="34" charset="0"/>
              <a:buChar char="•"/>
            </a:pPr>
            <a:r>
              <a:rPr lang="ru-RU" sz="2200" dirty="0"/>
              <a:t>Если учреждению была присвоена категория качества, его руководители получают материалы, отражающие присвоение категории</a:t>
            </a:r>
          </a:p>
          <a:p>
            <a:pPr marL="457200" indent="-457200">
              <a:lnSpc>
                <a:spcPct val="120000"/>
              </a:lnSpc>
              <a:buFont typeface="Arial" panose="020B0604020202020204" pitchFamily="34" charset="0"/>
              <a:buChar char="•"/>
            </a:pPr>
            <a:r>
              <a:rPr lang="ru-RU" sz="2200" dirty="0"/>
              <a:t>Учреждения вправе представить портфолио повторно в любое время</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38</a:t>
            </a:fld>
            <a:endParaRPr lang="en-US">
              <a:latin typeface="Tw Cen MT"/>
            </a:endParaRPr>
          </a:p>
        </p:txBody>
      </p:sp>
    </p:spTree>
    <p:extLst>
      <p:ext uri="{BB962C8B-B14F-4D97-AF65-F5344CB8AC3E}">
        <p14:creationId xmlns:p14="http://schemas.microsoft.com/office/powerpoint/2010/main" val="1165763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Повторное представление портфолио</a:t>
            </a:r>
          </a:p>
        </p:txBody>
      </p:sp>
      <p:sp>
        <p:nvSpPr>
          <p:cNvPr id="3" name="Content Placeholder 2"/>
          <p:cNvSpPr>
            <a:spLocks noGrp="1"/>
          </p:cNvSpPr>
          <p:nvPr>
            <p:ph sz="quarter" idx="1"/>
          </p:nvPr>
        </p:nvSpPr>
        <p:spPr/>
        <p:txBody>
          <a:bodyPr/>
          <a:lstStyle/>
          <a:p>
            <a:pPr marL="457200" indent="-457200">
              <a:buFont typeface="Arial" panose="020B0604020202020204" pitchFamily="34" charset="0"/>
              <a:buChar char="•"/>
            </a:pPr>
            <a:r>
              <a:rPr lang="ru-RU" sz="2400"/>
              <a:t>При повторном представлении используйте форму для повторного представления портфолио</a:t>
            </a:r>
          </a:p>
          <a:p>
            <a:pPr marL="457200" indent="-457200">
              <a:buFont typeface="Arial" panose="020B0604020202020204" pitchFamily="34" charset="0"/>
              <a:buChar char="•"/>
            </a:pPr>
            <a:r>
              <a:rPr lang="ru-RU" sz="2400"/>
              <a:t>Необходимо повторно представить материалы только для тех показателей, которые не были засчитаны</a:t>
            </a:r>
          </a:p>
          <a:p>
            <a:pPr marL="457200" indent="-457200">
              <a:buFont typeface="Arial" panose="020B0604020202020204" pitchFamily="34" charset="0"/>
              <a:buChar char="•"/>
            </a:pPr>
            <a:r>
              <a:rPr lang="ru-RU" sz="2400"/>
              <a:t>Учреждение может повторно предоставить портфолио для получения более высокой категории качества</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39</a:t>
            </a:fld>
            <a:endParaRPr lang="en-US">
              <a:latin typeface="Tw Cen MT"/>
            </a:endParaRPr>
          </a:p>
        </p:txBody>
      </p:sp>
    </p:spTree>
    <p:extLst>
      <p:ext uri="{BB962C8B-B14F-4D97-AF65-F5344CB8AC3E}">
        <p14:creationId xmlns:p14="http://schemas.microsoft.com/office/powerpoint/2010/main" val="141487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a:t>
            </a:fld>
            <a:endParaRPr lang="en-US">
              <a:latin typeface="Tw Cen MT"/>
            </a:endParaRPr>
          </a:p>
        </p:txBody>
      </p:sp>
      <p:sp>
        <p:nvSpPr>
          <p:cNvPr id="2" name="TextBox 1">
            <a:extLst>
              <a:ext uri="{FF2B5EF4-FFF2-40B4-BE49-F238E27FC236}">
                <a16:creationId xmlns:a16="http://schemas.microsoft.com/office/drawing/2014/main" id="{44A2F459-28BB-164D-B157-94C96C66474F}"/>
              </a:ext>
            </a:extLst>
          </p:cNvPr>
          <p:cNvSpPr txBox="1"/>
          <p:nvPr/>
        </p:nvSpPr>
        <p:spPr>
          <a:xfrm>
            <a:off x="1005318" y="-330369"/>
            <a:ext cx="2726267" cy="2215991"/>
          </a:xfrm>
          <a:prstGeom prst="rect">
            <a:avLst/>
          </a:prstGeom>
          <a:noFill/>
        </p:spPr>
        <p:txBody>
          <a:bodyPr wrap="square" rtlCol="0">
            <a:spAutoFit/>
          </a:bodyPr>
          <a:lstStyle/>
          <a:p>
            <a:r>
              <a:rPr lang="ru-RU" sz="13800" b="1" dirty="0" err="1"/>
              <a:t>Q</a:t>
            </a:r>
            <a:endParaRPr lang="ru-RU" sz="13800" b="1" dirty="0"/>
          </a:p>
        </p:txBody>
      </p:sp>
      <p:sp>
        <p:nvSpPr>
          <p:cNvPr id="3" name="TextBox 2">
            <a:extLst>
              <a:ext uri="{FF2B5EF4-FFF2-40B4-BE49-F238E27FC236}">
                <a16:creationId xmlns:a16="http://schemas.microsoft.com/office/drawing/2014/main" id="{340DA533-2D0D-C842-90DF-488EB7703FA0}"/>
              </a:ext>
            </a:extLst>
          </p:cNvPr>
          <p:cNvSpPr txBox="1"/>
          <p:nvPr/>
        </p:nvSpPr>
        <p:spPr>
          <a:xfrm>
            <a:off x="2368451" y="463974"/>
            <a:ext cx="8256877" cy="1046440"/>
          </a:xfrm>
          <a:prstGeom prst="rect">
            <a:avLst/>
          </a:prstGeom>
          <a:noFill/>
        </p:spPr>
        <p:txBody>
          <a:bodyPr wrap="square" rtlCol="0">
            <a:spAutoFit/>
          </a:bodyPr>
          <a:lstStyle/>
          <a:p>
            <a:r>
              <a:rPr lang="ru-RU" sz="6200" dirty="0" err="1"/>
              <a:t>uality</a:t>
            </a:r>
            <a:r>
              <a:rPr lang="ru-RU" sz="6200" dirty="0"/>
              <a:t> (качество)</a:t>
            </a:r>
          </a:p>
        </p:txBody>
      </p:sp>
      <p:sp>
        <p:nvSpPr>
          <p:cNvPr id="7" name="TextBox 6">
            <a:extLst>
              <a:ext uri="{FF2B5EF4-FFF2-40B4-BE49-F238E27FC236}">
                <a16:creationId xmlns:a16="http://schemas.microsoft.com/office/drawing/2014/main" id="{4FBFC132-D35B-9645-BD24-A91070FE016E}"/>
              </a:ext>
            </a:extLst>
          </p:cNvPr>
          <p:cNvSpPr txBox="1"/>
          <p:nvPr/>
        </p:nvSpPr>
        <p:spPr>
          <a:xfrm>
            <a:off x="2470051" y="2054930"/>
            <a:ext cx="7460333" cy="1046440"/>
          </a:xfrm>
          <a:prstGeom prst="rect">
            <a:avLst/>
          </a:prstGeom>
          <a:noFill/>
        </p:spPr>
        <p:txBody>
          <a:bodyPr wrap="square" rtlCol="0">
            <a:spAutoFit/>
          </a:bodyPr>
          <a:lstStyle/>
          <a:p>
            <a:r>
              <a:rPr lang="ru-RU" sz="6200" dirty="0" err="1"/>
              <a:t>ating</a:t>
            </a:r>
            <a:r>
              <a:rPr lang="ru-RU" sz="6200" dirty="0"/>
              <a:t> (оценка)</a:t>
            </a:r>
          </a:p>
        </p:txBody>
      </p:sp>
      <p:sp>
        <p:nvSpPr>
          <p:cNvPr id="8" name="TextBox 7">
            <a:extLst>
              <a:ext uri="{FF2B5EF4-FFF2-40B4-BE49-F238E27FC236}">
                <a16:creationId xmlns:a16="http://schemas.microsoft.com/office/drawing/2014/main" id="{80C78FCC-6CC4-BE41-8B01-E3273AC3B50D}"/>
              </a:ext>
            </a:extLst>
          </p:cNvPr>
          <p:cNvSpPr txBox="1"/>
          <p:nvPr/>
        </p:nvSpPr>
        <p:spPr>
          <a:xfrm>
            <a:off x="2132877" y="3551820"/>
            <a:ext cx="9717747" cy="1046440"/>
          </a:xfrm>
          <a:prstGeom prst="rect">
            <a:avLst/>
          </a:prstGeom>
          <a:noFill/>
        </p:spPr>
        <p:txBody>
          <a:bodyPr wrap="square" rtlCol="0">
            <a:spAutoFit/>
          </a:bodyPr>
          <a:lstStyle/>
          <a:p>
            <a:r>
              <a:rPr lang="ru-RU" sz="6200" dirty="0" err="1"/>
              <a:t>mprovement</a:t>
            </a:r>
            <a:r>
              <a:rPr lang="ru-RU" sz="6200" dirty="0"/>
              <a:t> (повышение) </a:t>
            </a:r>
          </a:p>
        </p:txBody>
      </p:sp>
      <p:sp>
        <p:nvSpPr>
          <p:cNvPr id="9" name="TextBox 8">
            <a:extLst>
              <a:ext uri="{FF2B5EF4-FFF2-40B4-BE49-F238E27FC236}">
                <a16:creationId xmlns:a16="http://schemas.microsoft.com/office/drawing/2014/main" id="{E43B4DD5-BAC6-E64E-BFF0-5D9569EB75D5}"/>
              </a:ext>
            </a:extLst>
          </p:cNvPr>
          <p:cNvSpPr txBox="1"/>
          <p:nvPr/>
        </p:nvSpPr>
        <p:spPr>
          <a:xfrm>
            <a:off x="2368450" y="4998370"/>
            <a:ext cx="7982558" cy="1046440"/>
          </a:xfrm>
          <a:prstGeom prst="rect">
            <a:avLst/>
          </a:prstGeom>
          <a:noFill/>
        </p:spPr>
        <p:txBody>
          <a:bodyPr wrap="square" rtlCol="0">
            <a:spAutoFit/>
          </a:bodyPr>
          <a:lstStyle/>
          <a:p>
            <a:r>
              <a:rPr lang="ru-RU" sz="6200" dirty="0" err="1"/>
              <a:t>ystem</a:t>
            </a:r>
            <a:r>
              <a:rPr lang="ru-RU" sz="6200" dirty="0"/>
              <a:t> (система) </a:t>
            </a:r>
          </a:p>
        </p:txBody>
      </p:sp>
      <p:sp>
        <p:nvSpPr>
          <p:cNvPr id="10" name="TextBox 9">
            <a:extLst>
              <a:ext uri="{FF2B5EF4-FFF2-40B4-BE49-F238E27FC236}">
                <a16:creationId xmlns:a16="http://schemas.microsoft.com/office/drawing/2014/main" id="{9D97A8B9-A3FF-A242-8AAA-CA1DB33DFD79}"/>
              </a:ext>
            </a:extLst>
          </p:cNvPr>
          <p:cNvSpPr txBox="1"/>
          <p:nvPr/>
        </p:nvSpPr>
        <p:spPr>
          <a:xfrm>
            <a:off x="1157718" y="1280890"/>
            <a:ext cx="2726267" cy="2215991"/>
          </a:xfrm>
          <a:prstGeom prst="rect">
            <a:avLst/>
          </a:prstGeom>
          <a:noFill/>
        </p:spPr>
        <p:txBody>
          <a:bodyPr wrap="square" rtlCol="0">
            <a:spAutoFit/>
          </a:bodyPr>
          <a:lstStyle/>
          <a:p>
            <a:r>
              <a:rPr lang="ru-RU" sz="13800" b="1" dirty="0" err="1"/>
              <a:t>R</a:t>
            </a:r>
            <a:endParaRPr lang="ru-RU" sz="13800" b="1" dirty="0"/>
          </a:p>
        </p:txBody>
      </p:sp>
      <p:sp>
        <p:nvSpPr>
          <p:cNvPr id="11" name="TextBox 10">
            <a:extLst>
              <a:ext uri="{FF2B5EF4-FFF2-40B4-BE49-F238E27FC236}">
                <a16:creationId xmlns:a16="http://schemas.microsoft.com/office/drawing/2014/main" id="{CAF32524-C607-674F-A575-CFE1831F8259}"/>
              </a:ext>
            </a:extLst>
          </p:cNvPr>
          <p:cNvSpPr txBox="1"/>
          <p:nvPr/>
        </p:nvSpPr>
        <p:spPr>
          <a:xfrm>
            <a:off x="1550669" y="2766984"/>
            <a:ext cx="2726267" cy="2215991"/>
          </a:xfrm>
          <a:prstGeom prst="rect">
            <a:avLst/>
          </a:prstGeom>
          <a:noFill/>
        </p:spPr>
        <p:txBody>
          <a:bodyPr wrap="square" rtlCol="0">
            <a:spAutoFit/>
          </a:bodyPr>
          <a:lstStyle/>
          <a:p>
            <a:r>
              <a:rPr lang="ru-RU" sz="13800" b="1"/>
              <a:t>I</a:t>
            </a:r>
          </a:p>
        </p:txBody>
      </p:sp>
      <p:sp>
        <p:nvSpPr>
          <p:cNvPr id="12" name="TextBox 11">
            <a:extLst>
              <a:ext uri="{FF2B5EF4-FFF2-40B4-BE49-F238E27FC236}">
                <a16:creationId xmlns:a16="http://schemas.microsoft.com/office/drawing/2014/main" id="{70E284DE-86F5-5D4C-B31D-07E89B596B9A}"/>
              </a:ext>
            </a:extLst>
          </p:cNvPr>
          <p:cNvSpPr txBox="1"/>
          <p:nvPr/>
        </p:nvSpPr>
        <p:spPr>
          <a:xfrm>
            <a:off x="1235407" y="4162753"/>
            <a:ext cx="2726267" cy="2215991"/>
          </a:xfrm>
          <a:prstGeom prst="rect">
            <a:avLst/>
          </a:prstGeom>
          <a:noFill/>
        </p:spPr>
        <p:txBody>
          <a:bodyPr wrap="square" rtlCol="0">
            <a:spAutoFit/>
          </a:bodyPr>
          <a:lstStyle/>
          <a:p>
            <a:r>
              <a:rPr lang="ru-RU" sz="13800" b="1"/>
              <a:t>S</a:t>
            </a:r>
          </a:p>
        </p:txBody>
      </p:sp>
    </p:spTree>
    <p:extLst>
      <p:ext uri="{BB962C8B-B14F-4D97-AF65-F5344CB8AC3E}">
        <p14:creationId xmlns:p14="http://schemas.microsoft.com/office/powerpoint/2010/main" val="3399496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Соответствие полученной категории качества	</a:t>
            </a:r>
          </a:p>
        </p:txBody>
      </p:sp>
      <p:sp>
        <p:nvSpPr>
          <p:cNvPr id="3" name="Content Placeholder 2"/>
          <p:cNvSpPr>
            <a:spLocks noGrp="1"/>
          </p:cNvSpPr>
          <p:nvPr>
            <p:ph sz="quarter" idx="1"/>
          </p:nvPr>
        </p:nvSpPr>
        <p:spPr>
          <a:xfrm>
            <a:off x="431800" y="2096558"/>
            <a:ext cx="10053918" cy="4203996"/>
          </a:xfrm>
        </p:spPr>
        <p:txBody>
          <a:bodyPr>
            <a:normAutofit/>
          </a:bodyPr>
          <a:lstStyle/>
          <a:p>
            <a:pPr marL="457200" indent="-457200">
              <a:lnSpc>
                <a:spcPct val="100000"/>
              </a:lnSpc>
              <a:buFont typeface="Arial" panose="020B0604020202020204" pitchFamily="34" charset="0"/>
              <a:buChar char="•"/>
            </a:pPr>
            <a:r>
              <a:rPr lang="ru-RU" dirty="0"/>
              <a:t>Учреждения обязаны поддерживать уровень качества</a:t>
            </a:r>
          </a:p>
          <a:p>
            <a:pPr marL="457200" indent="-457200">
              <a:lnSpc>
                <a:spcPct val="100000"/>
              </a:lnSpc>
              <a:buFont typeface="Arial" panose="020B0604020202020204" pitchFamily="34" charset="0"/>
              <a:buChar char="•"/>
            </a:pPr>
            <a:r>
              <a:rPr lang="ru-RU" dirty="0"/>
              <a:t>Учреждения обязаны поддерживать соответствие требованиям и правилам для дошкольных учреждений </a:t>
            </a:r>
            <a:endParaRPr lang="en-US" dirty="0"/>
          </a:p>
          <a:p>
            <a:pPr marL="457200" indent="-457200">
              <a:lnSpc>
                <a:spcPct val="100000"/>
              </a:lnSpc>
              <a:buFont typeface="Arial" panose="020B0604020202020204" pitchFamily="34" charset="0"/>
              <a:buChar char="•"/>
            </a:pPr>
            <a:r>
              <a:rPr lang="ru-RU" dirty="0"/>
              <a:t>Учреждения должны заполнять Отчет об обновлении программы Spark (</a:t>
            </a:r>
            <a:r>
              <a:rPr lang="en-US" dirty="0"/>
              <a:t>Spark Program Update Report, </a:t>
            </a:r>
            <a:r>
              <a:rPr lang="ru-RU" dirty="0"/>
              <a:t>Spur) ежегодно, а также в случае внесения</a:t>
            </a:r>
            <a:r>
              <a:rPr lang="en-US" dirty="0"/>
              <a:t> </a:t>
            </a:r>
            <a:r>
              <a:rPr lang="ru-RU" dirty="0"/>
              <a:t>значительных изменений в работу учреждения</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40</a:t>
            </a:fld>
            <a:endParaRPr lang="en-US">
              <a:latin typeface="Tw Cen MT"/>
            </a:endParaRPr>
          </a:p>
        </p:txBody>
      </p:sp>
    </p:spTree>
    <p:extLst>
      <p:ext uri="{BB962C8B-B14F-4D97-AF65-F5344CB8AC3E}">
        <p14:creationId xmlns:p14="http://schemas.microsoft.com/office/powerpoint/2010/main" val="380495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a:t>Заключение</a:t>
            </a:r>
          </a:p>
        </p:txBody>
      </p:sp>
      <p:sp>
        <p:nvSpPr>
          <p:cNvPr id="5" name="Text Placeholder 4">
            <a:extLst>
              <a:ext uri="{FF2B5EF4-FFF2-40B4-BE49-F238E27FC236}">
                <a16:creationId xmlns:a16="http://schemas.microsoft.com/office/drawing/2014/main" id="{C558BB60-79CD-5947-9392-2508A1A1F456}"/>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41</a:t>
            </a:fld>
            <a:endParaRPr lang="en-US">
              <a:latin typeface="Tw Cen MT"/>
            </a:endParaRPr>
          </a:p>
        </p:txBody>
      </p:sp>
    </p:spTree>
    <p:extLst>
      <p:ext uri="{BB962C8B-B14F-4D97-AF65-F5344CB8AC3E}">
        <p14:creationId xmlns:p14="http://schemas.microsoft.com/office/powerpoint/2010/main" val="406325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430306"/>
            <a:ext cx="8686800" cy="897628"/>
          </a:xfrm>
        </p:spPr>
        <p:txBody>
          <a:bodyPr/>
          <a:lstStyle/>
          <a:p>
            <a:r>
              <a:rPr lang="ru-RU"/>
              <a:t>Дальнейшие действия</a:t>
            </a:r>
          </a:p>
        </p:txBody>
      </p:sp>
      <p:sp>
        <p:nvSpPr>
          <p:cNvPr id="3" name="Content Placeholder 2"/>
          <p:cNvSpPr>
            <a:spLocks noGrp="1"/>
          </p:cNvSpPr>
          <p:nvPr>
            <p:ph sz="quarter" idx="1"/>
          </p:nvPr>
        </p:nvSpPr>
        <p:spPr>
          <a:xfrm>
            <a:off x="999564" y="1327933"/>
            <a:ext cx="11035553" cy="4656007"/>
          </a:xfrm>
        </p:spPr>
        <p:txBody>
          <a:bodyPr/>
          <a:lstStyle/>
          <a:p>
            <a:pPr marL="1143000" lvl="2" indent="-457200">
              <a:buFont typeface="Arial" panose="020B0604020202020204" pitchFamily="34" charset="0"/>
              <a:buChar char="•"/>
            </a:pPr>
            <a:r>
              <a:rPr lang="ru-RU" sz="2800" dirty="0"/>
              <a:t>Заполните заявление от учреждения</a:t>
            </a:r>
          </a:p>
          <a:p>
            <a:pPr marL="1143000" lvl="2" indent="-457200">
              <a:buFont typeface="Arial" panose="020B0604020202020204" pitchFamily="34" charset="0"/>
              <a:buChar char="•"/>
            </a:pPr>
            <a:r>
              <a:rPr lang="ru-RU" sz="2800" dirty="0"/>
              <a:t>Начните выполнять Самооценку учреждения</a:t>
            </a:r>
          </a:p>
          <a:p>
            <a:pPr marL="1143000" lvl="2" indent="-457200">
              <a:buFont typeface="Arial" panose="020B0604020202020204" pitchFamily="34" charset="0"/>
              <a:buChar char="•"/>
            </a:pPr>
            <a:r>
              <a:rPr lang="ru-RU" sz="2800" dirty="0"/>
              <a:t>Заполните «Меморандум о договоренности»</a:t>
            </a:r>
          </a:p>
          <a:p>
            <a:pPr marL="1143000" lvl="2" indent="-457200">
              <a:buFont typeface="Arial" panose="020B0604020202020204" pitchFamily="34" charset="0"/>
              <a:buChar char="•"/>
            </a:pPr>
            <a:r>
              <a:rPr lang="ru-RU" sz="2800" dirty="0"/>
              <a:t>Отправьте заполненные заявление и «Меморандум о договоренности» в институт TRI</a:t>
            </a:r>
          </a:p>
          <a:p>
            <a:pPr marL="1143000" lvl="2" indent="-457200">
              <a:buFont typeface="Arial" panose="020B0604020202020204" pitchFamily="34" charset="0"/>
              <a:buChar char="•"/>
            </a:pPr>
            <a:r>
              <a:rPr lang="ru-RU" sz="2800" dirty="0"/>
              <a:t>После того как сотрудники института проверят </a:t>
            </a:r>
            <a:r>
              <a:rPr lang="ru-RU" sz="3200" dirty="0"/>
              <a:t>в</a:t>
            </a:r>
            <a:r>
              <a:rPr lang="ru-RU" sz="2800" dirty="0"/>
              <a:t>аши документы и будет проведена проверка на соответствие требованиям, </a:t>
            </a:r>
            <a:r>
              <a:rPr lang="ru-RU" sz="3200" dirty="0"/>
              <a:t>в</a:t>
            </a:r>
            <a:r>
              <a:rPr lang="ru-RU" sz="2800" dirty="0"/>
              <a:t>ы получите категорию «Ориентация на качество» и «Стартовый пакет»</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42</a:t>
            </a:fld>
            <a:endParaRPr lang="en-US">
              <a:latin typeface="Tw Cen MT"/>
            </a:endParaRPr>
          </a:p>
        </p:txBody>
      </p:sp>
      <p:pic>
        <p:nvPicPr>
          <p:cNvPr id="6" name="Picture 6" descr="Image result for foot print walking color">
            <a:extLst>
              <a:ext uri="{FF2B5EF4-FFF2-40B4-BE49-F238E27FC236}">
                <a16:creationId xmlns:a16="http://schemas.microsoft.com/office/drawing/2014/main" id="{E5DD1062-666D-9548-81C6-EE6424146AE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9556" y="2894629"/>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64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Дальнейшие действия </a:t>
            </a:r>
          </a:p>
        </p:txBody>
      </p:sp>
      <p:sp>
        <p:nvSpPr>
          <p:cNvPr id="3" name="Content Placeholder 2"/>
          <p:cNvSpPr>
            <a:spLocks noGrp="1"/>
          </p:cNvSpPr>
          <p:nvPr>
            <p:ph sz="quarter" idx="1"/>
          </p:nvPr>
        </p:nvSpPr>
        <p:spPr/>
        <p:txBody>
          <a:bodyPr/>
          <a:lstStyle/>
          <a:p>
            <a:pPr marL="1600200" lvl="3" indent="-457200">
              <a:buFont typeface="Arial" panose="020B0604020202020204" pitchFamily="34" charset="0"/>
              <a:buChar char="•"/>
            </a:pPr>
            <a:r>
              <a:rPr lang="ru-RU" sz="2400" dirty="0"/>
              <a:t>Как только </a:t>
            </a:r>
            <a:r>
              <a:rPr lang="ru-RU" sz="2800" dirty="0"/>
              <a:t>в</a:t>
            </a:r>
            <a:r>
              <a:rPr lang="ru-RU" sz="2400" dirty="0"/>
              <a:t>ы получите «Стартовый пакет», </a:t>
            </a:r>
            <a:r>
              <a:rPr lang="ru-RU" sz="2800" dirty="0"/>
              <a:t>в</a:t>
            </a:r>
            <a:r>
              <a:rPr lang="ru-RU" sz="2400" dirty="0"/>
              <a:t>ам придется решить, каким образом </a:t>
            </a:r>
            <a:r>
              <a:rPr lang="ru-RU" sz="2800" dirty="0"/>
              <a:t>в</a:t>
            </a:r>
            <a:r>
              <a:rPr lang="ru-RU" sz="2400" dirty="0"/>
              <a:t>ы будете продолжать свое участие </a:t>
            </a:r>
          </a:p>
          <a:p>
            <a:pPr marL="1600200" lvl="3" indent="-457200">
              <a:buFont typeface="Arial" panose="020B0604020202020204" pitchFamily="34" charset="0"/>
              <a:buChar char="•"/>
            </a:pPr>
            <a:endParaRPr lang="en-US" sz="700" dirty="0"/>
          </a:p>
          <a:p>
            <a:pPr marL="1600200" lvl="3" indent="-457200">
              <a:buFont typeface="Arial" panose="020B0604020202020204" pitchFamily="34" charset="0"/>
              <a:buChar char="•"/>
            </a:pPr>
            <a:r>
              <a:rPr lang="ru-RU" sz="2400" dirty="0"/>
              <a:t>В этом </a:t>
            </a:r>
            <a:r>
              <a:rPr lang="ru-RU" sz="2800" dirty="0"/>
              <a:t>в</a:t>
            </a:r>
            <a:r>
              <a:rPr lang="ru-RU" sz="2400" dirty="0"/>
              <a:t>ам помогут выполненная самооценка, составленный «План повышения качества» и </a:t>
            </a:r>
            <a:r>
              <a:rPr lang="ru-RU" sz="2800" dirty="0"/>
              <a:t>в</a:t>
            </a:r>
            <a:r>
              <a:rPr lang="ru-RU" sz="2400" dirty="0"/>
              <a:t>аш специалист по вопросам повышения качества</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43</a:t>
            </a:fld>
            <a:endParaRPr lang="en-US">
              <a:latin typeface="Tw Cen MT"/>
            </a:endParaRPr>
          </a:p>
        </p:txBody>
      </p:sp>
      <p:pic>
        <p:nvPicPr>
          <p:cNvPr id="17" name="Picture 6" descr="Image result for foot print walking color">
            <a:extLst>
              <a:ext uri="{FF2B5EF4-FFF2-40B4-BE49-F238E27FC236}">
                <a16:creationId xmlns:a16="http://schemas.microsoft.com/office/drawing/2014/main" id="{3D62644E-1878-5E4C-8759-2A67C54AB3A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271298" y="2959018"/>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32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389815"/>
            <a:ext cx="8686800" cy="1005204"/>
          </a:xfrm>
        </p:spPr>
        <p:txBody>
          <a:bodyPr/>
          <a:lstStyle/>
          <a:p>
            <a:r>
              <a:rPr lang="ru-RU"/>
              <a:t>Доступные ресурсы</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44</a:t>
            </a:fld>
            <a:endParaRPr lang="en-US">
              <a:latin typeface="Tw Cen MT"/>
            </a:endParaRPr>
          </a:p>
        </p:txBody>
      </p:sp>
      <p:sp>
        <p:nvSpPr>
          <p:cNvPr id="6" name="TextBox 5">
            <a:extLst>
              <a:ext uri="{FF2B5EF4-FFF2-40B4-BE49-F238E27FC236}">
                <a16:creationId xmlns:a16="http://schemas.microsoft.com/office/drawing/2014/main" id="{268CD591-B43E-3E45-B5AE-B53E96AF6114}"/>
              </a:ext>
            </a:extLst>
          </p:cNvPr>
          <p:cNvSpPr txBox="1"/>
          <p:nvPr/>
        </p:nvSpPr>
        <p:spPr>
          <a:xfrm>
            <a:off x="1079838" y="1462630"/>
            <a:ext cx="10075842" cy="2185214"/>
          </a:xfrm>
          <a:prstGeom prst="rect">
            <a:avLst/>
          </a:prstGeom>
          <a:noFill/>
        </p:spPr>
        <p:txBody>
          <a:bodyPr wrap="square" rtlCol="0">
            <a:spAutoFit/>
          </a:bodyPr>
          <a:lstStyle/>
          <a:p>
            <a:r>
              <a:rPr lang="ru-RU" sz="2800" b="1" dirty="0"/>
              <a:t>Совершенствование учреждения</a:t>
            </a:r>
          </a:p>
          <a:p>
            <a:pPr marL="742950" lvl="1" indent="-285750">
              <a:buFont typeface="Arial" panose="020B0604020202020204" pitchFamily="34" charset="0"/>
              <a:buChar char="•"/>
            </a:pPr>
            <a:r>
              <a:rPr lang="ru-RU" dirty="0"/>
              <a:t>Специалист по вопросам повышения качества в ближайшем Агентстве ресурсов и направлений по уходу за детьми или в Центре ресурсов и услуг</a:t>
            </a:r>
          </a:p>
          <a:p>
            <a:pPr marL="742950" lvl="1" indent="-285750">
              <a:buFont typeface="Arial" panose="020B0604020202020204" pitchFamily="34" charset="0"/>
              <a:buChar char="•"/>
            </a:pPr>
            <a:r>
              <a:rPr lang="ru-RU" dirty="0"/>
              <a:t>Веб-сайт «Ресурсы проекта QRIS в штате Орегон» </a:t>
            </a:r>
            <a:br>
              <a:rPr lang="en-US" dirty="0"/>
            </a:br>
            <a:r>
              <a:rPr lang="ru-RU" dirty="0"/>
              <a:t>(</a:t>
            </a:r>
            <a:r>
              <a:rPr lang="ru-RU" dirty="0">
                <a:hlinkClick r:id="rId3"/>
              </a:rPr>
              <a:t>www.OregonQRISResources.org</a:t>
            </a:r>
            <a:r>
              <a:rPr lang="ru-RU" dirty="0"/>
              <a:t>) </a:t>
            </a:r>
          </a:p>
          <a:p>
            <a:endParaRPr lang="en-US" dirty="0"/>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F817880-3804-DE40-B0A4-7AE24EB50CC2}"/>
              </a:ext>
            </a:extLst>
          </p:cNvPr>
          <p:cNvSpPr txBox="1"/>
          <p:nvPr/>
        </p:nvSpPr>
        <p:spPr>
          <a:xfrm>
            <a:off x="1079837" y="3125139"/>
            <a:ext cx="10569619" cy="3585597"/>
          </a:xfrm>
          <a:prstGeom prst="rect">
            <a:avLst/>
          </a:prstGeom>
          <a:noFill/>
        </p:spPr>
        <p:txBody>
          <a:bodyPr wrap="square" rtlCol="0">
            <a:spAutoFit/>
          </a:bodyPr>
          <a:lstStyle/>
          <a:p>
            <a:r>
              <a:rPr lang="ru-RU" sz="2800" b="1" dirty="0"/>
              <a:t>Портфолио, финансирование и общая информация </a:t>
            </a:r>
            <a:br>
              <a:rPr lang="en-US" sz="2800" b="1" dirty="0"/>
            </a:br>
            <a:r>
              <a:rPr lang="ru-RU" sz="2800" b="1" dirty="0"/>
              <a:t>о системе </a:t>
            </a:r>
            <a:r>
              <a:rPr lang="ru-RU" sz="2800" b="1" dirty="0" err="1"/>
              <a:t>Spark</a:t>
            </a:r>
            <a:endParaRPr lang="ru-RU" sz="2800" b="1" dirty="0"/>
          </a:p>
          <a:p>
            <a:pPr marL="742950" lvl="1" indent="-285750">
              <a:buFont typeface="Arial" panose="020B0604020202020204" pitchFamily="34" charset="0"/>
              <a:buChar char="•"/>
            </a:pPr>
            <a:r>
              <a:rPr lang="ru-RU" dirty="0"/>
              <a:t>Специалист по вопросам повышения качества в ближайшем Агентстве ресурсов и направлений по уходу за детьми или в Центре ресурсов и услуг</a:t>
            </a:r>
          </a:p>
          <a:p>
            <a:pPr marL="742950" lvl="1" indent="-285750">
              <a:buFont typeface="Arial" panose="020B0604020202020204" pitchFamily="34" charset="0"/>
              <a:buChar char="•"/>
            </a:pPr>
            <a:r>
              <a:rPr lang="ru-RU" dirty="0"/>
              <a:t>Научно-исследовательский институт (TRI):</a:t>
            </a:r>
          </a:p>
          <a:p>
            <a:pPr marL="1200150" lvl="2" indent="-285750">
              <a:lnSpc>
                <a:spcPct val="150000"/>
              </a:lnSpc>
              <a:buFont typeface="Arial" panose="020B0604020202020204" pitchFamily="34" charset="0"/>
              <a:buChar char="•"/>
            </a:pPr>
            <a:r>
              <a:rPr lang="ru-RU" dirty="0"/>
              <a:t>Служба поддержки </a:t>
            </a:r>
            <a:r>
              <a:rPr lang="ru-RU" dirty="0" err="1"/>
              <a:t>Spark</a:t>
            </a:r>
            <a:r>
              <a:rPr lang="ru-RU" dirty="0"/>
              <a:t>: 1-877-768-8290</a:t>
            </a:r>
          </a:p>
          <a:p>
            <a:pPr marL="1200150" lvl="2" indent="-285750">
              <a:lnSpc>
                <a:spcPct val="150000"/>
              </a:lnSpc>
              <a:buFont typeface="Arial" panose="020B0604020202020204" pitchFamily="34" charset="0"/>
              <a:buChar char="•"/>
            </a:pPr>
            <a:r>
              <a:rPr lang="ru-RU" dirty="0"/>
              <a:t>Адрес электронной почты: </a:t>
            </a:r>
            <a:r>
              <a:rPr lang="ru-RU" dirty="0">
                <a:hlinkClick r:id="rId4"/>
              </a:rPr>
              <a:t>QRIShelp@wou.edu</a:t>
            </a:r>
          </a:p>
          <a:p>
            <a:pPr marL="1200150" lvl="2" indent="-285750">
              <a:lnSpc>
                <a:spcPct val="150000"/>
              </a:lnSpc>
              <a:buFont typeface="Arial" panose="020B0604020202020204" pitchFamily="34" charset="0"/>
              <a:buChar char="•"/>
            </a:pPr>
            <a:r>
              <a:rPr lang="ru-RU" dirty="0"/>
              <a:t>Веб-сайт: </a:t>
            </a:r>
            <a:r>
              <a:rPr lang="ru-RU" u="sng" dirty="0" err="1"/>
              <a:t>triwou.org</a:t>
            </a:r>
            <a:r>
              <a:rPr lang="ru-RU" u="sng" dirty="0"/>
              <a:t>/</a:t>
            </a:r>
            <a:r>
              <a:rPr lang="ru-RU" u="sng" dirty="0" err="1"/>
              <a:t>spark</a:t>
            </a:r>
            <a:endParaRPr lang="ru-RU" u="sng" dirty="0"/>
          </a:p>
          <a:p>
            <a:endParaRPr lang="en-US" dirty="0"/>
          </a:p>
          <a:p>
            <a:pPr marL="285750" indent="-285750">
              <a:buFont typeface="Arial" panose="020B0604020202020204" pitchFamily="34" charset="0"/>
              <a:buChar char="•"/>
            </a:pPr>
            <a:endParaRPr lang="en-US" dirty="0"/>
          </a:p>
        </p:txBody>
      </p:sp>
      <p:pic>
        <p:nvPicPr>
          <p:cNvPr id="9" name="Picture 2" descr="Image result for phone image">
            <a:extLst>
              <a:ext uri="{FF2B5EF4-FFF2-40B4-BE49-F238E27FC236}">
                <a16:creationId xmlns:a16="http://schemas.microsoft.com/office/drawing/2014/main" id="{2AC433B5-3504-2243-908C-FE8781DDE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436" y="4900001"/>
            <a:ext cx="386227" cy="386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email logo">
            <a:extLst>
              <a:ext uri="{FF2B5EF4-FFF2-40B4-BE49-F238E27FC236}">
                <a16:creationId xmlns:a16="http://schemas.microsoft.com/office/drawing/2014/main" id="{5B0EF653-2255-9E42-88F1-20AE167E5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138" y="5302124"/>
            <a:ext cx="397982" cy="3979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a:extLst>
              <a:ext uri="{FF2B5EF4-FFF2-40B4-BE49-F238E27FC236}">
                <a16:creationId xmlns:a16="http://schemas.microsoft.com/office/drawing/2014/main" id="{DA0BDE84-23FF-A54F-8B1A-550A98908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8436" y="5727000"/>
            <a:ext cx="389461" cy="38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41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8000">
                <a:solidFill>
                  <a:schemeClr val="tx1"/>
                </a:solidFill>
                <a:cs typeface="GeoSlab703 Md BT Medium"/>
              </a:rPr>
              <a:t>Спасибо!</a:t>
            </a:r>
          </a:p>
        </p:txBody>
      </p:sp>
      <p:sp>
        <p:nvSpPr>
          <p:cNvPr id="6" name="Subtitle 5">
            <a:extLst>
              <a:ext uri="{FF2B5EF4-FFF2-40B4-BE49-F238E27FC236}">
                <a16:creationId xmlns:a16="http://schemas.microsoft.com/office/drawing/2014/main" id="{81580238-0A42-B749-9384-11AF3D2416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54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D9E5060-9827-DA4F-99B7-C7774B68F02A}"/>
              </a:ext>
            </a:extLst>
          </p:cNvPr>
          <p:cNvSpPr/>
          <p:nvPr/>
        </p:nvSpPr>
        <p:spPr>
          <a:xfrm>
            <a:off x="4826000" y="4639734"/>
            <a:ext cx="2692403" cy="238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p:nvPr>
        </p:nvSpPr>
        <p:spPr>
          <a:xfrm>
            <a:off x="525703" y="178570"/>
            <a:ext cx="8686800" cy="1796534"/>
          </a:xfrm>
        </p:spPr>
        <p:txBody>
          <a:bodyPr/>
          <a:lstStyle/>
          <a:p>
            <a:r>
              <a:rPr lang="ru-RU" dirty="0"/>
              <a:t>Партнеры </a:t>
            </a:r>
            <a:br>
              <a:rPr lang="en-US" dirty="0"/>
            </a:br>
            <a:r>
              <a:rPr lang="ru-RU" dirty="0"/>
              <a:t>системы </a:t>
            </a:r>
            <a:br>
              <a:rPr lang="en-US" dirty="0"/>
            </a:br>
            <a:r>
              <a:rPr lang="ru-RU" dirty="0" err="1"/>
              <a:t>Spark</a:t>
            </a:r>
            <a:endParaRPr lang="ru-RU"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5</a:t>
            </a:fld>
            <a:endParaRPr lang="en-US">
              <a:latin typeface="Tw Cen MT"/>
            </a:endParaRPr>
          </a:p>
        </p:txBody>
      </p:sp>
      <p:graphicFrame>
        <p:nvGraphicFramePr>
          <p:cNvPr id="3" name="Diagram 2">
            <a:extLst>
              <a:ext uri="{FF2B5EF4-FFF2-40B4-BE49-F238E27FC236}">
                <a16:creationId xmlns:a16="http://schemas.microsoft.com/office/drawing/2014/main" id="{F0FCF9E1-C87F-F640-B967-B0A3408F747C}"/>
              </a:ext>
            </a:extLst>
          </p:cNvPr>
          <p:cNvGraphicFramePr/>
          <p:nvPr>
            <p:extLst>
              <p:ext uri="{D42A27DB-BD31-4B8C-83A1-F6EECF244321}">
                <p14:modId xmlns:p14="http://schemas.microsoft.com/office/powerpoint/2010/main" val="1142286225"/>
              </p:ext>
            </p:extLst>
          </p:nvPr>
        </p:nvGraphicFramePr>
        <p:xfrm>
          <a:off x="-169252" y="162813"/>
          <a:ext cx="12700002" cy="628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EEF50C6-8C90-FE4A-B5A7-EC1988766064}"/>
              </a:ext>
            </a:extLst>
          </p:cNvPr>
          <p:cNvPicPr>
            <a:picLocks noChangeAspect="1"/>
          </p:cNvPicPr>
          <p:nvPr/>
        </p:nvPicPr>
        <p:blipFill>
          <a:blip r:embed="rId8"/>
          <a:stretch>
            <a:fillRect/>
          </a:stretch>
        </p:blipFill>
        <p:spPr>
          <a:xfrm>
            <a:off x="5016561" y="2404536"/>
            <a:ext cx="2328376" cy="1377115"/>
          </a:xfrm>
          <a:prstGeom prst="rect">
            <a:avLst/>
          </a:prstGeom>
        </p:spPr>
      </p:pic>
    </p:spTree>
    <p:extLst>
      <p:ext uri="{BB962C8B-B14F-4D97-AF65-F5344CB8AC3E}">
        <p14:creationId xmlns:p14="http://schemas.microsoft.com/office/powerpoint/2010/main" val="423235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41517"/>
            <a:ext cx="10521950" cy="1376522"/>
          </a:xfrm>
        </p:spPr>
        <p:txBody>
          <a:bodyPr/>
          <a:lstStyle/>
          <a:p>
            <a:r>
              <a:rPr lang="ru-RU" sz="6600"/>
              <a:t>Обзор системы </a:t>
            </a:r>
            <a:r>
              <a:rPr lang="ru-RU" sz="6600" dirty="0" err="1"/>
              <a:t>Spark</a:t>
            </a:r>
            <a:endParaRPr lang="ru-RU" sz="6600" dirty="0"/>
          </a:p>
        </p:txBody>
      </p:sp>
      <p:sp>
        <p:nvSpPr>
          <p:cNvPr id="5" name="Text Placeholder 4"/>
          <p:cNvSpPr>
            <a:spLocks noGrp="1"/>
          </p:cNvSpPr>
          <p:nvPr>
            <p:ph type="body" idx="1"/>
          </p:nvPr>
        </p:nvSpPr>
        <p:spPr/>
        <p:txBody>
          <a:bodyPr/>
          <a:lstStyle/>
          <a:p>
            <a:r>
              <a:rPr lang="ru-RU" sz="3600"/>
              <a:t>Итак, что же это такое?</a:t>
            </a:r>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6</a:t>
            </a:fld>
            <a:endParaRPr lang="en-US">
              <a:latin typeface="Tw Cen MT"/>
            </a:endParaRPr>
          </a:p>
        </p:txBody>
      </p:sp>
    </p:spTree>
    <p:extLst>
      <p:ext uri="{BB962C8B-B14F-4D97-AF65-F5344CB8AC3E}">
        <p14:creationId xmlns:p14="http://schemas.microsoft.com/office/powerpoint/2010/main" val="313940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09A28-15FA-0140-ABD4-486DB777A5C3}"/>
              </a:ext>
            </a:extLst>
          </p:cNvPr>
          <p:cNvSpPr/>
          <p:nvPr/>
        </p:nvSpPr>
        <p:spPr>
          <a:xfrm>
            <a:off x="9836727" y="678872"/>
            <a:ext cx="1898073"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772384584"/>
              </p:ext>
            </p:extLst>
          </p:nvPr>
        </p:nvGraphicFramePr>
        <p:xfrm>
          <a:off x="1260764" y="429492"/>
          <a:ext cx="10127672" cy="552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4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0"/>
            <a:ext cx="11374582" cy="956710"/>
          </a:xfrm>
        </p:spPr>
        <p:txBody>
          <a:bodyPr>
            <a:normAutofit fontScale="90000"/>
          </a:bodyPr>
          <a:lstStyle/>
          <a:p>
            <a:pPr>
              <a:defRPr/>
            </a:pPr>
            <a:r>
              <a:rPr lang="ru-RU"/>
              <a:t>Модульная 5-уровневая система Spark</a:t>
            </a:r>
          </a:p>
        </p:txBody>
      </p:sp>
      <p:sp>
        <p:nvSpPr>
          <p:cNvPr id="23557" name="Slide Number Placeholder 24"/>
          <p:cNvSpPr>
            <a:spLocks noGrp="1"/>
          </p:cNvSpPr>
          <p:nvPr>
            <p:ph type="sldNum" sz="quarter" idx="12"/>
          </p:nvPr>
        </p:nvSpPr>
        <p:spPr bwMode="auto">
          <a:xfrm>
            <a:off x="4572000" y="6356350"/>
            <a:ext cx="3352800" cy="274638"/>
          </a:xfrm>
          <a:ln w="9525">
            <a:miter lim="800000"/>
            <a:headEnd/>
            <a:tailEnd/>
          </a:ln>
        </p:spPr>
        <p:txBody>
          <a:bodyPr wrap="square" numCol="1" anchorCtr="0" compatLnSpc="1">
            <a:prstTxWarp prst="textNoShape">
              <a:avLst/>
            </a:prstTxWarp>
            <a:normAutofit fontScale="77500" lnSpcReduction="20000"/>
          </a:bodyPr>
          <a:lstStyle/>
          <a:p>
            <a:pPr fontAlgn="base">
              <a:spcBef>
                <a:spcPct val="0"/>
              </a:spcBef>
              <a:spcAft>
                <a:spcPct val="0"/>
              </a:spcAft>
              <a:defRPr/>
            </a:pPr>
            <a:fld id="{E68809C8-62DE-4A59-AE39-16838C41F225}" type="slidenum">
              <a:rPr lang="en-US">
                <a:latin typeface="Tw Cen MT"/>
              </a:rPr>
              <a:pPr fontAlgn="base">
                <a:spcBef>
                  <a:spcPct val="0"/>
                </a:spcBef>
                <a:spcAft>
                  <a:spcPct val="0"/>
                </a:spcAft>
                <a:defRPr/>
              </a:pPr>
              <a:t>8</a:t>
            </a:fld>
            <a:endParaRPr lang="en-US">
              <a:latin typeface="Tw Cen MT"/>
            </a:endParaRPr>
          </a:p>
        </p:txBody>
      </p:sp>
      <p:grpSp>
        <p:nvGrpSpPr>
          <p:cNvPr id="3" name="Group 2"/>
          <p:cNvGrpSpPr>
            <a:grpSpLocks/>
          </p:cNvGrpSpPr>
          <p:nvPr/>
        </p:nvGrpSpPr>
        <p:grpSpPr bwMode="auto">
          <a:xfrm>
            <a:off x="1468584" y="1039840"/>
            <a:ext cx="8291945" cy="4648617"/>
            <a:chOff x="533400" y="1752600"/>
            <a:chExt cx="7467600" cy="4046900"/>
          </a:xfrm>
          <a:solidFill>
            <a:schemeClr val="bg1">
              <a:lumMod val="85000"/>
            </a:schemeClr>
          </a:solidFill>
        </p:grpSpPr>
        <p:sp>
          <p:nvSpPr>
            <p:cNvPr id="49" name="Rounded Rectangle 48"/>
            <p:cNvSpPr/>
            <p:nvPr/>
          </p:nvSpPr>
          <p:spPr>
            <a:xfrm>
              <a:off x="533400" y="1752600"/>
              <a:ext cx="6477000" cy="4038600"/>
            </a:xfrm>
            <a:prstGeom prst="roundRect">
              <a:avLst>
                <a:gd name="adj" fmla="val 6867"/>
              </a:avLst>
            </a:prstGeom>
            <a:solidFill>
              <a:srgbClr val="FECB6D"/>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4" name="Group 42"/>
            <p:cNvGrpSpPr>
              <a:grpSpLocks/>
            </p:cNvGrpSpPr>
            <p:nvPr/>
          </p:nvGrpSpPr>
          <p:grpSpPr bwMode="auto">
            <a:xfrm>
              <a:off x="4648200" y="2057400"/>
              <a:ext cx="2362200" cy="685800"/>
              <a:chOff x="6553200" y="2590800"/>
              <a:chExt cx="2362200" cy="685800"/>
            </a:xfrm>
            <a:grpFill/>
          </p:grpSpPr>
          <p:sp>
            <p:nvSpPr>
              <p:cNvPr id="12" name="Rectangle 11"/>
              <p:cNvSpPr/>
              <p:nvPr/>
            </p:nvSpPr>
            <p:spPr>
              <a:xfrm>
                <a:off x="6553200" y="2590800"/>
                <a:ext cx="23622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5" name="Group 24"/>
              <p:cNvGrpSpPr>
                <a:grpSpLocks/>
              </p:cNvGrpSpPr>
              <p:nvPr/>
            </p:nvGrpSpPr>
            <p:grpSpPr bwMode="auto">
              <a:xfrm>
                <a:off x="6629400" y="2743200"/>
                <a:ext cx="2209800" cy="381000"/>
                <a:chOff x="6553200" y="2819400"/>
                <a:chExt cx="2209800" cy="381000"/>
              </a:xfrm>
              <a:grpFill/>
            </p:grpSpPr>
            <p:sp>
              <p:nvSpPr>
                <p:cNvPr id="13" name="5-Point Star 12"/>
                <p:cNvSpPr/>
                <p:nvPr/>
              </p:nvSpPr>
              <p:spPr>
                <a:xfrm>
                  <a:off x="83820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5" name="5-Point Star 14"/>
                <p:cNvSpPr/>
                <p:nvPr/>
              </p:nvSpPr>
              <p:spPr>
                <a:xfrm>
                  <a:off x="79248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6" name="5-Point Star 15"/>
                <p:cNvSpPr/>
                <p:nvPr/>
              </p:nvSpPr>
              <p:spPr>
                <a:xfrm>
                  <a:off x="74676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7" name="5-Point Star 16"/>
                <p:cNvSpPr/>
                <p:nvPr/>
              </p:nvSpPr>
              <p:spPr>
                <a:xfrm>
                  <a:off x="70104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8" name="5-Point Star 17"/>
                <p:cNvSpPr/>
                <p:nvPr/>
              </p:nvSpPr>
              <p:spPr>
                <a:xfrm>
                  <a:off x="65532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6" name="Group 43"/>
            <p:cNvGrpSpPr>
              <a:grpSpLocks/>
            </p:cNvGrpSpPr>
            <p:nvPr/>
          </p:nvGrpSpPr>
          <p:grpSpPr bwMode="auto">
            <a:xfrm>
              <a:off x="4038600" y="2855586"/>
              <a:ext cx="2971800" cy="685800"/>
              <a:chOff x="5943600" y="3388986"/>
              <a:chExt cx="2971800" cy="685800"/>
            </a:xfrm>
            <a:grpFill/>
          </p:grpSpPr>
          <p:sp>
            <p:nvSpPr>
              <p:cNvPr id="11" name="Rectangle 10"/>
              <p:cNvSpPr/>
              <p:nvPr/>
            </p:nvSpPr>
            <p:spPr>
              <a:xfrm>
                <a:off x="5943600" y="3388986"/>
                <a:ext cx="29718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7" name="Group 40"/>
              <p:cNvGrpSpPr>
                <a:grpSpLocks/>
              </p:cNvGrpSpPr>
              <p:nvPr/>
            </p:nvGrpSpPr>
            <p:grpSpPr bwMode="auto">
              <a:xfrm>
                <a:off x="6553200" y="3517262"/>
                <a:ext cx="1752600" cy="381000"/>
                <a:chOff x="7162800" y="3593462"/>
                <a:chExt cx="1752600" cy="381000"/>
              </a:xfrm>
              <a:grpFill/>
            </p:grpSpPr>
            <p:sp>
              <p:nvSpPr>
                <p:cNvPr id="19" name="5-Point Star 18"/>
                <p:cNvSpPr/>
                <p:nvPr/>
              </p:nvSpPr>
              <p:spPr>
                <a:xfrm>
                  <a:off x="85344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0" name="5-Point Star 19"/>
                <p:cNvSpPr/>
                <p:nvPr/>
              </p:nvSpPr>
              <p:spPr>
                <a:xfrm>
                  <a:off x="80772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1" name="5-Point Star 20"/>
                <p:cNvSpPr/>
                <p:nvPr/>
              </p:nvSpPr>
              <p:spPr>
                <a:xfrm>
                  <a:off x="76200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2" name="5-Point Star 21"/>
                <p:cNvSpPr/>
                <p:nvPr/>
              </p:nvSpPr>
              <p:spPr>
                <a:xfrm>
                  <a:off x="71628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14" name="Group 44"/>
            <p:cNvGrpSpPr>
              <a:grpSpLocks/>
            </p:cNvGrpSpPr>
            <p:nvPr/>
          </p:nvGrpSpPr>
          <p:grpSpPr bwMode="auto">
            <a:xfrm>
              <a:off x="3200400" y="3677896"/>
              <a:ext cx="3810000" cy="685800"/>
              <a:chOff x="5105400" y="4211296"/>
              <a:chExt cx="3810000" cy="685800"/>
            </a:xfrm>
            <a:grpFill/>
          </p:grpSpPr>
          <p:sp>
            <p:nvSpPr>
              <p:cNvPr id="10" name="Rectangle 9"/>
              <p:cNvSpPr/>
              <p:nvPr/>
            </p:nvSpPr>
            <p:spPr>
              <a:xfrm>
                <a:off x="5105400" y="4211296"/>
                <a:ext cx="38100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23" name="Group 39"/>
              <p:cNvGrpSpPr>
                <a:grpSpLocks/>
              </p:cNvGrpSpPr>
              <p:nvPr/>
            </p:nvGrpSpPr>
            <p:grpSpPr bwMode="auto">
              <a:xfrm>
                <a:off x="6362700" y="4351634"/>
                <a:ext cx="1295400" cy="381000"/>
                <a:chOff x="7620000" y="4427834"/>
                <a:chExt cx="1295400" cy="381000"/>
              </a:xfrm>
              <a:grpFill/>
            </p:grpSpPr>
            <p:sp>
              <p:nvSpPr>
                <p:cNvPr id="27" name="5-Point Star 26"/>
                <p:cNvSpPr/>
                <p:nvPr/>
              </p:nvSpPr>
              <p:spPr>
                <a:xfrm>
                  <a:off x="85344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8" name="5-Point Star 27"/>
                <p:cNvSpPr/>
                <p:nvPr/>
              </p:nvSpPr>
              <p:spPr>
                <a:xfrm>
                  <a:off x="80772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9" name="5-Point Star 28"/>
                <p:cNvSpPr/>
                <p:nvPr/>
              </p:nvSpPr>
              <p:spPr>
                <a:xfrm>
                  <a:off x="76200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sp>
          <p:nvSpPr>
            <p:cNvPr id="38" name="TextBox 37"/>
            <p:cNvSpPr txBox="1"/>
            <p:nvPr/>
          </p:nvSpPr>
          <p:spPr>
            <a:xfrm>
              <a:off x="1129188" y="5215300"/>
              <a:ext cx="586740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3200" dirty="0">
                  <a:solidFill>
                    <a:schemeClr val="bg1"/>
                  </a:solidFill>
                  <a:latin typeface="Arial" panose="020B0604020202020204" pitchFamily="34" charset="0"/>
                  <a:cs typeface="Arial" panose="020B0604020202020204" pitchFamily="34" charset="0"/>
                </a:rPr>
                <a:t>Получение лицензии</a:t>
              </a:r>
            </a:p>
          </p:txBody>
        </p:sp>
        <p:sp>
          <p:nvSpPr>
            <p:cNvPr id="39" name="TextBox 38"/>
            <p:cNvSpPr txBox="1"/>
            <p:nvPr/>
          </p:nvSpPr>
          <p:spPr>
            <a:xfrm>
              <a:off x="2157440" y="4512070"/>
              <a:ext cx="485296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3200" dirty="0">
                  <a:solidFill>
                    <a:schemeClr val="bg1"/>
                  </a:solidFill>
                  <a:latin typeface="Arial" panose="020B0604020202020204" pitchFamily="34" charset="0"/>
                  <a:cs typeface="Arial" panose="020B0604020202020204" pitchFamily="34" charset="0"/>
                </a:rPr>
                <a:t>Ориентация на качество</a:t>
              </a:r>
            </a:p>
          </p:txBody>
        </p:sp>
        <p:sp>
          <p:nvSpPr>
            <p:cNvPr id="52" name="Pentagon 51"/>
            <p:cNvSpPr/>
            <p:nvPr/>
          </p:nvSpPr>
          <p:spPr>
            <a:xfrm rot="16200000">
              <a:off x="5562600" y="3352800"/>
              <a:ext cx="3962400" cy="914400"/>
            </a:xfrm>
            <a:prstGeom prst="homePlate">
              <a:avLst>
                <a:gd name="adj" fmla="val 55172"/>
              </a:avLst>
            </a:prstGeom>
            <a:solidFill>
              <a:srgbClr val="F69752"/>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prstClr val="white"/>
                </a:solidFill>
                <a:latin typeface="Tw Cen MT"/>
              </a:endParaRPr>
            </a:p>
          </p:txBody>
        </p:sp>
      </p:grpSp>
      <p:sp>
        <p:nvSpPr>
          <p:cNvPr id="8" name="TextBox 7">
            <a:extLst>
              <a:ext uri="{FF2B5EF4-FFF2-40B4-BE49-F238E27FC236}">
                <a16:creationId xmlns:a16="http://schemas.microsoft.com/office/drawing/2014/main" id="{7E33DA53-569B-8C4F-AC74-2EF3F14184CC}"/>
              </a:ext>
            </a:extLst>
          </p:cNvPr>
          <p:cNvSpPr txBox="1"/>
          <p:nvPr/>
        </p:nvSpPr>
        <p:spPr>
          <a:xfrm rot="16200000">
            <a:off x="6933736" y="3241093"/>
            <a:ext cx="4243744" cy="477054"/>
          </a:xfrm>
          <a:prstGeom prst="rect">
            <a:avLst/>
          </a:prstGeom>
          <a:noFill/>
        </p:spPr>
        <p:txBody>
          <a:bodyPr wrap="square" rtlCol="0">
            <a:spAutoFit/>
          </a:bodyPr>
          <a:lstStyle/>
          <a:p>
            <a:r>
              <a:rPr lang="ru-RU" sz="2500">
                <a:solidFill>
                  <a:schemeClr val="bg1"/>
                </a:solidFill>
              </a:rPr>
              <a:t>Стимулирующие выплаты для повышения качества</a:t>
            </a:r>
          </a:p>
        </p:txBody>
      </p:sp>
      <p:sp>
        <p:nvSpPr>
          <p:cNvPr id="9" name="TextBox 8">
            <a:extLst>
              <a:ext uri="{FF2B5EF4-FFF2-40B4-BE49-F238E27FC236}">
                <a16:creationId xmlns:a16="http://schemas.microsoft.com/office/drawing/2014/main" id="{B7D9E7CE-6B65-C549-B811-64CC252598A6}"/>
              </a:ext>
            </a:extLst>
          </p:cNvPr>
          <p:cNvSpPr txBox="1"/>
          <p:nvPr/>
        </p:nvSpPr>
        <p:spPr>
          <a:xfrm>
            <a:off x="1520121" y="1556889"/>
            <a:ext cx="3792687" cy="1569660"/>
          </a:xfrm>
          <a:prstGeom prst="rect">
            <a:avLst/>
          </a:prstGeom>
          <a:noFill/>
        </p:spPr>
        <p:txBody>
          <a:bodyPr wrap="square" rtlCol="0">
            <a:spAutoFit/>
          </a:bodyPr>
          <a:lstStyle/>
          <a:p>
            <a:r>
              <a:rPr lang="ru-RU" sz="3200" dirty="0">
                <a:solidFill>
                  <a:schemeClr val="bg1"/>
                </a:solidFill>
                <a:latin typeface="+mj-lt"/>
              </a:rPr>
              <a:t>Помощь </a:t>
            </a:r>
          </a:p>
          <a:p>
            <a:r>
              <a:rPr lang="ru-RU" sz="3200" dirty="0">
                <a:solidFill>
                  <a:schemeClr val="bg1"/>
                </a:solidFill>
                <a:latin typeface="+mj-lt"/>
              </a:rPr>
              <a:t>в повышении качества</a:t>
            </a:r>
          </a:p>
        </p:txBody>
      </p:sp>
    </p:spTree>
    <p:extLst>
      <p:ext uri="{BB962C8B-B14F-4D97-AF65-F5344CB8AC3E}">
        <p14:creationId xmlns:p14="http://schemas.microsoft.com/office/powerpoint/2010/main" val="23968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8168647"/>
              </p:ext>
            </p:extLst>
          </p:nvPr>
        </p:nvGraphicFramePr>
        <p:xfrm>
          <a:off x="470223" y="1444752"/>
          <a:ext cx="9584297" cy="4474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6527" y="221673"/>
            <a:ext cx="8686800" cy="915149"/>
          </a:xfrm>
        </p:spPr>
        <p:txBody>
          <a:bodyPr/>
          <a:lstStyle/>
          <a:p>
            <a:r>
              <a:rPr lang="ru-RU"/>
              <a:t>Структура системы Spark</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9</a:t>
            </a:fld>
            <a:endParaRPr lang="en-US">
              <a:latin typeface="Tw Cen MT"/>
            </a:endParaRPr>
          </a:p>
        </p:txBody>
      </p:sp>
    </p:spTree>
    <p:extLst>
      <p:ext uri="{BB962C8B-B14F-4D97-AF65-F5344CB8AC3E}">
        <p14:creationId xmlns:p14="http://schemas.microsoft.com/office/powerpoint/2010/main" val="2808897924"/>
      </p:ext>
    </p:extLst>
  </p:cSld>
  <p:clrMapOvr>
    <a:masterClrMapping/>
  </p:clrMapOvr>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13531</TotalTime>
  <Words>7375</Words>
  <Application>Microsoft Office PowerPoint</Application>
  <PresentationFormat>Widescreen</PresentationFormat>
  <Paragraphs>821</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ＭＳ Ｐゴシック</vt:lpstr>
      <vt:lpstr>AppleSymbols</vt:lpstr>
      <vt:lpstr>Arial</vt:lpstr>
      <vt:lpstr>Arial Black</vt:lpstr>
      <vt:lpstr>Calibri</vt:lpstr>
      <vt:lpstr>GeoSlab703 Md BT Medium</vt:lpstr>
      <vt:lpstr>Tw Cen MT</vt:lpstr>
      <vt:lpstr>Spark Presentation Classic</vt:lpstr>
      <vt:lpstr>Введение в Система оценки и повышения качества в штате Орегон  (Oregon’s Quality Rating and Improvement System, QRIS) </vt:lpstr>
      <vt:lpstr>Ожидаемый результат и задачи курса</vt:lpstr>
      <vt:lpstr>Что такое QRIS?</vt:lpstr>
      <vt:lpstr>PowerPoint Presentation</vt:lpstr>
      <vt:lpstr>Партнеры  системы  Spark</vt:lpstr>
      <vt:lpstr>Обзор системы Spark</vt:lpstr>
      <vt:lpstr>PowerPoint Presentation</vt:lpstr>
      <vt:lpstr>Модульная 5-уровневая система Spark</vt:lpstr>
      <vt:lpstr>Структура системы Spark</vt:lpstr>
      <vt:lpstr>Материалы системы Spark</vt:lpstr>
      <vt:lpstr>Разделы и стандарты  системы Spark</vt:lpstr>
      <vt:lpstr>Модульная система</vt:lpstr>
      <vt:lpstr>Профессиональная  и финансовая  поддержка Spark</vt:lpstr>
      <vt:lpstr>Поддержка системы Spark</vt:lpstr>
      <vt:lpstr>Материальная поддержка</vt:lpstr>
      <vt:lpstr>Запрос на предоставление материальной поддержки</vt:lpstr>
      <vt:lpstr>На какие цели  можно использовать  полученную  материальную поддержку?</vt:lpstr>
      <vt:lpstr>Вы не можете использовать полученные средства  на следующие цели: </vt:lpstr>
      <vt:lpstr>Стимулирующие выплаты</vt:lpstr>
      <vt:lpstr>Этап получения категории «Ориентация на качество» </vt:lpstr>
      <vt:lpstr>Порядок присвоения категории «Ориентация на качество»</vt:lpstr>
      <vt:lpstr>Заявление от учреждения </vt:lpstr>
      <vt:lpstr>Меморандум о договоренности (MOU)</vt:lpstr>
      <vt:lpstr>Самооценка</vt:lpstr>
      <vt:lpstr>Стартовый пакет</vt:lpstr>
      <vt:lpstr>Определите свои дальнейшие действия</vt:lpstr>
      <vt:lpstr>Этап «Повышение качества»</vt:lpstr>
      <vt:lpstr>План повышения качества (QIP) Что это такое и почему он так важен? </vt:lpstr>
      <vt:lpstr>Запрос на предоставление материальной поддержки</vt:lpstr>
      <vt:lpstr>Этап «Присвоение категории качества»</vt:lpstr>
      <vt:lpstr>Портфолио  </vt:lpstr>
      <vt:lpstr>Материалы</vt:lpstr>
      <vt:lpstr>Материалы для учреждений разных типов</vt:lpstr>
      <vt:lpstr>Работа над портфолио и порядок их представления</vt:lpstr>
      <vt:lpstr>Порядок оценки портфолио</vt:lpstr>
      <vt:lpstr>Количество  набранных баллов</vt:lpstr>
      <vt:lpstr>Этап «Поддержание категории качества»</vt:lpstr>
      <vt:lpstr>После проверки портфолио</vt:lpstr>
      <vt:lpstr>Повторное представление портфолио</vt:lpstr>
      <vt:lpstr>Соответствие полученной категории качества </vt:lpstr>
      <vt:lpstr>Заключение</vt:lpstr>
      <vt:lpstr>Дальнейшие действия</vt:lpstr>
      <vt:lpstr>Дальнейшие действия </vt:lpstr>
      <vt:lpstr>Доступные ресурсы</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Schuyler Crawford</dc:creator>
  <cp:lastModifiedBy>Nathan Winegardner</cp:lastModifiedBy>
  <cp:revision>624</cp:revision>
  <cp:lastPrinted>2016-12-05T07:30:18Z</cp:lastPrinted>
  <dcterms:created xsi:type="dcterms:W3CDTF">2016-12-06T01:06:34Z</dcterms:created>
  <dcterms:modified xsi:type="dcterms:W3CDTF">2020-10-22T17:12:10Z</dcterms:modified>
</cp:coreProperties>
</file>