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83" r:id="rId4"/>
    <p:sldMasterId id="2147483665" r:id="rId5"/>
    <p:sldMasterId id="2147483739" r:id="rId6"/>
  </p:sldMasterIdLst>
  <p:notesMasterIdLst>
    <p:notesMasterId r:id="rId23"/>
  </p:notesMasterIdLst>
  <p:handoutMasterIdLst>
    <p:handoutMasterId r:id="rId24"/>
  </p:handoutMasterIdLst>
  <p:sldIdLst>
    <p:sldId id="279" r:id="rId7"/>
    <p:sldId id="457" r:id="rId8"/>
    <p:sldId id="443" r:id="rId9"/>
    <p:sldId id="452" r:id="rId10"/>
    <p:sldId id="453" r:id="rId11"/>
    <p:sldId id="454" r:id="rId12"/>
    <p:sldId id="455" r:id="rId13"/>
    <p:sldId id="458" r:id="rId14"/>
    <p:sldId id="459" r:id="rId15"/>
    <p:sldId id="460" r:id="rId16"/>
    <p:sldId id="461" r:id="rId17"/>
    <p:sldId id="463" r:id="rId18"/>
    <p:sldId id="465" r:id="rId19"/>
    <p:sldId id="462" r:id="rId20"/>
    <p:sldId id="464" r:id="rId21"/>
    <p:sldId id="280" r:id="rId22"/>
  </p:sldIdLst>
  <p:sldSz cx="12192000" cy="6858000"/>
  <p:notesSz cx="6858000" cy="9144000"/>
  <p:embeddedFontLst>
    <p:embeddedFont>
      <p:font typeface="Livvic" panose="020F0502020204030204" pitchFamily="2" charset="0"/>
      <p:regular r:id="rId25"/>
      <p:bold r:id="rId26"/>
      <p:italic r:id="rId27"/>
      <p:boldItalic r:id="rId28"/>
    </p:embeddedFont>
    <p:embeddedFont>
      <p:font typeface="Urbanist" panose="020B0604020202020204" charset="0"/>
      <p:regular r:id="rId29"/>
      <p:bold r:id="rId30"/>
      <p:italic r:id="rId31"/>
      <p:boldItalic r:id="rId32"/>
    </p:embeddedFont>
    <p:embeddedFont>
      <p:font typeface="Urbanist Black" panose="020B0604020202020204" charset="0"/>
      <p:bold r:id="rId33"/>
      <p:boldItalic r:id="rId34"/>
    </p:embeddedFont>
    <p:embeddedFont>
      <p:font typeface="Urbanist Light" panose="020B0604020202020204" charset="0"/>
      <p:regular r:id="rId35"/>
      <p:italic r:id="rId36"/>
    </p:embeddedFont>
    <p:embeddedFont>
      <p:font typeface="Urbanist Medium" panose="020B0604020202020204" charset="0"/>
      <p:regular r:id="rId37"/>
      <p: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9D"/>
    <a:srgbClr val="002F58"/>
    <a:srgbClr val="81C3FF"/>
    <a:srgbClr val="F15A4D"/>
    <a:srgbClr val="FFC30C"/>
    <a:srgbClr val="05AA91"/>
    <a:srgbClr val="FEF9ED"/>
    <a:srgbClr val="746458"/>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872E28-9A79-47CA-B232-2713A0193F12}" v="13" dt="2024-05-30T01:09:04.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515" autoAdjust="0"/>
  </p:normalViewPr>
  <p:slideViewPr>
    <p:cSldViewPr snapToGrid="0">
      <p:cViewPr varScale="1">
        <p:scale>
          <a:sx n="67" d="100"/>
          <a:sy n="67" d="100"/>
        </p:scale>
        <p:origin x="2238"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7.fntdata"/><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KELS Ash * DELC" userId="b2274ff5-7c95-469c-9d64-f4f165e4e512" providerId="ADAL" clId="{70872E28-9A79-47CA-B232-2713A0193F12}"/>
    <pc:docChg chg="undo custSel addSld delSld modSld sldOrd">
      <pc:chgData name="MICKELS Ash * DELC" userId="b2274ff5-7c95-469c-9d64-f4f165e4e512" providerId="ADAL" clId="{70872E28-9A79-47CA-B232-2713A0193F12}" dt="2024-05-30T01:55:30.669" v="12069" actId="20577"/>
      <pc:docMkLst>
        <pc:docMk/>
      </pc:docMkLst>
      <pc:sldChg chg="del">
        <pc:chgData name="MICKELS Ash * DELC" userId="b2274ff5-7c95-469c-9d64-f4f165e4e512" providerId="ADAL" clId="{70872E28-9A79-47CA-B232-2713A0193F12}" dt="2024-05-29T00:46:24.776" v="3806" actId="47"/>
        <pc:sldMkLst>
          <pc:docMk/>
          <pc:sldMk cId="2698298351" sldId="263"/>
        </pc:sldMkLst>
      </pc:sldChg>
      <pc:sldChg chg="del">
        <pc:chgData name="MICKELS Ash * DELC" userId="b2274ff5-7c95-469c-9d64-f4f165e4e512" providerId="ADAL" clId="{70872E28-9A79-47CA-B232-2713A0193F12}" dt="2024-05-29T00:46:27.144" v="3808" actId="47"/>
        <pc:sldMkLst>
          <pc:docMk/>
          <pc:sldMk cId="3879553587" sldId="275"/>
        </pc:sldMkLst>
      </pc:sldChg>
      <pc:sldChg chg="modSp mod modNotesTx">
        <pc:chgData name="MICKELS Ash * DELC" userId="b2274ff5-7c95-469c-9d64-f4f165e4e512" providerId="ADAL" clId="{70872E28-9A79-47CA-B232-2713A0193F12}" dt="2024-05-30T00:56:29.409" v="11549" actId="20577"/>
        <pc:sldMkLst>
          <pc:docMk/>
          <pc:sldMk cId="798632615" sldId="279"/>
        </pc:sldMkLst>
        <pc:spChg chg="mod">
          <ac:chgData name="MICKELS Ash * DELC" userId="b2274ff5-7c95-469c-9d64-f4f165e4e512" providerId="ADAL" clId="{70872E28-9A79-47CA-B232-2713A0193F12}" dt="2024-05-30T00:56:01.487" v="11516" actId="20577"/>
          <ac:spMkLst>
            <pc:docMk/>
            <pc:sldMk cId="798632615" sldId="279"/>
            <ac:spMk id="2" creationId="{B3955776-64A4-6D79-FF73-C73B40290641}"/>
          </ac:spMkLst>
        </pc:spChg>
      </pc:sldChg>
      <pc:sldChg chg="del">
        <pc:chgData name="MICKELS Ash * DELC" userId="b2274ff5-7c95-469c-9d64-f4f165e4e512" providerId="ADAL" clId="{70872E28-9A79-47CA-B232-2713A0193F12}" dt="2024-05-29T01:02:10.841" v="4879" actId="47"/>
        <pc:sldMkLst>
          <pc:docMk/>
          <pc:sldMk cId="1615529081" sldId="409"/>
        </pc:sldMkLst>
      </pc:sldChg>
      <pc:sldChg chg="del">
        <pc:chgData name="MICKELS Ash * DELC" userId="b2274ff5-7c95-469c-9d64-f4f165e4e512" providerId="ADAL" clId="{70872E28-9A79-47CA-B232-2713A0193F12}" dt="2024-05-29T00:46:23.724" v="3805" actId="47"/>
        <pc:sldMkLst>
          <pc:docMk/>
          <pc:sldMk cId="626254678" sldId="430"/>
        </pc:sldMkLst>
      </pc:sldChg>
      <pc:sldChg chg="del">
        <pc:chgData name="MICKELS Ash * DELC" userId="b2274ff5-7c95-469c-9d64-f4f165e4e512" providerId="ADAL" clId="{70872E28-9A79-47CA-B232-2713A0193F12}" dt="2024-05-29T00:46:33.737" v="3813" actId="47"/>
        <pc:sldMkLst>
          <pc:docMk/>
          <pc:sldMk cId="162013866" sldId="433"/>
        </pc:sldMkLst>
      </pc:sldChg>
      <pc:sldChg chg="del">
        <pc:chgData name="MICKELS Ash * DELC" userId="b2274ff5-7c95-469c-9d64-f4f165e4e512" providerId="ADAL" clId="{70872E28-9A79-47CA-B232-2713A0193F12}" dt="2024-05-29T00:46:25.537" v="3807" actId="47"/>
        <pc:sldMkLst>
          <pc:docMk/>
          <pc:sldMk cId="2885386197" sldId="436"/>
        </pc:sldMkLst>
      </pc:sldChg>
      <pc:sldChg chg="del">
        <pc:chgData name="MICKELS Ash * DELC" userId="b2274ff5-7c95-469c-9d64-f4f165e4e512" providerId="ADAL" clId="{70872E28-9A79-47CA-B232-2713A0193F12}" dt="2024-05-29T00:46:29.117" v="3810" actId="47"/>
        <pc:sldMkLst>
          <pc:docMk/>
          <pc:sldMk cId="3040895709" sldId="437"/>
        </pc:sldMkLst>
      </pc:sldChg>
      <pc:sldChg chg="del">
        <pc:chgData name="MICKELS Ash * DELC" userId="b2274ff5-7c95-469c-9d64-f4f165e4e512" providerId="ADAL" clId="{70872E28-9A79-47CA-B232-2713A0193F12}" dt="2024-05-29T00:46:31.417" v="3811" actId="47"/>
        <pc:sldMkLst>
          <pc:docMk/>
          <pc:sldMk cId="1851352934" sldId="438"/>
        </pc:sldMkLst>
      </pc:sldChg>
      <pc:sldChg chg="del">
        <pc:chgData name="MICKELS Ash * DELC" userId="b2274ff5-7c95-469c-9d64-f4f165e4e512" providerId="ADAL" clId="{70872E28-9A79-47CA-B232-2713A0193F12}" dt="2024-05-29T00:46:36.777" v="3815" actId="47"/>
        <pc:sldMkLst>
          <pc:docMk/>
          <pc:sldMk cId="3417954705" sldId="439"/>
        </pc:sldMkLst>
      </pc:sldChg>
      <pc:sldChg chg="del">
        <pc:chgData name="MICKELS Ash * DELC" userId="b2274ff5-7c95-469c-9d64-f4f165e4e512" providerId="ADAL" clId="{70872E28-9A79-47CA-B232-2713A0193F12}" dt="2024-05-29T00:46:39.370" v="3818" actId="47"/>
        <pc:sldMkLst>
          <pc:docMk/>
          <pc:sldMk cId="1315353132" sldId="440"/>
        </pc:sldMkLst>
      </pc:sldChg>
      <pc:sldChg chg="del">
        <pc:chgData name="MICKELS Ash * DELC" userId="b2274ff5-7c95-469c-9d64-f4f165e4e512" providerId="ADAL" clId="{70872E28-9A79-47CA-B232-2713A0193F12}" dt="2024-05-29T00:46:35.475" v="3814" actId="47"/>
        <pc:sldMkLst>
          <pc:docMk/>
          <pc:sldMk cId="3989496850" sldId="441"/>
        </pc:sldMkLst>
      </pc:sldChg>
      <pc:sldChg chg="del">
        <pc:chgData name="MICKELS Ash * DELC" userId="b2274ff5-7c95-469c-9d64-f4f165e4e512" providerId="ADAL" clId="{70872E28-9A79-47CA-B232-2713A0193F12}" dt="2024-05-29T00:46:37.620" v="3816" actId="47"/>
        <pc:sldMkLst>
          <pc:docMk/>
          <pc:sldMk cId="3688951108" sldId="442"/>
        </pc:sldMkLst>
      </pc:sldChg>
      <pc:sldChg chg="modSp mod ord modNotesTx">
        <pc:chgData name="MICKELS Ash * DELC" userId="b2274ff5-7c95-469c-9d64-f4f165e4e512" providerId="ADAL" clId="{70872E28-9A79-47CA-B232-2713A0193F12}" dt="2024-05-30T01:54:40.280" v="12060" actId="20577"/>
        <pc:sldMkLst>
          <pc:docMk/>
          <pc:sldMk cId="1203912962" sldId="443"/>
        </pc:sldMkLst>
        <pc:spChg chg="mod">
          <ac:chgData name="MICKELS Ash * DELC" userId="b2274ff5-7c95-469c-9d64-f4f165e4e512" providerId="ADAL" clId="{70872E28-9A79-47CA-B232-2713A0193F12}" dt="2024-05-28T23:36:04.362" v="1870" actId="13926"/>
          <ac:spMkLst>
            <pc:docMk/>
            <pc:sldMk cId="1203912962" sldId="443"/>
            <ac:spMk id="5" creationId="{E8628D9B-27CF-5D2E-ECAE-7046595AA22C}"/>
          </ac:spMkLst>
        </pc:spChg>
      </pc:sldChg>
      <pc:sldChg chg="del">
        <pc:chgData name="MICKELS Ash * DELC" userId="b2274ff5-7c95-469c-9d64-f4f165e4e512" providerId="ADAL" clId="{70872E28-9A79-47CA-B232-2713A0193F12}" dt="2024-05-29T00:46:27.722" v="3809" actId="47"/>
        <pc:sldMkLst>
          <pc:docMk/>
          <pc:sldMk cId="1383638503" sldId="444"/>
        </pc:sldMkLst>
      </pc:sldChg>
      <pc:sldChg chg="del">
        <pc:chgData name="MICKELS Ash * DELC" userId="b2274ff5-7c95-469c-9d64-f4f165e4e512" providerId="ADAL" clId="{70872E28-9A79-47CA-B232-2713A0193F12}" dt="2024-05-28T21:52:02.047" v="5" actId="47"/>
        <pc:sldMkLst>
          <pc:docMk/>
          <pc:sldMk cId="301529110" sldId="445"/>
        </pc:sldMkLst>
      </pc:sldChg>
      <pc:sldChg chg="add del modNotesTx">
        <pc:chgData name="MICKELS Ash * DELC" userId="b2274ff5-7c95-469c-9d64-f4f165e4e512" providerId="ADAL" clId="{70872E28-9A79-47CA-B232-2713A0193F12}" dt="2024-05-29T01:06:30.283" v="5149" actId="47"/>
        <pc:sldMkLst>
          <pc:docMk/>
          <pc:sldMk cId="3728433904" sldId="449"/>
        </pc:sldMkLst>
      </pc:sldChg>
      <pc:sldChg chg="del">
        <pc:chgData name="MICKELS Ash * DELC" userId="b2274ff5-7c95-469c-9d64-f4f165e4e512" providerId="ADAL" clId="{70872E28-9A79-47CA-B232-2713A0193F12}" dt="2024-05-29T00:46:32.341" v="3812" actId="47"/>
        <pc:sldMkLst>
          <pc:docMk/>
          <pc:sldMk cId="3876342809" sldId="450"/>
        </pc:sldMkLst>
      </pc:sldChg>
      <pc:sldChg chg="del">
        <pc:chgData name="MICKELS Ash * DELC" userId="b2274ff5-7c95-469c-9d64-f4f165e4e512" providerId="ADAL" clId="{70872E28-9A79-47CA-B232-2713A0193F12}" dt="2024-05-29T00:46:38.689" v="3817" actId="47"/>
        <pc:sldMkLst>
          <pc:docMk/>
          <pc:sldMk cId="1886031981" sldId="451"/>
        </pc:sldMkLst>
      </pc:sldChg>
      <pc:sldChg chg="del">
        <pc:chgData name="MICKELS Ash * DELC" userId="b2274ff5-7c95-469c-9d64-f4f165e4e512" providerId="ADAL" clId="{70872E28-9A79-47CA-B232-2713A0193F12}" dt="2024-05-28T21:52:04.396" v="6" actId="47"/>
        <pc:sldMkLst>
          <pc:docMk/>
          <pc:sldMk cId="678924503" sldId="452"/>
        </pc:sldMkLst>
      </pc:sldChg>
      <pc:sldChg chg="modSp new mod modNotesTx">
        <pc:chgData name="MICKELS Ash * DELC" userId="b2274ff5-7c95-469c-9d64-f4f165e4e512" providerId="ADAL" clId="{70872E28-9A79-47CA-B232-2713A0193F12}" dt="2024-05-30T01:54:45.750" v="12061" actId="20577"/>
        <pc:sldMkLst>
          <pc:docMk/>
          <pc:sldMk cId="3193327560" sldId="452"/>
        </pc:sldMkLst>
        <pc:spChg chg="mod">
          <ac:chgData name="MICKELS Ash * DELC" userId="b2274ff5-7c95-469c-9d64-f4f165e4e512" providerId="ADAL" clId="{70872E28-9A79-47CA-B232-2713A0193F12}" dt="2024-05-28T21:52:55.349" v="39" actId="20577"/>
          <ac:spMkLst>
            <pc:docMk/>
            <pc:sldMk cId="3193327560" sldId="452"/>
            <ac:spMk id="2" creationId="{EFC33766-1A86-BF52-A754-3056A893AD7F}"/>
          </ac:spMkLst>
        </pc:spChg>
        <pc:spChg chg="mod">
          <ac:chgData name="MICKELS Ash * DELC" userId="b2274ff5-7c95-469c-9d64-f4f165e4e512" providerId="ADAL" clId="{70872E28-9A79-47CA-B232-2713A0193F12}" dt="2024-05-29T00:39:17.054" v="3216" actId="13926"/>
          <ac:spMkLst>
            <pc:docMk/>
            <pc:sldMk cId="3193327560" sldId="452"/>
            <ac:spMk id="3" creationId="{E0347D6D-2A40-380B-56A5-9C7CD4A5D3CF}"/>
          </ac:spMkLst>
        </pc:spChg>
      </pc:sldChg>
      <pc:sldChg chg="addSp delSp modSp del mod">
        <pc:chgData name="MICKELS Ash * DELC" userId="b2274ff5-7c95-469c-9d64-f4f165e4e512" providerId="ADAL" clId="{70872E28-9A79-47CA-B232-2713A0193F12}" dt="2024-05-28T21:51:53.434" v="4" actId="47"/>
        <pc:sldMkLst>
          <pc:docMk/>
          <pc:sldMk cId="290503948" sldId="453"/>
        </pc:sldMkLst>
        <pc:spChg chg="del">
          <ac:chgData name="MICKELS Ash * DELC" userId="b2274ff5-7c95-469c-9d64-f4f165e4e512" providerId="ADAL" clId="{70872E28-9A79-47CA-B232-2713A0193F12}" dt="2024-05-28T21:51:44.791" v="1" actId="478"/>
          <ac:spMkLst>
            <pc:docMk/>
            <pc:sldMk cId="290503948" sldId="453"/>
            <ac:spMk id="3" creationId="{0EDEF5E2-6E0A-7933-52D2-8DF8D095A935}"/>
          </ac:spMkLst>
        </pc:spChg>
        <pc:spChg chg="add del mod">
          <ac:chgData name="MICKELS Ash * DELC" userId="b2274ff5-7c95-469c-9d64-f4f165e4e512" providerId="ADAL" clId="{70872E28-9A79-47CA-B232-2713A0193F12}" dt="2024-05-28T21:51:48.084" v="2" actId="478"/>
          <ac:spMkLst>
            <pc:docMk/>
            <pc:sldMk cId="290503948" sldId="453"/>
            <ac:spMk id="5" creationId="{2F4F18FD-D78F-C381-0ADC-DF0FBC7AAC77}"/>
          </ac:spMkLst>
        </pc:spChg>
        <pc:spChg chg="del">
          <ac:chgData name="MICKELS Ash * DELC" userId="b2274ff5-7c95-469c-9d64-f4f165e4e512" providerId="ADAL" clId="{70872E28-9A79-47CA-B232-2713A0193F12}" dt="2024-05-28T21:51:49.886" v="3" actId="478"/>
          <ac:spMkLst>
            <pc:docMk/>
            <pc:sldMk cId="290503948" sldId="453"/>
            <ac:spMk id="6" creationId="{EF7DD313-A124-3E53-2FDC-656FF30AFE98}"/>
          </ac:spMkLst>
        </pc:spChg>
      </pc:sldChg>
      <pc:sldChg chg="modSp new mod modNotesTx">
        <pc:chgData name="MICKELS Ash * DELC" userId="b2274ff5-7c95-469c-9d64-f4f165e4e512" providerId="ADAL" clId="{70872E28-9A79-47CA-B232-2713A0193F12}" dt="2024-05-30T01:54:49.512" v="12062" actId="20577"/>
        <pc:sldMkLst>
          <pc:docMk/>
          <pc:sldMk cId="1292890432" sldId="453"/>
        </pc:sldMkLst>
        <pc:spChg chg="mod">
          <ac:chgData name="MICKELS Ash * DELC" userId="b2274ff5-7c95-469c-9d64-f4f165e4e512" providerId="ADAL" clId="{70872E28-9A79-47CA-B232-2713A0193F12}" dt="2024-05-28T22:25:10.161" v="1451" actId="20577"/>
          <ac:spMkLst>
            <pc:docMk/>
            <pc:sldMk cId="1292890432" sldId="453"/>
            <ac:spMk id="2" creationId="{7E11FF21-57EB-7804-152A-6377F59AE464}"/>
          </ac:spMkLst>
        </pc:spChg>
        <pc:spChg chg="mod">
          <ac:chgData name="MICKELS Ash * DELC" userId="b2274ff5-7c95-469c-9d64-f4f165e4e512" providerId="ADAL" clId="{70872E28-9A79-47CA-B232-2713A0193F12}" dt="2024-05-29T20:51:29.629" v="9287" actId="113"/>
          <ac:spMkLst>
            <pc:docMk/>
            <pc:sldMk cId="1292890432" sldId="453"/>
            <ac:spMk id="3" creationId="{94B03712-364F-05ED-8414-62381A852DEE}"/>
          </ac:spMkLst>
        </pc:spChg>
      </pc:sldChg>
      <pc:sldChg chg="modSp new mod modNotesTx">
        <pc:chgData name="MICKELS Ash * DELC" userId="b2274ff5-7c95-469c-9d64-f4f165e4e512" providerId="ADAL" clId="{70872E28-9A79-47CA-B232-2713A0193F12}" dt="2024-05-30T01:54:53.271" v="12063" actId="20577"/>
        <pc:sldMkLst>
          <pc:docMk/>
          <pc:sldMk cId="3961174952" sldId="454"/>
        </pc:sldMkLst>
        <pc:spChg chg="mod">
          <ac:chgData name="MICKELS Ash * DELC" userId="b2274ff5-7c95-469c-9d64-f4f165e4e512" providerId="ADAL" clId="{70872E28-9A79-47CA-B232-2713A0193F12}" dt="2024-05-29T01:28:51.305" v="5966"/>
          <ac:spMkLst>
            <pc:docMk/>
            <pc:sldMk cId="3961174952" sldId="454"/>
            <ac:spMk id="2" creationId="{90A3F867-6411-0C6F-6059-F59EF0ACA95F}"/>
          </ac:spMkLst>
        </pc:spChg>
        <pc:spChg chg="mod">
          <ac:chgData name="MICKELS Ash * DELC" userId="b2274ff5-7c95-469c-9d64-f4f165e4e512" providerId="ADAL" clId="{70872E28-9A79-47CA-B232-2713A0193F12}" dt="2024-05-29T02:19:34.774" v="8000" actId="20577"/>
          <ac:spMkLst>
            <pc:docMk/>
            <pc:sldMk cId="3961174952" sldId="454"/>
            <ac:spMk id="3" creationId="{074429A6-6DC8-AB61-BCA9-9FBB5A4A4A2F}"/>
          </ac:spMkLst>
        </pc:spChg>
      </pc:sldChg>
      <pc:sldChg chg="addSp delSp modSp new mod modClrScheme delAnim modAnim chgLayout modNotesTx">
        <pc:chgData name="MICKELS Ash * DELC" userId="b2274ff5-7c95-469c-9d64-f4f165e4e512" providerId="ADAL" clId="{70872E28-9A79-47CA-B232-2713A0193F12}" dt="2024-05-29T21:14:35.343" v="9326" actId="1076"/>
        <pc:sldMkLst>
          <pc:docMk/>
          <pc:sldMk cId="799070918" sldId="455"/>
        </pc:sldMkLst>
        <pc:spChg chg="mod ord">
          <ac:chgData name="MICKELS Ash * DELC" userId="b2274ff5-7c95-469c-9d64-f4f165e4e512" providerId="ADAL" clId="{70872E28-9A79-47CA-B232-2713A0193F12}" dt="2024-05-29T01:44:11.703" v="6945" actId="20577"/>
          <ac:spMkLst>
            <pc:docMk/>
            <pc:sldMk cId="799070918" sldId="455"/>
            <ac:spMk id="2" creationId="{B06703AE-8DA0-FF74-3965-A6011D6161D0}"/>
          </ac:spMkLst>
        </pc:spChg>
        <pc:spChg chg="del mod">
          <ac:chgData name="MICKELS Ash * DELC" userId="b2274ff5-7c95-469c-9d64-f4f165e4e512" providerId="ADAL" clId="{70872E28-9A79-47CA-B232-2713A0193F12}" dt="2024-05-29T01:23:22.768" v="5909" actId="478"/>
          <ac:spMkLst>
            <pc:docMk/>
            <pc:sldMk cId="799070918" sldId="455"/>
            <ac:spMk id="3" creationId="{6EBA247D-96C1-ABC0-15F5-2578ED9A0C02}"/>
          </ac:spMkLst>
        </pc:spChg>
        <pc:picChg chg="add del mod">
          <ac:chgData name="MICKELS Ash * DELC" userId="b2274ff5-7c95-469c-9d64-f4f165e4e512" providerId="ADAL" clId="{70872E28-9A79-47CA-B232-2713A0193F12}" dt="2024-05-29T01:44:53.306" v="6946" actId="478"/>
          <ac:picMkLst>
            <pc:docMk/>
            <pc:sldMk cId="799070918" sldId="455"/>
            <ac:picMk id="4" creationId="{34F33FFD-5627-8CB4-B768-F459995D4D25}"/>
          </ac:picMkLst>
        </pc:picChg>
        <pc:picChg chg="add del mod">
          <ac:chgData name="MICKELS Ash * DELC" userId="b2274ff5-7c95-469c-9d64-f4f165e4e512" providerId="ADAL" clId="{70872E28-9A79-47CA-B232-2713A0193F12}" dt="2024-05-29T02:21:45.228" v="8001" actId="478"/>
          <ac:picMkLst>
            <pc:docMk/>
            <pc:sldMk cId="799070918" sldId="455"/>
            <ac:picMk id="5" creationId="{526136F6-F8C9-43E0-8553-A5AFEA78BDB7}"/>
          </ac:picMkLst>
        </pc:picChg>
        <pc:picChg chg="add mod">
          <ac:chgData name="MICKELS Ash * DELC" userId="b2274ff5-7c95-469c-9d64-f4f165e4e512" providerId="ADAL" clId="{70872E28-9A79-47CA-B232-2713A0193F12}" dt="2024-05-29T21:14:35.343" v="9326" actId="1076"/>
          <ac:picMkLst>
            <pc:docMk/>
            <pc:sldMk cId="799070918" sldId="455"/>
            <ac:picMk id="6" creationId="{A90D9921-4818-8D7D-6E1C-50E8EC3164B7}"/>
          </ac:picMkLst>
        </pc:picChg>
      </pc:sldChg>
      <pc:sldChg chg="modSp add mod modNotesTx">
        <pc:chgData name="MICKELS Ash * DELC" userId="b2274ff5-7c95-469c-9d64-f4f165e4e512" providerId="ADAL" clId="{70872E28-9A79-47CA-B232-2713A0193F12}" dt="2024-05-30T01:54:33.977" v="12059" actId="20577"/>
        <pc:sldMkLst>
          <pc:docMk/>
          <pc:sldMk cId="1813449092" sldId="457"/>
        </pc:sldMkLst>
        <pc:spChg chg="mod">
          <ac:chgData name="MICKELS Ash * DELC" userId="b2274ff5-7c95-469c-9d64-f4f165e4e512" providerId="ADAL" clId="{70872E28-9A79-47CA-B232-2713A0193F12}" dt="2024-05-29T02:09:56.209" v="7945" actId="20577"/>
          <ac:spMkLst>
            <pc:docMk/>
            <pc:sldMk cId="1813449092" sldId="457"/>
            <ac:spMk id="14" creationId="{00D7E8FA-23F6-F389-C6A3-C0F873DB561E}"/>
          </ac:spMkLst>
        </pc:spChg>
      </pc:sldChg>
      <pc:sldChg chg="del">
        <pc:chgData name="MICKELS Ash * DELC" userId="b2274ff5-7c95-469c-9d64-f4f165e4e512" providerId="ADAL" clId="{70872E28-9A79-47CA-B232-2713A0193F12}" dt="2024-05-28T21:52:05.059" v="7" actId="47"/>
        <pc:sldMkLst>
          <pc:docMk/>
          <pc:sldMk cId="1949443349" sldId="458"/>
        </pc:sldMkLst>
      </pc:sldChg>
      <pc:sldChg chg="addSp delSp modSp new mod modClrScheme chgLayout modNotesTx">
        <pc:chgData name="MICKELS Ash * DELC" userId="b2274ff5-7c95-469c-9d64-f4f165e4e512" providerId="ADAL" clId="{70872E28-9A79-47CA-B232-2713A0193F12}" dt="2024-05-29T01:39:54.988" v="6678" actId="20577"/>
        <pc:sldMkLst>
          <pc:docMk/>
          <pc:sldMk cId="4286059035" sldId="458"/>
        </pc:sldMkLst>
        <pc:spChg chg="mod ord">
          <ac:chgData name="MICKELS Ash * DELC" userId="b2274ff5-7c95-469c-9d64-f4f165e4e512" providerId="ADAL" clId="{70872E28-9A79-47CA-B232-2713A0193F12}" dt="2024-05-29T01:38:36.797" v="6542" actId="1076"/>
          <ac:spMkLst>
            <pc:docMk/>
            <pc:sldMk cId="4286059035" sldId="458"/>
            <ac:spMk id="2" creationId="{F315FE23-289A-6CFA-A78F-8CB0E39D8844}"/>
          </ac:spMkLst>
        </pc:spChg>
        <pc:spChg chg="del mod ord">
          <ac:chgData name="MICKELS Ash * DELC" userId="b2274ff5-7c95-469c-9d64-f4f165e4e512" providerId="ADAL" clId="{70872E28-9A79-47CA-B232-2713A0193F12}" dt="2024-05-29T01:38:23.006" v="6526" actId="700"/>
          <ac:spMkLst>
            <pc:docMk/>
            <pc:sldMk cId="4286059035" sldId="458"/>
            <ac:spMk id="3" creationId="{3ECB0226-82F7-1103-CA9A-6A49E6D0F506}"/>
          </ac:spMkLst>
        </pc:spChg>
        <pc:spChg chg="add del mod ord">
          <ac:chgData name="MICKELS Ash * DELC" userId="b2274ff5-7c95-469c-9d64-f4f165e4e512" providerId="ADAL" clId="{70872E28-9A79-47CA-B232-2713A0193F12}" dt="2024-05-29T01:38:34.600" v="6541" actId="478"/>
          <ac:spMkLst>
            <pc:docMk/>
            <pc:sldMk cId="4286059035" sldId="458"/>
            <ac:spMk id="4" creationId="{05BA3E3D-5FA6-608F-9EB0-3646AB41E9C3}"/>
          </ac:spMkLst>
        </pc:spChg>
        <pc:spChg chg="add del mod ord">
          <ac:chgData name="MICKELS Ash * DELC" userId="b2274ff5-7c95-469c-9d64-f4f165e4e512" providerId="ADAL" clId="{70872E28-9A79-47CA-B232-2713A0193F12}" dt="2024-05-29T01:38:33.502" v="6540" actId="478"/>
          <ac:spMkLst>
            <pc:docMk/>
            <pc:sldMk cId="4286059035" sldId="458"/>
            <ac:spMk id="5" creationId="{01C844CB-E10F-CD1F-C2B6-428BFD3C191F}"/>
          </ac:spMkLst>
        </pc:spChg>
      </pc:sldChg>
      <pc:sldChg chg="del">
        <pc:chgData name="MICKELS Ash * DELC" userId="b2274ff5-7c95-469c-9d64-f4f165e4e512" providerId="ADAL" clId="{70872E28-9A79-47CA-B232-2713A0193F12}" dt="2024-05-28T21:52:05.754" v="8" actId="47"/>
        <pc:sldMkLst>
          <pc:docMk/>
          <pc:sldMk cId="274886946" sldId="459"/>
        </pc:sldMkLst>
      </pc:sldChg>
      <pc:sldChg chg="modSp new mod modNotesTx">
        <pc:chgData name="MICKELS Ash * DELC" userId="b2274ff5-7c95-469c-9d64-f4f165e4e512" providerId="ADAL" clId="{70872E28-9A79-47CA-B232-2713A0193F12}" dt="2024-05-30T01:55:00.768" v="12064" actId="20577"/>
        <pc:sldMkLst>
          <pc:docMk/>
          <pc:sldMk cId="1505688312" sldId="459"/>
        </pc:sldMkLst>
        <pc:spChg chg="mod">
          <ac:chgData name="MICKELS Ash * DELC" userId="b2274ff5-7c95-469c-9d64-f4f165e4e512" providerId="ADAL" clId="{70872E28-9A79-47CA-B232-2713A0193F12}" dt="2024-05-29T01:42:42.384" v="6906" actId="20577"/>
          <ac:spMkLst>
            <pc:docMk/>
            <pc:sldMk cId="1505688312" sldId="459"/>
            <ac:spMk id="2" creationId="{22241045-AD4A-E4A7-8341-68BB55409023}"/>
          </ac:spMkLst>
        </pc:spChg>
        <pc:spChg chg="mod">
          <ac:chgData name="MICKELS Ash * DELC" userId="b2274ff5-7c95-469c-9d64-f4f165e4e512" providerId="ADAL" clId="{70872E28-9A79-47CA-B232-2713A0193F12}" dt="2024-05-29T01:41:19.259" v="6804" actId="20577"/>
          <ac:spMkLst>
            <pc:docMk/>
            <pc:sldMk cId="1505688312" sldId="459"/>
            <ac:spMk id="3" creationId="{7F4CC5A6-BC8F-79F2-088B-56F1D4A21B11}"/>
          </ac:spMkLst>
        </pc:spChg>
      </pc:sldChg>
      <pc:sldChg chg="addSp delSp modSp add mod ord delAnim modAnim modNotesTx">
        <pc:chgData name="MICKELS Ash * DELC" userId="b2274ff5-7c95-469c-9d64-f4f165e4e512" providerId="ADAL" clId="{70872E28-9A79-47CA-B232-2713A0193F12}" dt="2024-05-30T01:11:08.949" v="11873"/>
        <pc:sldMkLst>
          <pc:docMk/>
          <pc:sldMk cId="1456509691" sldId="460"/>
        </pc:sldMkLst>
        <pc:spChg chg="mod">
          <ac:chgData name="MICKELS Ash * DELC" userId="b2274ff5-7c95-469c-9d64-f4f165e4e512" providerId="ADAL" clId="{70872E28-9A79-47CA-B232-2713A0193F12}" dt="2024-05-29T01:42:50.236" v="6910" actId="20577"/>
          <ac:spMkLst>
            <pc:docMk/>
            <pc:sldMk cId="1456509691" sldId="460"/>
            <ac:spMk id="2" creationId="{B06703AE-8DA0-FF74-3965-A6011D6161D0}"/>
          </ac:spMkLst>
        </pc:spChg>
        <pc:picChg chg="add mod">
          <ac:chgData name="MICKELS Ash * DELC" userId="b2274ff5-7c95-469c-9d64-f4f165e4e512" providerId="ADAL" clId="{70872E28-9A79-47CA-B232-2713A0193F12}" dt="2024-05-29T21:14:30.942" v="9325" actId="1076"/>
          <ac:picMkLst>
            <pc:docMk/>
            <pc:sldMk cId="1456509691" sldId="460"/>
            <ac:picMk id="3" creationId="{3159E6AE-5A73-FE19-DC1E-90ABFF5CF190}"/>
          </ac:picMkLst>
        </pc:picChg>
        <pc:picChg chg="del">
          <ac:chgData name="MICKELS Ash * DELC" userId="b2274ff5-7c95-469c-9d64-f4f165e4e512" providerId="ADAL" clId="{70872E28-9A79-47CA-B232-2713A0193F12}" dt="2024-05-29T01:48:56.933" v="7024" actId="478"/>
          <ac:picMkLst>
            <pc:docMk/>
            <pc:sldMk cId="1456509691" sldId="460"/>
            <ac:picMk id="4" creationId="{34F33FFD-5627-8CB4-B768-F459995D4D25}"/>
          </ac:picMkLst>
        </pc:picChg>
      </pc:sldChg>
      <pc:sldChg chg="modSp add mod ord modNotesTx">
        <pc:chgData name="MICKELS Ash * DELC" userId="b2274ff5-7c95-469c-9d64-f4f165e4e512" providerId="ADAL" clId="{70872E28-9A79-47CA-B232-2713A0193F12}" dt="2024-05-30T01:55:20.676" v="12068" actId="20577"/>
        <pc:sldMkLst>
          <pc:docMk/>
          <pc:sldMk cId="2235949906" sldId="461"/>
        </pc:sldMkLst>
        <pc:spChg chg="mod">
          <ac:chgData name="MICKELS Ash * DELC" userId="b2274ff5-7c95-469c-9d64-f4f165e4e512" providerId="ADAL" clId="{70872E28-9A79-47CA-B232-2713A0193F12}" dt="2024-05-29T01:47:14.945" v="6994" actId="20577"/>
          <ac:spMkLst>
            <pc:docMk/>
            <pc:sldMk cId="2235949906" sldId="461"/>
            <ac:spMk id="2" creationId="{22241045-AD4A-E4A7-8341-68BB55409023}"/>
          </ac:spMkLst>
        </pc:spChg>
        <pc:spChg chg="mod">
          <ac:chgData name="MICKELS Ash * DELC" userId="b2274ff5-7c95-469c-9d64-f4f165e4e512" providerId="ADAL" clId="{70872E28-9A79-47CA-B232-2713A0193F12}" dt="2024-05-30T01:55:17.332" v="12066" actId="20577"/>
          <ac:spMkLst>
            <pc:docMk/>
            <pc:sldMk cId="2235949906" sldId="461"/>
            <ac:spMk id="3" creationId="{7F4CC5A6-BC8F-79F2-088B-56F1D4A21B11}"/>
          </ac:spMkLst>
        </pc:spChg>
      </pc:sldChg>
      <pc:sldChg chg="del">
        <pc:chgData name="MICKELS Ash * DELC" userId="b2274ff5-7c95-469c-9d64-f4f165e4e512" providerId="ADAL" clId="{70872E28-9A79-47CA-B232-2713A0193F12}" dt="2024-05-28T21:50:59.004" v="0" actId="47"/>
        <pc:sldMkLst>
          <pc:docMk/>
          <pc:sldMk cId="3140095374" sldId="461"/>
        </pc:sldMkLst>
      </pc:sldChg>
      <pc:sldChg chg="addSp delSp modSp new mod ord modNotesTx">
        <pc:chgData name="MICKELS Ash * DELC" userId="b2274ff5-7c95-469c-9d64-f4f165e4e512" providerId="ADAL" clId="{70872E28-9A79-47CA-B232-2713A0193F12}" dt="2024-05-29T02:46:12.140" v="8689" actId="20577"/>
        <pc:sldMkLst>
          <pc:docMk/>
          <pc:sldMk cId="1314392462" sldId="462"/>
        </pc:sldMkLst>
        <pc:spChg chg="mod">
          <ac:chgData name="MICKELS Ash * DELC" userId="b2274ff5-7c95-469c-9d64-f4f165e4e512" providerId="ADAL" clId="{70872E28-9A79-47CA-B232-2713A0193F12}" dt="2024-05-29T02:46:01.893" v="8679" actId="20577"/>
          <ac:spMkLst>
            <pc:docMk/>
            <pc:sldMk cId="1314392462" sldId="462"/>
            <ac:spMk id="2" creationId="{DBA51D0F-36D1-1179-B575-559822E99AAA}"/>
          </ac:spMkLst>
        </pc:spChg>
        <pc:spChg chg="del mod">
          <ac:chgData name="MICKELS Ash * DELC" userId="b2274ff5-7c95-469c-9d64-f4f165e4e512" providerId="ADAL" clId="{70872E28-9A79-47CA-B232-2713A0193F12}" dt="2024-05-29T02:37:42.770" v="8111" actId="3680"/>
          <ac:spMkLst>
            <pc:docMk/>
            <pc:sldMk cId="1314392462" sldId="462"/>
            <ac:spMk id="3" creationId="{ACC9C015-6266-D0A5-129D-B894B7437D6F}"/>
          </ac:spMkLst>
        </pc:spChg>
        <pc:graphicFrameChg chg="add mod ord modGraphic">
          <ac:chgData name="MICKELS Ash * DELC" userId="b2274ff5-7c95-469c-9d64-f4f165e4e512" providerId="ADAL" clId="{70872E28-9A79-47CA-B232-2713A0193F12}" dt="2024-05-29T02:46:07.948" v="8688" actId="20577"/>
          <ac:graphicFrameMkLst>
            <pc:docMk/>
            <pc:sldMk cId="1314392462" sldId="462"/>
            <ac:graphicFrameMk id="4" creationId="{9B337E7A-6DFD-D673-9835-2FCB40CADDAC}"/>
          </ac:graphicFrameMkLst>
        </pc:graphicFrameChg>
      </pc:sldChg>
      <pc:sldChg chg="del">
        <pc:chgData name="MICKELS Ash * DELC" userId="b2274ff5-7c95-469c-9d64-f4f165e4e512" providerId="ADAL" clId="{70872E28-9A79-47CA-B232-2713A0193F12}" dt="2024-05-28T21:52:15.809" v="10" actId="47"/>
        <pc:sldMkLst>
          <pc:docMk/>
          <pc:sldMk cId="2651869870" sldId="462"/>
        </pc:sldMkLst>
      </pc:sldChg>
      <pc:sldChg chg="addSp delSp modSp add mod ord delAnim modAnim modNotesTx">
        <pc:chgData name="MICKELS Ash * DELC" userId="b2274ff5-7c95-469c-9d64-f4f165e4e512" providerId="ADAL" clId="{70872E28-9A79-47CA-B232-2713A0193F12}" dt="2024-05-30T01:55:30.669" v="12069" actId="20577"/>
        <pc:sldMkLst>
          <pc:docMk/>
          <pc:sldMk cId="712062323" sldId="463"/>
        </pc:sldMkLst>
        <pc:spChg chg="mod">
          <ac:chgData name="MICKELS Ash * DELC" userId="b2274ff5-7c95-469c-9d64-f4f165e4e512" providerId="ADAL" clId="{70872E28-9A79-47CA-B232-2713A0193F12}" dt="2024-05-29T01:56:59.512" v="7595" actId="20577"/>
          <ac:spMkLst>
            <pc:docMk/>
            <pc:sldMk cId="712062323" sldId="463"/>
            <ac:spMk id="2" creationId="{B06703AE-8DA0-FF74-3965-A6011D6161D0}"/>
          </ac:spMkLst>
        </pc:spChg>
        <pc:picChg chg="del">
          <ac:chgData name="MICKELS Ash * DELC" userId="b2274ff5-7c95-469c-9d64-f4f165e4e512" providerId="ADAL" clId="{70872E28-9A79-47CA-B232-2713A0193F12}" dt="2024-05-29T01:57:12.966" v="7598" actId="478"/>
          <ac:picMkLst>
            <pc:docMk/>
            <pc:sldMk cId="712062323" sldId="463"/>
            <ac:picMk id="3" creationId="{3159E6AE-5A73-FE19-DC1E-90ABFF5CF190}"/>
          </ac:picMkLst>
        </pc:picChg>
        <pc:picChg chg="add mod">
          <ac:chgData name="MICKELS Ash * DELC" userId="b2274ff5-7c95-469c-9d64-f4f165e4e512" providerId="ADAL" clId="{70872E28-9A79-47CA-B232-2713A0193F12}" dt="2024-05-29T21:14:27.552" v="9324" actId="1076"/>
          <ac:picMkLst>
            <pc:docMk/>
            <pc:sldMk cId="712062323" sldId="463"/>
            <ac:picMk id="4" creationId="{BDB92D63-C500-CD81-2A50-9A89BB042F79}"/>
          </ac:picMkLst>
        </pc:picChg>
      </pc:sldChg>
      <pc:sldChg chg="del">
        <pc:chgData name="MICKELS Ash * DELC" userId="b2274ff5-7c95-469c-9d64-f4f165e4e512" providerId="ADAL" clId="{70872E28-9A79-47CA-B232-2713A0193F12}" dt="2024-05-28T21:52:13.380" v="9" actId="47"/>
        <pc:sldMkLst>
          <pc:docMk/>
          <pc:sldMk cId="1666158362" sldId="463"/>
        </pc:sldMkLst>
      </pc:sldChg>
      <pc:sldChg chg="del">
        <pc:chgData name="MICKELS Ash * DELC" userId="b2274ff5-7c95-469c-9d64-f4f165e4e512" providerId="ADAL" clId="{70872E28-9A79-47CA-B232-2713A0193F12}" dt="2024-05-28T21:52:19.886" v="12" actId="47"/>
        <pc:sldMkLst>
          <pc:docMk/>
          <pc:sldMk cId="1708216787" sldId="464"/>
        </pc:sldMkLst>
      </pc:sldChg>
      <pc:sldChg chg="addSp modSp new del mod ord">
        <pc:chgData name="MICKELS Ash * DELC" userId="b2274ff5-7c95-469c-9d64-f4f165e4e512" providerId="ADAL" clId="{70872E28-9A79-47CA-B232-2713A0193F12}" dt="2024-05-29T22:46:11.512" v="9327" actId="47"/>
        <pc:sldMkLst>
          <pc:docMk/>
          <pc:sldMk cId="2236937824" sldId="464"/>
        </pc:sldMkLst>
        <pc:spChg chg="mod">
          <ac:chgData name="MICKELS Ash * DELC" userId="b2274ff5-7c95-469c-9d64-f4f165e4e512" providerId="ADAL" clId="{70872E28-9A79-47CA-B232-2713A0193F12}" dt="2024-05-29T02:48:21.082" v="8699" actId="20577"/>
          <ac:spMkLst>
            <pc:docMk/>
            <pc:sldMk cId="2236937824" sldId="464"/>
            <ac:spMk id="2" creationId="{77A06AE8-062E-E94E-3842-DDCFA76FD115}"/>
          </ac:spMkLst>
        </pc:spChg>
        <pc:spChg chg="mod">
          <ac:chgData name="MICKELS Ash * DELC" userId="b2274ff5-7c95-469c-9d64-f4f165e4e512" providerId="ADAL" clId="{70872E28-9A79-47CA-B232-2713A0193F12}" dt="2024-05-29T20:38:47.646" v="8732" actId="20577"/>
          <ac:spMkLst>
            <pc:docMk/>
            <pc:sldMk cId="2236937824" sldId="464"/>
            <ac:spMk id="3" creationId="{5ED9D6BA-C58F-16D0-D5B1-692EF6F8BEDF}"/>
          </ac:spMkLst>
        </pc:spChg>
        <pc:spChg chg="add mod">
          <ac:chgData name="MICKELS Ash * DELC" userId="b2274ff5-7c95-469c-9d64-f4f165e4e512" providerId="ADAL" clId="{70872E28-9A79-47CA-B232-2713A0193F12}" dt="2024-05-29T20:38:20.884" v="8706" actId="207"/>
          <ac:spMkLst>
            <pc:docMk/>
            <pc:sldMk cId="2236937824" sldId="464"/>
            <ac:spMk id="4" creationId="{0459F01D-4FD5-3A5B-2EEF-E2874756918D}"/>
          </ac:spMkLst>
        </pc:spChg>
        <pc:spChg chg="add mod">
          <ac:chgData name="MICKELS Ash * DELC" userId="b2274ff5-7c95-469c-9d64-f4f165e4e512" providerId="ADAL" clId="{70872E28-9A79-47CA-B232-2713A0193F12}" dt="2024-05-29T02:44:29.457" v="8539" actId="1076"/>
          <ac:spMkLst>
            <pc:docMk/>
            <pc:sldMk cId="2236937824" sldId="464"/>
            <ac:spMk id="5" creationId="{554A2DD6-EB02-F203-2B2D-C4DF0232C0F6}"/>
          </ac:spMkLst>
        </pc:spChg>
      </pc:sldChg>
      <pc:sldChg chg="addSp delSp modSp new mod chgLayout modNotesTx">
        <pc:chgData name="MICKELS Ash * DELC" userId="b2274ff5-7c95-469c-9d64-f4f165e4e512" providerId="ADAL" clId="{70872E28-9A79-47CA-B232-2713A0193F12}" dt="2024-05-30T01:37:24.907" v="12058" actId="20577"/>
        <pc:sldMkLst>
          <pc:docMk/>
          <pc:sldMk cId="3767938265" sldId="464"/>
        </pc:sldMkLst>
        <pc:spChg chg="del">
          <ac:chgData name="MICKELS Ash * DELC" userId="b2274ff5-7c95-469c-9d64-f4f165e4e512" providerId="ADAL" clId="{70872E28-9A79-47CA-B232-2713A0193F12}" dt="2024-05-29T22:53:37.076" v="9329" actId="700"/>
          <ac:spMkLst>
            <pc:docMk/>
            <pc:sldMk cId="3767938265" sldId="464"/>
            <ac:spMk id="2" creationId="{A12011DE-C6AB-50F3-B9AF-2395E36C643C}"/>
          </ac:spMkLst>
        </pc:spChg>
        <pc:spChg chg="del">
          <ac:chgData name="MICKELS Ash * DELC" userId="b2274ff5-7c95-469c-9d64-f4f165e4e512" providerId="ADAL" clId="{70872E28-9A79-47CA-B232-2713A0193F12}" dt="2024-05-29T22:53:37.076" v="9329" actId="700"/>
          <ac:spMkLst>
            <pc:docMk/>
            <pc:sldMk cId="3767938265" sldId="464"/>
            <ac:spMk id="3" creationId="{8B31DE42-CC75-4099-DBCF-3FF83D277433}"/>
          </ac:spMkLst>
        </pc:spChg>
        <pc:spChg chg="add mod ord">
          <ac:chgData name="MICKELS Ash * DELC" userId="b2274ff5-7c95-469c-9d64-f4f165e4e512" providerId="ADAL" clId="{70872E28-9A79-47CA-B232-2713A0193F12}" dt="2024-05-29T22:57:55.938" v="9542" actId="20577"/>
          <ac:spMkLst>
            <pc:docMk/>
            <pc:sldMk cId="3767938265" sldId="464"/>
            <ac:spMk id="4" creationId="{4A600040-83B4-795C-6B51-AF3ACCDECD1A}"/>
          </ac:spMkLst>
        </pc:spChg>
        <pc:spChg chg="add mod ord">
          <ac:chgData name="MICKELS Ash * DELC" userId="b2274ff5-7c95-469c-9d64-f4f165e4e512" providerId="ADAL" clId="{70872E28-9A79-47CA-B232-2713A0193F12}" dt="2024-05-29T22:56:16.781" v="9379" actId="20577"/>
          <ac:spMkLst>
            <pc:docMk/>
            <pc:sldMk cId="3767938265" sldId="464"/>
            <ac:spMk id="5" creationId="{6F6D4DC1-FCD3-60FC-4D01-07529C66EA37}"/>
          </ac:spMkLst>
        </pc:spChg>
        <pc:spChg chg="add mod">
          <ac:chgData name="MICKELS Ash * DELC" userId="b2274ff5-7c95-469c-9d64-f4f165e4e512" providerId="ADAL" clId="{70872E28-9A79-47CA-B232-2713A0193F12}" dt="2024-05-30T00:04:37.377" v="9554" actId="2711"/>
          <ac:spMkLst>
            <pc:docMk/>
            <pc:sldMk cId="3767938265" sldId="464"/>
            <ac:spMk id="7" creationId="{9B507F71-9122-CF7B-A345-DF71FAAC9D05}"/>
          </ac:spMkLst>
        </pc:spChg>
        <pc:spChg chg="add mod">
          <ac:chgData name="MICKELS Ash * DELC" userId="b2274ff5-7c95-469c-9d64-f4f165e4e512" providerId="ADAL" clId="{70872E28-9A79-47CA-B232-2713A0193F12}" dt="2024-05-30T00:04:41.703" v="9555" actId="20577"/>
          <ac:spMkLst>
            <pc:docMk/>
            <pc:sldMk cId="3767938265" sldId="464"/>
            <ac:spMk id="8" creationId="{8A5FA660-E016-5106-B178-CDEDC071791A}"/>
          </ac:spMkLst>
        </pc:spChg>
      </pc:sldChg>
      <pc:sldChg chg="modSp add del mod modNotesTx">
        <pc:chgData name="MICKELS Ash * DELC" userId="b2274ff5-7c95-469c-9d64-f4f165e4e512" providerId="ADAL" clId="{70872E28-9A79-47CA-B232-2713A0193F12}" dt="2024-05-29T02:37:19.281" v="8109" actId="47"/>
        <pc:sldMkLst>
          <pc:docMk/>
          <pc:sldMk cId="3858990626" sldId="464"/>
        </pc:sldMkLst>
        <pc:spChg chg="mod">
          <ac:chgData name="MICKELS Ash * DELC" userId="b2274ff5-7c95-469c-9d64-f4f165e4e512" providerId="ADAL" clId="{70872E28-9A79-47CA-B232-2713A0193F12}" dt="2024-05-29T02:35:56.477" v="8072" actId="20577"/>
          <ac:spMkLst>
            <pc:docMk/>
            <pc:sldMk cId="3858990626" sldId="464"/>
            <ac:spMk id="3" creationId="{ACC9C015-6266-D0A5-129D-B894B7437D6F}"/>
          </ac:spMkLst>
        </pc:spChg>
      </pc:sldChg>
      <pc:sldChg chg="modSp new del mod">
        <pc:chgData name="MICKELS Ash * DELC" userId="b2274ff5-7c95-469c-9d64-f4f165e4e512" providerId="ADAL" clId="{70872E28-9A79-47CA-B232-2713A0193F12}" dt="2024-05-30T00:17:22.553" v="9580" actId="47"/>
        <pc:sldMkLst>
          <pc:docMk/>
          <pc:sldMk cId="558480500" sldId="465"/>
        </pc:sldMkLst>
        <pc:spChg chg="mod">
          <ac:chgData name="MICKELS Ash * DELC" userId="b2274ff5-7c95-469c-9d64-f4f165e4e512" providerId="ADAL" clId="{70872E28-9A79-47CA-B232-2713A0193F12}" dt="2024-05-30T00:17:06.682" v="9563" actId="207"/>
          <ac:spMkLst>
            <pc:docMk/>
            <pc:sldMk cId="558480500" sldId="465"/>
            <ac:spMk id="2" creationId="{F27A4A7F-F2B4-4948-F986-FF6C2561D93A}"/>
          </ac:spMkLst>
        </pc:spChg>
        <pc:spChg chg="mod">
          <ac:chgData name="MICKELS Ash * DELC" userId="b2274ff5-7c95-469c-9d64-f4f165e4e512" providerId="ADAL" clId="{70872E28-9A79-47CA-B232-2713A0193F12}" dt="2024-05-30T00:17:16.663" v="9579" actId="20577"/>
          <ac:spMkLst>
            <pc:docMk/>
            <pc:sldMk cId="558480500" sldId="465"/>
            <ac:spMk id="3" creationId="{6193956F-107D-2891-E34E-9F3C8057126E}"/>
          </ac:spMkLst>
        </pc:spChg>
      </pc:sldChg>
      <pc:sldChg chg="add ord">
        <pc:chgData name="MICKELS Ash * DELC" userId="b2274ff5-7c95-469c-9d64-f4f165e4e512" providerId="ADAL" clId="{70872E28-9A79-47CA-B232-2713A0193F12}" dt="2024-05-30T01:14:13.380" v="11877"/>
        <pc:sldMkLst>
          <pc:docMk/>
          <pc:sldMk cId="1254638190" sldId="465"/>
        </pc:sldMkLst>
      </pc:sldChg>
      <pc:sldChg chg="del">
        <pc:chgData name="MICKELS Ash * DELC" userId="b2274ff5-7c95-469c-9d64-f4f165e4e512" providerId="ADAL" clId="{70872E28-9A79-47CA-B232-2713A0193F12}" dt="2024-05-28T21:52:16.610" v="11" actId="47"/>
        <pc:sldMkLst>
          <pc:docMk/>
          <pc:sldMk cId="3884580336" sldId="465"/>
        </pc:sldMkLst>
      </pc:sldChg>
      <pc:sldChg chg="del">
        <pc:chgData name="MICKELS Ash * DELC" userId="b2274ff5-7c95-469c-9d64-f4f165e4e512" providerId="ADAL" clId="{70872E28-9A79-47CA-B232-2713A0193F12}" dt="2024-05-28T21:52:21.363" v="13" actId="47"/>
        <pc:sldMkLst>
          <pc:docMk/>
          <pc:sldMk cId="931500183" sldId="466"/>
        </pc:sldMkLst>
      </pc:sldChg>
      <pc:sldChg chg="addSp delSp modSp new del mod modClrScheme chgLayout">
        <pc:chgData name="MICKELS Ash * DELC" userId="b2274ff5-7c95-469c-9d64-f4f165e4e512" providerId="ADAL" clId="{70872E28-9A79-47CA-B232-2713A0193F12}" dt="2024-05-30T01:15:41.520" v="11921" actId="47"/>
        <pc:sldMkLst>
          <pc:docMk/>
          <pc:sldMk cId="1159169039" sldId="466"/>
        </pc:sldMkLst>
        <pc:spChg chg="del mod ord">
          <ac:chgData name="MICKELS Ash * DELC" userId="b2274ff5-7c95-469c-9d64-f4f165e4e512" providerId="ADAL" clId="{70872E28-9A79-47CA-B232-2713A0193F12}" dt="2024-05-30T01:14:27.763" v="11879" actId="700"/>
          <ac:spMkLst>
            <pc:docMk/>
            <pc:sldMk cId="1159169039" sldId="466"/>
            <ac:spMk id="2" creationId="{6F1BD347-B17C-9F62-BF84-DEEE7B5A1AFA}"/>
          </ac:spMkLst>
        </pc:spChg>
        <pc:spChg chg="del">
          <ac:chgData name="MICKELS Ash * DELC" userId="b2274ff5-7c95-469c-9d64-f4f165e4e512" providerId="ADAL" clId="{70872E28-9A79-47CA-B232-2713A0193F12}" dt="2024-05-30T01:14:27.763" v="11879" actId="700"/>
          <ac:spMkLst>
            <pc:docMk/>
            <pc:sldMk cId="1159169039" sldId="466"/>
            <ac:spMk id="3" creationId="{7482DC23-1690-7C3D-B7D1-E05E2D710616}"/>
          </ac:spMkLst>
        </pc:spChg>
        <pc:spChg chg="del mod ord">
          <ac:chgData name="MICKELS Ash * DELC" userId="b2274ff5-7c95-469c-9d64-f4f165e4e512" providerId="ADAL" clId="{70872E28-9A79-47CA-B232-2713A0193F12}" dt="2024-05-30T01:14:27.763" v="11879" actId="700"/>
          <ac:spMkLst>
            <pc:docMk/>
            <pc:sldMk cId="1159169039" sldId="466"/>
            <ac:spMk id="4" creationId="{4054D905-519D-ABA5-72A5-6508A2DD9A26}"/>
          </ac:spMkLst>
        </pc:spChg>
        <pc:spChg chg="add mod ord">
          <ac:chgData name="MICKELS Ash * DELC" userId="b2274ff5-7c95-469c-9d64-f4f165e4e512" providerId="ADAL" clId="{70872E28-9A79-47CA-B232-2713A0193F12}" dt="2024-05-30T01:14:42.601" v="11897" actId="207"/>
          <ac:spMkLst>
            <pc:docMk/>
            <pc:sldMk cId="1159169039" sldId="466"/>
            <ac:spMk id="5" creationId="{5FDCE6F9-1607-EFB3-846C-225C8D3D83B5}"/>
          </ac:spMkLst>
        </pc:spChg>
        <pc:spChg chg="add mod ord">
          <ac:chgData name="MICKELS Ash * DELC" userId="b2274ff5-7c95-469c-9d64-f4f165e4e512" providerId="ADAL" clId="{70872E28-9A79-47CA-B232-2713A0193F12}" dt="2024-05-30T01:15:11.855" v="11903" actId="20577"/>
          <ac:spMkLst>
            <pc:docMk/>
            <pc:sldMk cId="1159169039" sldId="466"/>
            <ac:spMk id="6" creationId="{D247402F-43E0-41AC-1B96-02F51E9F494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AFDD28-C712-4237-AF1D-A81E5372E3EE}" type="datetimeFigureOut">
              <a:rPr lang="en-US" smtClean="0"/>
              <a:t>6/3/2024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0D5260-BD78-4EAA-9F84-80966DA2A1D5}" type="slidenum">
              <a:rPr lang="en-US" smtClean="0"/>
              <a:t>‹#›</a:t>
            </a:fld>
            <a:endParaRPr lang="en-US"/>
          </a:p>
        </p:txBody>
      </p:sp>
    </p:spTree>
    <p:extLst>
      <p:ext uri="{BB962C8B-B14F-4D97-AF65-F5344CB8AC3E}">
        <p14:creationId xmlns:p14="http://schemas.microsoft.com/office/powerpoint/2010/main" val="2510607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FBA454-4FB4-43D1-BC55-78B3527C8B6F}" type="datetimeFigureOut">
              <a:rPr lang="en-US" smtClean="0"/>
              <a:t>6/3/2024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3A135A-5A43-4A13-A8EF-1BEDF1D8E991}" type="slidenum">
              <a:rPr lang="en-US" smtClean="0"/>
              <a:t>‹#›</a:t>
            </a:fld>
            <a:endParaRPr lang="en-US"/>
          </a:p>
        </p:txBody>
      </p:sp>
    </p:spTree>
    <p:extLst>
      <p:ext uri="{BB962C8B-B14F-4D97-AF65-F5344CB8AC3E}">
        <p14:creationId xmlns:p14="http://schemas.microsoft.com/office/powerpoint/2010/main" val="632772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Update</a:t>
            </a:r>
          </a:p>
          <a:p>
            <a:pPr marL="171450" indent="-171450">
              <a:buFont typeface="Arial" panose="020B0604020202020204" pitchFamily="34" charset="0"/>
              <a:buChar char="•"/>
            </a:pPr>
            <a:r>
              <a:rPr lang="en-US" dirty="0"/>
              <a:t>Provide a guided conversation</a:t>
            </a:r>
          </a:p>
          <a:p>
            <a:pPr marL="628650" lvl="1" indent="-171450">
              <a:buFont typeface="Arial" panose="020B0604020202020204" pitchFamily="34" charset="0"/>
              <a:buChar char="•"/>
            </a:pPr>
            <a:r>
              <a:rPr lang="en-US" dirty="0"/>
              <a:t>Get prepared for what is coming next</a:t>
            </a:r>
          </a:p>
          <a:p>
            <a:pPr marL="628650" lvl="1" indent="-171450">
              <a:buFont typeface="Arial" panose="020B0604020202020204" pitchFamily="34" charset="0"/>
              <a:buChar char="•"/>
            </a:pPr>
            <a:r>
              <a:rPr lang="en-US" dirty="0"/>
              <a:t>Revisiting some of the why’s for redesigning – I believe it will help us</a:t>
            </a:r>
          </a:p>
          <a:p>
            <a:pPr marL="628650" lvl="1" indent="-171450">
              <a:buFont typeface="Arial" panose="020B0604020202020204" pitchFamily="34" charset="0"/>
              <a:buChar char="•"/>
            </a:pPr>
            <a:r>
              <a:rPr lang="en-US" dirty="0"/>
              <a:t>Understand the reasoning for the Spark Acct Team’s redesign proposal – why there are some fundamental shifts</a:t>
            </a:r>
          </a:p>
        </p:txBody>
      </p:sp>
      <p:sp>
        <p:nvSpPr>
          <p:cNvPr id="4" name="Slide Number Placeholder 3"/>
          <p:cNvSpPr>
            <a:spLocks noGrp="1"/>
          </p:cNvSpPr>
          <p:nvPr>
            <p:ph type="sldNum" sz="quarter" idx="5"/>
          </p:nvPr>
        </p:nvSpPr>
        <p:spPr/>
        <p:txBody>
          <a:bodyPr/>
          <a:lstStyle/>
          <a:p>
            <a:fld id="{BD3A135A-5A43-4A13-A8EF-1BEDF1D8E991}" type="slidenum">
              <a:rPr lang="en-US" smtClean="0"/>
              <a:t>1</a:t>
            </a:fld>
            <a:endParaRPr lang="en-US"/>
          </a:p>
        </p:txBody>
      </p:sp>
    </p:spTree>
    <p:extLst>
      <p:ext uri="{BB962C8B-B14F-4D97-AF65-F5344CB8AC3E}">
        <p14:creationId xmlns:p14="http://schemas.microsoft.com/office/powerpoint/2010/main" val="3625106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66DC4-6358-2C9E-0D47-14C220C41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FA5AC8-E223-B16F-2B0A-D3C2199B45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D7C1C7-38C2-4A8D-150E-0BE041E0BDBD}"/>
              </a:ext>
            </a:extLst>
          </p:cNvPr>
          <p:cNvSpPr>
            <a:spLocks noGrp="1"/>
          </p:cNvSpPr>
          <p:nvPr>
            <p:ph type="body" idx="1"/>
          </p:nvPr>
        </p:nvSpPr>
        <p:spPr/>
        <p:txBody>
          <a:bodyPr/>
          <a:lstStyle/>
          <a:p>
            <a:endParaRPr lang="en-US" sz="1100" baseline="0" dirty="0"/>
          </a:p>
        </p:txBody>
      </p:sp>
      <p:sp>
        <p:nvSpPr>
          <p:cNvPr id="4" name="Date Placeholder 3">
            <a:extLst>
              <a:ext uri="{FF2B5EF4-FFF2-40B4-BE49-F238E27FC236}">
                <a16:creationId xmlns:a16="http://schemas.microsoft.com/office/drawing/2014/main" id="{707D3540-CF50-A621-9CCD-8F10E536F4F5}"/>
              </a:ext>
            </a:extLst>
          </p:cNvPr>
          <p:cNvSpPr>
            <a:spLocks noGrp="1"/>
          </p:cNvSpPr>
          <p:nvPr>
            <p:ph type="dt" idx="10"/>
          </p:nvPr>
        </p:nvSpPr>
        <p:spPr/>
        <p:txBody>
          <a:bodyPr/>
          <a:lstStyle/>
          <a:p>
            <a:endParaRPr lang="en-US"/>
          </a:p>
        </p:txBody>
      </p:sp>
      <p:sp>
        <p:nvSpPr>
          <p:cNvPr id="5" name="Slide Number Placeholder 4">
            <a:extLst>
              <a:ext uri="{FF2B5EF4-FFF2-40B4-BE49-F238E27FC236}">
                <a16:creationId xmlns:a16="http://schemas.microsoft.com/office/drawing/2014/main" id="{99B4AFAB-475E-8302-9A26-3C15E84BD68E}"/>
              </a:ext>
            </a:extLst>
          </p:cNvPr>
          <p:cNvSpPr>
            <a:spLocks noGrp="1"/>
          </p:cNvSpPr>
          <p:nvPr>
            <p:ph type="sldNum" sz="quarter" idx="11"/>
          </p:nvPr>
        </p:nvSpPr>
        <p:spPr/>
        <p:txBody>
          <a:bodyPr/>
          <a:lstStyle/>
          <a:p>
            <a:fld id="{4EB50963-9FE8-3346-84DE-B57F809F1C58}" type="slidenum">
              <a:rPr lang="en-US" smtClean="0"/>
              <a:pPr/>
              <a:t>2</a:t>
            </a:fld>
            <a:endParaRPr lang="en-US"/>
          </a:p>
        </p:txBody>
      </p:sp>
    </p:spTree>
    <p:extLst>
      <p:ext uri="{BB962C8B-B14F-4D97-AF65-F5344CB8AC3E}">
        <p14:creationId xmlns:p14="http://schemas.microsoft.com/office/powerpoint/2010/main" val="896755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3</a:t>
            </a:fld>
            <a:endParaRPr lang="en-US"/>
          </a:p>
        </p:txBody>
      </p:sp>
    </p:spTree>
    <p:extLst>
      <p:ext uri="{BB962C8B-B14F-4D97-AF65-F5344CB8AC3E}">
        <p14:creationId xmlns:p14="http://schemas.microsoft.com/office/powerpoint/2010/main" val="1503130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4</a:t>
            </a:fld>
            <a:endParaRPr lang="en-US"/>
          </a:p>
        </p:txBody>
      </p:sp>
    </p:spTree>
    <p:extLst>
      <p:ext uri="{BB962C8B-B14F-4D97-AF65-F5344CB8AC3E}">
        <p14:creationId xmlns:p14="http://schemas.microsoft.com/office/powerpoint/2010/main" val="1161307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5</a:t>
            </a:fld>
            <a:endParaRPr lang="en-US"/>
          </a:p>
        </p:txBody>
      </p:sp>
    </p:spTree>
    <p:extLst>
      <p:ext uri="{BB962C8B-B14F-4D97-AF65-F5344CB8AC3E}">
        <p14:creationId xmlns:p14="http://schemas.microsoft.com/office/powerpoint/2010/main" val="771886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https://youtu.be/A38-tnUA9eA?si=JMCf1IAE36-bVNbi</a:t>
            </a:r>
          </a:p>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6</a:t>
            </a:fld>
            <a:endParaRPr lang="en-US"/>
          </a:p>
        </p:txBody>
      </p:sp>
    </p:spTree>
    <p:extLst>
      <p:ext uri="{BB962C8B-B14F-4D97-AF65-F5344CB8AC3E}">
        <p14:creationId xmlns:p14="http://schemas.microsoft.com/office/powerpoint/2010/main" val="3486687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https://youtu.be/A38-tnUA9eA?si=oVL7NVLgfUnXE1xA&amp;t=1122</a:t>
            </a:r>
          </a:p>
          <a:p>
            <a:endParaRPr lang="en-US" dirty="0"/>
          </a:p>
          <a:p>
            <a:r>
              <a:rPr lang="en-US" dirty="0"/>
              <a:t>Start at 18:42</a:t>
            </a:r>
          </a:p>
          <a:p>
            <a:r>
              <a:rPr lang="en-US" dirty="0"/>
              <a:t>Stop at: 24:44</a:t>
            </a:r>
          </a:p>
          <a:p>
            <a:endParaRPr lang="en-US" dirty="0"/>
          </a:p>
          <a:p>
            <a:r>
              <a:rPr lang="en-US" dirty="0"/>
              <a:t>(5 min)</a:t>
            </a:r>
          </a:p>
        </p:txBody>
      </p:sp>
      <p:sp>
        <p:nvSpPr>
          <p:cNvPr id="4" name="Slide Number Placeholder 3"/>
          <p:cNvSpPr>
            <a:spLocks noGrp="1"/>
          </p:cNvSpPr>
          <p:nvPr>
            <p:ph type="sldNum" sz="quarter" idx="5"/>
          </p:nvPr>
        </p:nvSpPr>
        <p:spPr/>
        <p:txBody>
          <a:bodyPr/>
          <a:lstStyle/>
          <a:p>
            <a:fld id="{BD3A135A-5A43-4A13-A8EF-1BEDF1D8E991}" type="slidenum">
              <a:rPr lang="en-US" smtClean="0"/>
              <a:t>7</a:t>
            </a:fld>
            <a:endParaRPr lang="en-US"/>
          </a:p>
        </p:txBody>
      </p:sp>
    </p:spTree>
    <p:extLst>
      <p:ext uri="{BB962C8B-B14F-4D97-AF65-F5344CB8AC3E}">
        <p14:creationId xmlns:p14="http://schemas.microsoft.com/office/powerpoint/2010/main" val="2428664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 unmute</a:t>
            </a:r>
          </a:p>
          <a:p>
            <a:endParaRPr lang="en-US" dirty="0"/>
          </a:p>
          <a:p>
            <a:r>
              <a:rPr lang="en-US" dirty="0"/>
              <a:t>(5-8min)</a:t>
            </a:r>
          </a:p>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8</a:t>
            </a:fld>
            <a:endParaRPr lang="en-US"/>
          </a:p>
        </p:txBody>
      </p:sp>
    </p:spTree>
    <p:extLst>
      <p:ext uri="{BB962C8B-B14F-4D97-AF65-F5344CB8AC3E}">
        <p14:creationId xmlns:p14="http://schemas.microsoft.com/office/powerpoint/2010/main" val="2527255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9</a:t>
            </a:fld>
            <a:endParaRPr lang="en-US"/>
          </a:p>
        </p:txBody>
      </p:sp>
    </p:spTree>
    <p:extLst>
      <p:ext uri="{BB962C8B-B14F-4D97-AF65-F5344CB8AC3E}">
        <p14:creationId xmlns:p14="http://schemas.microsoft.com/office/powerpoint/2010/main" val="2348041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https://youtu.be/A38-tnUA9eA?si=Y7tPlE8PNXK6W5qp&amp;t=1484</a:t>
            </a:r>
          </a:p>
          <a:p>
            <a:endParaRPr lang="en-US" dirty="0"/>
          </a:p>
          <a:p>
            <a:r>
              <a:rPr lang="en-US" dirty="0"/>
              <a:t>Start at 24:44</a:t>
            </a:r>
          </a:p>
          <a:p>
            <a:r>
              <a:rPr lang="en-US" dirty="0"/>
              <a:t>Stop at 27:26</a:t>
            </a:r>
          </a:p>
          <a:p>
            <a:endParaRPr lang="en-US" dirty="0"/>
          </a:p>
          <a:p>
            <a:r>
              <a:rPr lang="en-US" dirty="0"/>
              <a:t>(3 min)</a:t>
            </a:r>
          </a:p>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10</a:t>
            </a:fld>
            <a:endParaRPr lang="en-US"/>
          </a:p>
        </p:txBody>
      </p:sp>
    </p:spTree>
    <p:extLst>
      <p:ext uri="{BB962C8B-B14F-4D97-AF65-F5344CB8AC3E}">
        <p14:creationId xmlns:p14="http://schemas.microsoft.com/office/powerpoint/2010/main" val="9408638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minutes</a:t>
            </a:r>
          </a:p>
        </p:txBody>
      </p:sp>
      <p:sp>
        <p:nvSpPr>
          <p:cNvPr id="4" name="Slide Number Placeholder 3"/>
          <p:cNvSpPr>
            <a:spLocks noGrp="1"/>
          </p:cNvSpPr>
          <p:nvPr>
            <p:ph type="sldNum" sz="quarter" idx="5"/>
          </p:nvPr>
        </p:nvSpPr>
        <p:spPr/>
        <p:txBody>
          <a:bodyPr/>
          <a:lstStyle/>
          <a:p>
            <a:fld id="{BD3A135A-5A43-4A13-A8EF-1BEDF1D8E991}" type="slidenum">
              <a:rPr lang="en-US" smtClean="0"/>
              <a:t>11</a:t>
            </a:fld>
            <a:endParaRPr lang="en-US"/>
          </a:p>
        </p:txBody>
      </p:sp>
    </p:spTree>
    <p:extLst>
      <p:ext uri="{BB962C8B-B14F-4D97-AF65-F5344CB8AC3E}">
        <p14:creationId xmlns:p14="http://schemas.microsoft.com/office/powerpoint/2010/main" val="3786647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https://youtu.be/A38-tnUA9eA?si=ywOO6H48kKXm2AwQ&amp;t=1863</a:t>
            </a:r>
          </a:p>
          <a:p>
            <a:endParaRPr lang="en-US" dirty="0"/>
          </a:p>
          <a:p>
            <a:endParaRPr lang="en-US" dirty="0"/>
          </a:p>
          <a:p>
            <a:r>
              <a:rPr lang="en-US" dirty="0"/>
              <a:t>Start at 31:03</a:t>
            </a:r>
          </a:p>
          <a:p>
            <a:r>
              <a:rPr lang="en-US" dirty="0"/>
              <a:t>End: 38:53</a:t>
            </a:r>
          </a:p>
          <a:p>
            <a:endParaRPr lang="en-US" dirty="0"/>
          </a:p>
          <a:p>
            <a:r>
              <a:rPr lang="en-US" dirty="0"/>
              <a:t>(7 min)</a:t>
            </a:r>
          </a:p>
          <a:p>
            <a:endParaRPr lang="en-US" dirty="0"/>
          </a:p>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12</a:t>
            </a:fld>
            <a:endParaRPr lang="en-US"/>
          </a:p>
        </p:txBody>
      </p:sp>
    </p:spTree>
    <p:extLst>
      <p:ext uri="{BB962C8B-B14F-4D97-AF65-F5344CB8AC3E}">
        <p14:creationId xmlns:p14="http://schemas.microsoft.com/office/powerpoint/2010/main" val="1591930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 unmute</a:t>
            </a:r>
          </a:p>
          <a:p>
            <a:endParaRPr lang="en-US" dirty="0"/>
          </a:p>
          <a:p>
            <a:r>
              <a:rPr lang="en-US" dirty="0"/>
              <a:t>(5-8min)</a:t>
            </a:r>
          </a:p>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13</a:t>
            </a:fld>
            <a:endParaRPr lang="en-US"/>
          </a:p>
        </p:txBody>
      </p:sp>
    </p:spTree>
    <p:extLst>
      <p:ext uri="{BB962C8B-B14F-4D97-AF65-F5344CB8AC3E}">
        <p14:creationId xmlns:p14="http://schemas.microsoft.com/office/powerpoint/2010/main" val="3926659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14</a:t>
            </a:fld>
            <a:endParaRPr lang="en-US"/>
          </a:p>
        </p:txBody>
      </p:sp>
    </p:spTree>
    <p:extLst>
      <p:ext uri="{BB962C8B-B14F-4D97-AF65-F5344CB8AC3E}">
        <p14:creationId xmlns:p14="http://schemas.microsoft.com/office/powerpoint/2010/main" val="2708816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a:t>
            </a:r>
          </a:p>
          <a:p>
            <a:endParaRPr lang="en-US" dirty="0"/>
          </a:p>
          <a:p>
            <a:r>
              <a:rPr lang="en-US" dirty="0"/>
              <a:t>Could this be a </a:t>
            </a:r>
            <a:r>
              <a:rPr lang="en-US" dirty="0" err="1"/>
              <a:t>jamboard</a:t>
            </a:r>
            <a:r>
              <a:rPr lang="en-US"/>
              <a:t>?</a:t>
            </a:r>
            <a:endParaRPr lang="en-US" dirty="0"/>
          </a:p>
        </p:txBody>
      </p:sp>
      <p:sp>
        <p:nvSpPr>
          <p:cNvPr id="4" name="Slide Number Placeholder 3"/>
          <p:cNvSpPr>
            <a:spLocks noGrp="1"/>
          </p:cNvSpPr>
          <p:nvPr>
            <p:ph type="sldNum" sz="quarter" idx="5"/>
          </p:nvPr>
        </p:nvSpPr>
        <p:spPr/>
        <p:txBody>
          <a:bodyPr/>
          <a:lstStyle/>
          <a:p>
            <a:fld id="{BD3A135A-5A43-4A13-A8EF-1BEDF1D8E991}" type="slidenum">
              <a:rPr lang="en-US" smtClean="0"/>
              <a:t>15</a:t>
            </a:fld>
            <a:endParaRPr lang="en-US"/>
          </a:p>
        </p:txBody>
      </p:sp>
    </p:spTree>
    <p:extLst>
      <p:ext uri="{BB962C8B-B14F-4D97-AF65-F5344CB8AC3E}">
        <p14:creationId xmlns:p14="http://schemas.microsoft.com/office/powerpoint/2010/main" val="142319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Empowered to thrive</a:t>
            </a:r>
          </a:p>
        </p:txBody>
      </p:sp>
      <p:sp>
        <p:nvSpPr>
          <p:cNvPr id="4" name="Slide Number Placeholder 3"/>
          <p:cNvSpPr>
            <a:spLocks noGrp="1"/>
          </p:cNvSpPr>
          <p:nvPr>
            <p:ph type="sldNum" sz="quarter" idx="5"/>
          </p:nvPr>
        </p:nvSpPr>
        <p:spPr/>
        <p:txBody>
          <a:bodyPr/>
          <a:lstStyle/>
          <a:p>
            <a:fld id="{BD3A135A-5A43-4A13-A8EF-1BEDF1D8E991}" type="slidenum">
              <a:rPr lang="en-US" smtClean="0"/>
              <a:t>16</a:t>
            </a:fld>
            <a:endParaRPr lang="en-US"/>
          </a:p>
        </p:txBody>
      </p:sp>
    </p:spTree>
    <p:extLst>
      <p:ext uri="{BB962C8B-B14F-4D97-AF65-F5344CB8AC3E}">
        <p14:creationId xmlns:p14="http://schemas.microsoft.com/office/powerpoint/2010/main" val="15120558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470030"/>
            <a:ext cx="7081684" cy="1325366"/>
          </a:xfrm>
        </p:spPr>
        <p:txBody>
          <a:bodyPr anchor="b">
            <a:normAutofit/>
          </a:bodyPr>
          <a:lstStyle>
            <a:lvl1pPr algn="l">
              <a:defRPr sz="4800">
                <a:solidFill>
                  <a:schemeClr val="tx1"/>
                </a:solidFill>
              </a:defRPr>
            </a:lvl1pPr>
          </a:lstStyle>
          <a:p>
            <a:r>
              <a:rPr lang="en-US"/>
              <a:t>Click to edit Master title style</a:t>
            </a:r>
          </a:p>
        </p:txBody>
      </p:sp>
      <p:sp>
        <p:nvSpPr>
          <p:cNvPr id="3" name="Subtitle 2"/>
          <p:cNvSpPr>
            <a:spLocks noGrp="1"/>
          </p:cNvSpPr>
          <p:nvPr>
            <p:ph type="subTitle" idx="1"/>
          </p:nvPr>
        </p:nvSpPr>
        <p:spPr>
          <a:xfrm>
            <a:off x="838200" y="4922995"/>
            <a:ext cx="7081684" cy="120545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solidFill>
              </a:defRPr>
            </a:lvl1pPr>
          </a:lstStyle>
          <a:p>
            <a:fld id="{223C40CA-F305-4CD2-954D-B423492CA479}" type="datetimeFigureOut">
              <a:rPr lang="en-US" smtClean="0"/>
              <a:pPr/>
              <a:t>6/3/2024</a:t>
            </a:fld>
            <a:endParaRPr 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a:p>
        </p:txBody>
      </p:sp>
      <p:cxnSp>
        <p:nvCxnSpPr>
          <p:cNvPr id="11" name="Straight Connector 10" descr="Decorative line"/>
          <p:cNvCxnSpPr>
            <a:cxnSpLocks/>
          </p:cNvCxnSpPr>
          <p:nvPr userDrawn="1"/>
        </p:nvCxnSpPr>
        <p:spPr>
          <a:xfrm>
            <a:off x="838200" y="3032437"/>
            <a:ext cx="7089416" cy="0"/>
          </a:xfrm>
          <a:prstGeom prst="line">
            <a:avLst/>
          </a:prstGeom>
          <a:ln w="12700">
            <a:solidFill>
              <a:srgbClr val="05AA9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6C8771D0-77D1-65A0-027B-5644F12D1D66}"/>
              </a:ext>
            </a:extLst>
          </p:cNvPr>
          <p:cNvPicPr>
            <a:picLocks noChangeAspect="1"/>
          </p:cNvPicPr>
          <p:nvPr userDrawn="1"/>
        </p:nvPicPr>
        <p:blipFill>
          <a:blip r:embed="rId2"/>
          <a:stretch>
            <a:fillRect/>
          </a:stretch>
        </p:blipFill>
        <p:spPr>
          <a:xfrm>
            <a:off x="838199" y="730570"/>
            <a:ext cx="5872317" cy="1828749"/>
          </a:xfrm>
          <a:prstGeom prst="rect">
            <a:avLst/>
          </a:prstGeom>
        </p:spPr>
      </p:pic>
      <p:grpSp>
        <p:nvGrpSpPr>
          <p:cNvPr id="30" name="Group 29">
            <a:extLst>
              <a:ext uri="{FF2B5EF4-FFF2-40B4-BE49-F238E27FC236}">
                <a16:creationId xmlns:a16="http://schemas.microsoft.com/office/drawing/2014/main" id="{46347187-D272-6C79-C537-A522785381EA}"/>
              </a:ext>
            </a:extLst>
          </p:cNvPr>
          <p:cNvGrpSpPr/>
          <p:nvPr userDrawn="1"/>
        </p:nvGrpSpPr>
        <p:grpSpPr>
          <a:xfrm>
            <a:off x="8805080" y="53339"/>
            <a:ext cx="3250438" cy="6751321"/>
            <a:chOff x="8805080" y="53339"/>
            <a:chExt cx="3250438" cy="6751321"/>
          </a:xfrm>
        </p:grpSpPr>
        <p:pic>
          <p:nvPicPr>
            <p:cNvPr id="25" name="Picture 24">
              <a:extLst>
                <a:ext uri="{FF2B5EF4-FFF2-40B4-BE49-F238E27FC236}">
                  <a16:creationId xmlns:a16="http://schemas.microsoft.com/office/drawing/2014/main" id="{DCF42270-D7E8-6468-D376-29A0A398F0FE}"/>
                </a:ext>
              </a:extLst>
            </p:cNvPr>
            <p:cNvPicPr>
              <a:picLocks noChangeAspect="1"/>
            </p:cNvPicPr>
            <p:nvPr userDrawn="1"/>
          </p:nvPicPr>
          <p:blipFill>
            <a:blip r:embed="rId3"/>
            <a:stretch>
              <a:fillRect/>
            </a:stretch>
          </p:blipFill>
          <p:spPr>
            <a:xfrm>
              <a:off x="8805080" y="53339"/>
              <a:ext cx="3250438" cy="3261346"/>
            </a:xfrm>
            <a:prstGeom prst="rect">
              <a:avLst/>
            </a:prstGeom>
          </p:spPr>
        </p:pic>
        <p:pic>
          <p:nvPicPr>
            <p:cNvPr id="26" name="Picture 25">
              <a:extLst>
                <a:ext uri="{FF2B5EF4-FFF2-40B4-BE49-F238E27FC236}">
                  <a16:creationId xmlns:a16="http://schemas.microsoft.com/office/drawing/2014/main" id="{95ACB107-A6C3-284A-85CE-F24BA85DF206}"/>
                </a:ext>
              </a:extLst>
            </p:cNvPr>
            <p:cNvPicPr>
              <a:picLocks noChangeAspect="1"/>
            </p:cNvPicPr>
            <p:nvPr userDrawn="1"/>
          </p:nvPicPr>
          <p:blipFill>
            <a:blip r:embed="rId3"/>
            <a:stretch>
              <a:fillRect/>
            </a:stretch>
          </p:blipFill>
          <p:spPr>
            <a:xfrm>
              <a:off x="8805080" y="3543314"/>
              <a:ext cx="3250438" cy="3261346"/>
            </a:xfrm>
            <a:prstGeom prst="rect">
              <a:avLst/>
            </a:prstGeom>
          </p:spPr>
        </p:pic>
      </p:grpSp>
    </p:spTree>
    <p:extLst>
      <p:ext uri="{BB962C8B-B14F-4D97-AF65-F5344CB8AC3E}">
        <p14:creationId xmlns:p14="http://schemas.microsoft.com/office/powerpoint/2010/main" val="3101374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E61BF149-0391-FF05-4A29-9510BCE841CA}"/>
              </a:ext>
            </a:extLst>
          </p:cNvPr>
          <p:cNvGrpSpPr/>
          <p:nvPr userDrawn="1"/>
        </p:nvGrpSpPr>
        <p:grpSpPr>
          <a:xfrm>
            <a:off x="109219" y="6037704"/>
            <a:ext cx="12032261" cy="1040775"/>
            <a:chOff x="109219" y="6345108"/>
            <a:chExt cx="12032261" cy="1040775"/>
          </a:xfrm>
        </p:grpSpPr>
        <p:pic>
          <p:nvPicPr>
            <p:cNvPr id="12" name="Picture 11">
              <a:extLst>
                <a:ext uri="{FF2B5EF4-FFF2-40B4-BE49-F238E27FC236}">
                  <a16:creationId xmlns:a16="http://schemas.microsoft.com/office/drawing/2014/main" id="{1A1ACD46-3B91-E0EA-B0E6-78B77B527B81}"/>
                </a:ext>
              </a:extLst>
            </p:cNvPr>
            <p:cNvPicPr>
              <a:picLocks noChangeAspect="1"/>
            </p:cNvPicPr>
            <p:nvPr userDrawn="1"/>
          </p:nvPicPr>
          <p:blipFill>
            <a:blip r:embed="rId2"/>
            <a:stretch>
              <a:fillRect/>
            </a:stretch>
          </p:blipFill>
          <p:spPr>
            <a:xfrm>
              <a:off x="109219" y="6345108"/>
              <a:ext cx="2892743" cy="1040775"/>
            </a:xfrm>
            <a:prstGeom prst="rect">
              <a:avLst/>
            </a:prstGeom>
          </p:spPr>
        </p:pic>
        <p:pic>
          <p:nvPicPr>
            <p:cNvPr id="13" name="Picture 12">
              <a:extLst>
                <a:ext uri="{FF2B5EF4-FFF2-40B4-BE49-F238E27FC236}">
                  <a16:creationId xmlns:a16="http://schemas.microsoft.com/office/drawing/2014/main" id="{B590096F-3F8E-D6C0-DFDE-9080E10BCCAB}"/>
                </a:ext>
              </a:extLst>
            </p:cNvPr>
            <p:cNvPicPr>
              <a:picLocks noChangeAspect="1"/>
            </p:cNvPicPr>
            <p:nvPr userDrawn="1"/>
          </p:nvPicPr>
          <p:blipFill>
            <a:blip r:embed="rId2"/>
            <a:stretch>
              <a:fillRect/>
            </a:stretch>
          </p:blipFill>
          <p:spPr>
            <a:xfrm>
              <a:off x="3157219" y="6345108"/>
              <a:ext cx="2892743" cy="1040775"/>
            </a:xfrm>
            <a:prstGeom prst="rect">
              <a:avLst/>
            </a:prstGeom>
          </p:spPr>
        </p:pic>
        <p:pic>
          <p:nvPicPr>
            <p:cNvPr id="14" name="Picture 13">
              <a:extLst>
                <a:ext uri="{FF2B5EF4-FFF2-40B4-BE49-F238E27FC236}">
                  <a16:creationId xmlns:a16="http://schemas.microsoft.com/office/drawing/2014/main" id="{80978F30-7BF1-A602-F630-BB6AF325D283}"/>
                </a:ext>
              </a:extLst>
            </p:cNvPr>
            <p:cNvPicPr>
              <a:picLocks noChangeAspect="1"/>
            </p:cNvPicPr>
            <p:nvPr userDrawn="1"/>
          </p:nvPicPr>
          <p:blipFill>
            <a:blip r:embed="rId2"/>
            <a:stretch>
              <a:fillRect/>
            </a:stretch>
          </p:blipFill>
          <p:spPr>
            <a:xfrm>
              <a:off x="6196254" y="6345108"/>
              <a:ext cx="2892743" cy="1040775"/>
            </a:xfrm>
            <a:prstGeom prst="rect">
              <a:avLst/>
            </a:prstGeom>
          </p:spPr>
        </p:pic>
        <p:pic>
          <p:nvPicPr>
            <p:cNvPr id="15" name="Picture 14">
              <a:extLst>
                <a:ext uri="{FF2B5EF4-FFF2-40B4-BE49-F238E27FC236}">
                  <a16:creationId xmlns:a16="http://schemas.microsoft.com/office/drawing/2014/main" id="{20A91690-F8FB-3A78-FF28-D3F025C0A71F}"/>
                </a:ext>
              </a:extLst>
            </p:cNvPr>
            <p:cNvPicPr>
              <a:picLocks noChangeAspect="1"/>
            </p:cNvPicPr>
            <p:nvPr userDrawn="1"/>
          </p:nvPicPr>
          <p:blipFill>
            <a:blip r:embed="rId2"/>
            <a:stretch>
              <a:fillRect/>
            </a:stretch>
          </p:blipFill>
          <p:spPr>
            <a:xfrm>
              <a:off x="9248737" y="6345108"/>
              <a:ext cx="2892743" cy="1040775"/>
            </a:xfrm>
            <a:prstGeom prst="rect">
              <a:avLst/>
            </a:prstGeom>
          </p:spPr>
        </p:pic>
      </p:grpSp>
    </p:spTree>
    <p:extLst>
      <p:ext uri="{BB962C8B-B14F-4D97-AF65-F5344CB8AC3E}">
        <p14:creationId xmlns:p14="http://schemas.microsoft.com/office/powerpoint/2010/main" val="1795519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9855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2512463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a:xfrm>
            <a:off x="838200" y="338672"/>
            <a:ext cx="10515601" cy="1277114"/>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7" name="Straight Connector 6"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59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2231775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3C40CA-F305-4CD2-954D-B423492CA479}" type="datetimeFigureOut">
              <a:rPr lang="en-US" smtClean="0"/>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BE44D-7BE8-4BA4-B72D-D1EB693EB927}" type="slidenum">
              <a:rPr lang="en-US" smtClean="0"/>
              <a:t>‹#›</a:t>
            </a:fld>
            <a:endParaRPr lang="en-US"/>
          </a:p>
        </p:txBody>
      </p:sp>
      <p:cxnSp>
        <p:nvCxnSpPr>
          <p:cNvPr id="11" name="Straight Connector 10"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192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3C40CA-F305-4CD2-954D-B423492CA479}" type="datetimeFigureOut">
              <a:rPr lang="en-US" smtClean="0"/>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1432966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1_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375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855303"/>
            <a:ext cx="3932237" cy="93096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855304"/>
            <a:ext cx="6172200" cy="40057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786269"/>
            <a:ext cx="3932237" cy="30747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2294143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5256212"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descr="Decorative line"/>
          <p:cNvCxnSpPr>
            <a:cxnSpLocks/>
          </p:cNvCxnSpPr>
          <p:nvPr userDrawn="1"/>
        </p:nvCxnSpPr>
        <p:spPr>
          <a:xfrm>
            <a:off x="830468" y="1615786"/>
            <a:ext cx="515778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4613F1-EAFB-DF93-481A-7CD5858C7E94}"/>
              </a:ext>
            </a:extLst>
          </p:cNvPr>
          <p:cNvSpPr/>
          <p:nvPr userDrawn="1"/>
        </p:nvSpPr>
        <p:spPr>
          <a:xfrm>
            <a:off x="6718852" y="-69569"/>
            <a:ext cx="5473148" cy="6927570"/>
          </a:xfrm>
          <a:prstGeom prst="rect">
            <a:avLst/>
          </a:prstGeom>
          <a:blipFill>
            <a:blip r:embed="rId2" cstate="print">
              <a:extLst>
                <a:ext uri="{28A0092B-C50C-407E-A947-70E740481C1C}">
                  <a14:useLocalDpi xmlns:a14="http://schemas.microsoft.com/office/drawing/2010/main" val="0"/>
                </a:ext>
              </a:extLst>
            </a:blip>
            <a:srcRect/>
            <a:stretch>
              <a:fillRect l="-33545" t="-1490" r="-591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5371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C3414A6E-510C-3EE0-FC64-BE3B367B5393}"/>
              </a:ext>
            </a:extLst>
          </p:cNvPr>
          <p:cNvPicPr>
            <a:picLocks noChangeAspect="1"/>
          </p:cNvPicPr>
          <p:nvPr userDrawn="1"/>
        </p:nvPicPr>
        <p:blipFill>
          <a:blip r:embed="rId2"/>
          <a:stretch>
            <a:fillRect/>
          </a:stretch>
        </p:blipFill>
        <p:spPr>
          <a:xfrm>
            <a:off x="8566776" y="1964491"/>
            <a:ext cx="4396318" cy="4188384"/>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238309" y="1674793"/>
            <a:ext cx="4918165" cy="4918165"/>
          </a:xfrm>
          <a:prstGeom prst="rect">
            <a:avLst/>
          </a:prstGeom>
        </p:spPr>
      </p:pic>
    </p:spTree>
    <p:extLst>
      <p:ext uri="{BB962C8B-B14F-4D97-AF65-F5344CB8AC3E}">
        <p14:creationId xmlns:p14="http://schemas.microsoft.com/office/powerpoint/2010/main" val="1909964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1A8143F2-F451-46F4-A120-6A717F0573F3}"/>
              </a:ext>
            </a:extLst>
          </p:cNvPr>
          <p:cNvPicPr>
            <a:picLocks noChangeAspect="1"/>
          </p:cNvPicPr>
          <p:nvPr userDrawn="1"/>
        </p:nvPicPr>
        <p:blipFill>
          <a:blip r:embed="rId2"/>
          <a:stretch>
            <a:fillRect/>
          </a:stretch>
        </p:blipFill>
        <p:spPr>
          <a:xfrm>
            <a:off x="-629526" y="5104639"/>
            <a:ext cx="4749402" cy="2169480"/>
          </a:xfrm>
          <a:prstGeom prst="rect">
            <a:avLst/>
          </a:prstGeom>
        </p:spPr>
      </p:pic>
      <p:pic>
        <p:nvPicPr>
          <p:cNvPr id="9" name="Picture 8">
            <a:extLst>
              <a:ext uri="{FF2B5EF4-FFF2-40B4-BE49-F238E27FC236}">
                <a16:creationId xmlns:a16="http://schemas.microsoft.com/office/drawing/2014/main" id="{5E28A0B7-6B79-FEE8-E6C5-7CC0AC408CF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5463" y="2912104"/>
            <a:ext cx="4416746" cy="4416746"/>
          </a:xfrm>
          <a:prstGeom prst="rect">
            <a:avLst/>
          </a:prstGeom>
        </p:spPr>
      </p:pic>
    </p:spTree>
    <p:extLst>
      <p:ext uri="{BB962C8B-B14F-4D97-AF65-F5344CB8AC3E}">
        <p14:creationId xmlns:p14="http://schemas.microsoft.com/office/powerpoint/2010/main" val="2336324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SSA_Two Content_no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625"/>
            <a:ext cx="10515601" cy="1187179"/>
          </a:xfrm>
        </p:spPr>
        <p:txBody>
          <a:bodyPr/>
          <a:lstStyle/>
          <a:p>
            <a:r>
              <a:rPr lang="en-US"/>
              <a:t>Click to edit Master title style</a:t>
            </a:r>
          </a:p>
        </p:txBody>
      </p:sp>
      <p:sp>
        <p:nvSpPr>
          <p:cNvPr id="3" name="Content Placeholder 2"/>
          <p:cNvSpPr>
            <a:spLocks noGrp="1"/>
          </p:cNvSpPr>
          <p:nvPr>
            <p:ph sz="half" idx="1"/>
          </p:nvPr>
        </p:nvSpPr>
        <p:spPr>
          <a:xfrm>
            <a:off x="838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cxnSp>
        <p:nvCxnSpPr>
          <p:cNvPr id="12" name="Straight Connector 11" descr="Decorative line"/>
          <p:cNvCxnSpPr/>
          <p:nvPr userDrawn="1"/>
        </p:nvCxnSpPr>
        <p:spPr>
          <a:xfrm>
            <a:off x="830468" y="3012804"/>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2513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4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122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77565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470030"/>
            <a:ext cx="7081684" cy="1325366"/>
          </a:xfrm>
        </p:spPr>
        <p:txBody>
          <a:bodyPr anchor="b">
            <a:normAutofit/>
          </a:bodyPr>
          <a:lstStyle>
            <a:lvl1pPr algn="l">
              <a:defRPr sz="48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838200" y="4922995"/>
            <a:ext cx="7081684" cy="1205452"/>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23C40CA-F305-4CD2-954D-B423492CA479}" type="datetimeFigureOut">
              <a:rPr lang="en-US" smtClean="0"/>
              <a:pPr/>
              <a:t>6/3/2024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cxnSp>
        <p:nvCxnSpPr>
          <p:cNvPr id="11" name="Straight Connector 10" descr="Decorative line"/>
          <p:cNvCxnSpPr>
            <a:cxnSpLocks/>
          </p:cNvCxnSpPr>
          <p:nvPr userDrawn="1"/>
        </p:nvCxnSpPr>
        <p:spPr>
          <a:xfrm>
            <a:off x="838200" y="3032437"/>
            <a:ext cx="7089416" cy="0"/>
          </a:xfrm>
          <a:prstGeom prst="line">
            <a:avLst/>
          </a:prstGeom>
          <a:ln w="12700">
            <a:solidFill>
              <a:srgbClr val="05AA9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BEE36623-3A7C-6EB1-DFEB-7E59909C79A2}"/>
              </a:ext>
            </a:extLst>
          </p:cNvPr>
          <p:cNvPicPr>
            <a:picLocks noChangeAspect="1"/>
          </p:cNvPicPr>
          <p:nvPr userDrawn="1"/>
        </p:nvPicPr>
        <p:blipFill>
          <a:blip r:embed="rId2"/>
          <a:stretch>
            <a:fillRect/>
          </a:stretch>
        </p:blipFill>
        <p:spPr>
          <a:xfrm>
            <a:off x="8823848" y="53340"/>
            <a:ext cx="3231674" cy="6751319"/>
          </a:xfrm>
          <a:prstGeom prst="rect">
            <a:avLst/>
          </a:prstGeom>
        </p:spPr>
      </p:pic>
      <p:pic>
        <p:nvPicPr>
          <p:cNvPr id="6" name="Picture 5">
            <a:extLst>
              <a:ext uri="{FF2B5EF4-FFF2-40B4-BE49-F238E27FC236}">
                <a16:creationId xmlns:a16="http://schemas.microsoft.com/office/drawing/2014/main" id="{046522F1-EF06-BDC5-F137-4EB245D7A428}"/>
              </a:ext>
            </a:extLst>
          </p:cNvPr>
          <p:cNvPicPr>
            <a:picLocks noChangeAspect="1"/>
          </p:cNvPicPr>
          <p:nvPr userDrawn="1"/>
        </p:nvPicPr>
        <p:blipFill>
          <a:blip r:embed="rId3"/>
          <a:stretch>
            <a:fillRect/>
          </a:stretch>
        </p:blipFill>
        <p:spPr>
          <a:xfrm>
            <a:off x="838200" y="723399"/>
            <a:ext cx="5880048" cy="1831157"/>
          </a:xfrm>
          <a:prstGeom prst="rect">
            <a:avLst/>
          </a:prstGeom>
        </p:spPr>
      </p:pic>
    </p:spTree>
    <p:extLst>
      <p:ext uri="{BB962C8B-B14F-4D97-AF65-F5344CB8AC3E}">
        <p14:creationId xmlns:p14="http://schemas.microsoft.com/office/powerpoint/2010/main" val="2391867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EAD61C1-8908-079A-A184-8535C57942B6}"/>
              </a:ext>
            </a:extLst>
          </p:cNvPr>
          <p:cNvPicPr>
            <a:picLocks noChangeAspect="1"/>
          </p:cNvPicPr>
          <p:nvPr userDrawn="1"/>
        </p:nvPicPr>
        <p:blipFill>
          <a:blip r:embed="rId2"/>
          <a:stretch>
            <a:fillRect/>
          </a:stretch>
        </p:blipFill>
        <p:spPr>
          <a:xfrm>
            <a:off x="121920" y="6037704"/>
            <a:ext cx="5897880" cy="1640591"/>
          </a:xfrm>
          <a:prstGeom prst="rect">
            <a:avLst/>
          </a:prstGeom>
        </p:spPr>
      </p:pic>
      <p:pic>
        <p:nvPicPr>
          <p:cNvPr id="8" name="Picture 7">
            <a:extLst>
              <a:ext uri="{FF2B5EF4-FFF2-40B4-BE49-F238E27FC236}">
                <a16:creationId xmlns:a16="http://schemas.microsoft.com/office/drawing/2014/main" id="{FFB93B95-649A-FC44-8F1F-E98B95E385FE}"/>
              </a:ext>
            </a:extLst>
          </p:cNvPr>
          <p:cNvPicPr>
            <a:picLocks noChangeAspect="1"/>
          </p:cNvPicPr>
          <p:nvPr userDrawn="1"/>
        </p:nvPicPr>
        <p:blipFill>
          <a:blip r:embed="rId2"/>
          <a:stretch>
            <a:fillRect/>
          </a:stretch>
        </p:blipFill>
        <p:spPr>
          <a:xfrm>
            <a:off x="6172199" y="6037704"/>
            <a:ext cx="5897881" cy="1640591"/>
          </a:xfrm>
          <a:prstGeom prst="rect">
            <a:avLst/>
          </a:prstGeom>
        </p:spPr>
      </p:pic>
    </p:spTree>
    <p:extLst>
      <p:ext uri="{BB962C8B-B14F-4D97-AF65-F5344CB8AC3E}">
        <p14:creationId xmlns:p14="http://schemas.microsoft.com/office/powerpoint/2010/main" val="37142679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6332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676868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1_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a:xfrm>
            <a:off x="838200" y="338672"/>
            <a:ext cx="10515601" cy="1277114"/>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7" name="Straight Connector 6"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605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4215115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3C40CA-F305-4CD2-954D-B423492CA479}" type="datetimeFigureOut">
              <a:rPr lang="en-US" smtClean="0"/>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BE44D-7BE8-4BA4-B72D-D1EB693EB927}" type="slidenum">
              <a:rPr lang="en-US" smtClean="0"/>
              <a:t>‹#›</a:t>
            </a:fld>
            <a:endParaRPr lang="en-US"/>
          </a:p>
        </p:txBody>
      </p:sp>
      <p:cxnSp>
        <p:nvCxnSpPr>
          <p:cNvPr id="11" name="Straight Connector 10"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78057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3C40CA-F305-4CD2-954D-B423492CA479}" type="datetimeFigureOut">
              <a:rPr lang="en-US" smtClean="0"/>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16212625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blank" preserve="1">
  <p:cSld name="1_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302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855303"/>
            <a:ext cx="3932237" cy="93096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855304"/>
            <a:ext cx="6172200" cy="40057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786269"/>
            <a:ext cx="3932237" cy="30747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1874885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5256212"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descr="Decorative line"/>
          <p:cNvCxnSpPr>
            <a:cxnSpLocks/>
          </p:cNvCxnSpPr>
          <p:nvPr userDrawn="1"/>
        </p:nvCxnSpPr>
        <p:spPr>
          <a:xfrm>
            <a:off x="830468" y="1615786"/>
            <a:ext cx="515778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4613F1-EAFB-DF93-481A-7CD5858C7E94}"/>
              </a:ext>
            </a:extLst>
          </p:cNvPr>
          <p:cNvSpPr/>
          <p:nvPr userDrawn="1"/>
        </p:nvSpPr>
        <p:spPr>
          <a:xfrm>
            <a:off x="6718852" y="-69569"/>
            <a:ext cx="5473148" cy="6927570"/>
          </a:xfrm>
          <a:prstGeom prst="rect">
            <a:avLst/>
          </a:prstGeom>
          <a:blipFill>
            <a:blip r:embed="rId2" cstate="print">
              <a:extLst>
                <a:ext uri="{28A0092B-C50C-407E-A947-70E740481C1C}">
                  <a14:useLocalDpi xmlns:a14="http://schemas.microsoft.com/office/drawing/2010/main" val="0"/>
                </a:ext>
              </a:extLst>
            </a:blip>
            <a:srcRect/>
            <a:stretch>
              <a:fillRect l="-33545" t="-1490" r="-591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8345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1367701-0A80-68E0-B33C-2CA66967A8DB}"/>
              </a:ext>
            </a:extLst>
          </p:cNvPr>
          <p:cNvPicPr>
            <a:picLocks noChangeAspect="1"/>
          </p:cNvPicPr>
          <p:nvPr userDrawn="1"/>
        </p:nvPicPr>
        <p:blipFill>
          <a:blip r:embed="rId2"/>
          <a:stretch>
            <a:fillRect/>
          </a:stretch>
        </p:blipFill>
        <p:spPr>
          <a:xfrm>
            <a:off x="8566776" y="1964491"/>
            <a:ext cx="4396318" cy="4188384"/>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53400" y="1527431"/>
            <a:ext cx="5062503" cy="5062503"/>
          </a:xfrm>
          <a:prstGeom prst="rect">
            <a:avLst/>
          </a:prstGeom>
        </p:spPr>
      </p:pic>
    </p:spTree>
    <p:extLst>
      <p:ext uri="{BB962C8B-B14F-4D97-AF65-F5344CB8AC3E}">
        <p14:creationId xmlns:p14="http://schemas.microsoft.com/office/powerpoint/2010/main" val="1814002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3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6A204F63-B88D-7980-5922-95AE70000975}"/>
              </a:ext>
            </a:extLst>
          </p:cNvPr>
          <p:cNvPicPr>
            <a:picLocks noChangeAspect="1"/>
          </p:cNvPicPr>
          <p:nvPr userDrawn="1"/>
        </p:nvPicPr>
        <p:blipFill>
          <a:blip r:embed="rId2"/>
          <a:stretch>
            <a:fillRect/>
          </a:stretch>
        </p:blipFill>
        <p:spPr>
          <a:xfrm>
            <a:off x="-629526" y="5104639"/>
            <a:ext cx="4749402" cy="2169480"/>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6586" y="2894478"/>
            <a:ext cx="3963522" cy="3963522"/>
          </a:xfrm>
          <a:prstGeom prst="rect">
            <a:avLst/>
          </a:prstGeom>
        </p:spPr>
      </p:pic>
    </p:spTree>
    <p:extLst>
      <p:ext uri="{BB962C8B-B14F-4D97-AF65-F5344CB8AC3E}">
        <p14:creationId xmlns:p14="http://schemas.microsoft.com/office/powerpoint/2010/main" val="602722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4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5487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5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274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470030"/>
            <a:ext cx="7081684" cy="1325366"/>
          </a:xfrm>
        </p:spPr>
        <p:txBody>
          <a:bodyPr anchor="b">
            <a:normAutofit/>
          </a:bodyPr>
          <a:lstStyle>
            <a:lvl1pPr algn="l">
              <a:defRPr sz="48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838200" y="4922995"/>
            <a:ext cx="7081684" cy="120545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23C40CA-F305-4CD2-954D-B423492CA479}" type="datetimeFigureOut">
              <a:rPr lang="en-US" smtClean="0"/>
              <a:pPr/>
              <a:t>6/3/2024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a:p>
        </p:txBody>
      </p:sp>
      <p:cxnSp>
        <p:nvCxnSpPr>
          <p:cNvPr id="11" name="Straight Connector 10" descr="Decorative line"/>
          <p:cNvCxnSpPr>
            <a:cxnSpLocks/>
          </p:cNvCxnSpPr>
          <p:nvPr userDrawn="1"/>
        </p:nvCxnSpPr>
        <p:spPr>
          <a:xfrm>
            <a:off x="838200" y="3032437"/>
            <a:ext cx="7089416" cy="0"/>
          </a:xfrm>
          <a:prstGeom prst="line">
            <a:avLst/>
          </a:prstGeom>
          <a:ln w="12700">
            <a:solidFill>
              <a:srgbClr val="05AA9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FD75B7F-8168-3C62-1332-1B1A60C38727}"/>
              </a:ext>
            </a:extLst>
          </p:cNvPr>
          <p:cNvPicPr>
            <a:picLocks noChangeAspect="1"/>
          </p:cNvPicPr>
          <p:nvPr userDrawn="1"/>
        </p:nvPicPr>
        <p:blipFill>
          <a:blip r:embed="rId2"/>
          <a:stretch>
            <a:fillRect/>
          </a:stretch>
        </p:blipFill>
        <p:spPr>
          <a:xfrm>
            <a:off x="838200" y="723399"/>
            <a:ext cx="5880048" cy="1831157"/>
          </a:xfrm>
          <a:prstGeom prst="rect">
            <a:avLst/>
          </a:prstGeom>
        </p:spPr>
      </p:pic>
      <p:grpSp>
        <p:nvGrpSpPr>
          <p:cNvPr id="13" name="Group 12">
            <a:extLst>
              <a:ext uri="{FF2B5EF4-FFF2-40B4-BE49-F238E27FC236}">
                <a16:creationId xmlns:a16="http://schemas.microsoft.com/office/drawing/2014/main" id="{266EA699-D8E6-D64E-BFD9-F4C2A6461710}"/>
              </a:ext>
            </a:extLst>
          </p:cNvPr>
          <p:cNvGrpSpPr/>
          <p:nvPr userDrawn="1"/>
        </p:nvGrpSpPr>
        <p:grpSpPr>
          <a:xfrm>
            <a:off x="8805080" y="53340"/>
            <a:ext cx="3250442" cy="6751321"/>
            <a:chOff x="8805080" y="53340"/>
            <a:chExt cx="3250442" cy="6751321"/>
          </a:xfrm>
        </p:grpSpPr>
        <p:pic>
          <p:nvPicPr>
            <p:cNvPr id="10" name="Picture 9">
              <a:extLst>
                <a:ext uri="{FF2B5EF4-FFF2-40B4-BE49-F238E27FC236}">
                  <a16:creationId xmlns:a16="http://schemas.microsoft.com/office/drawing/2014/main" id="{AF294665-E217-5CDF-5FEA-D1CF4FC4FB04}"/>
                </a:ext>
              </a:extLst>
            </p:cNvPr>
            <p:cNvPicPr>
              <a:picLocks noChangeAspect="1"/>
            </p:cNvPicPr>
            <p:nvPr userDrawn="1"/>
          </p:nvPicPr>
          <p:blipFill>
            <a:blip r:embed="rId3"/>
            <a:stretch>
              <a:fillRect/>
            </a:stretch>
          </p:blipFill>
          <p:spPr>
            <a:xfrm>
              <a:off x="8805080" y="53340"/>
              <a:ext cx="3250442" cy="3261350"/>
            </a:xfrm>
            <a:prstGeom prst="rect">
              <a:avLst/>
            </a:prstGeom>
          </p:spPr>
        </p:pic>
        <p:pic>
          <p:nvPicPr>
            <p:cNvPr id="12" name="Picture 11">
              <a:extLst>
                <a:ext uri="{FF2B5EF4-FFF2-40B4-BE49-F238E27FC236}">
                  <a16:creationId xmlns:a16="http://schemas.microsoft.com/office/drawing/2014/main" id="{478FA496-3DF5-16EC-980C-D6CDA5D61CD2}"/>
                </a:ext>
              </a:extLst>
            </p:cNvPr>
            <p:cNvPicPr>
              <a:picLocks noChangeAspect="1"/>
            </p:cNvPicPr>
            <p:nvPr userDrawn="1"/>
          </p:nvPicPr>
          <p:blipFill>
            <a:blip r:embed="rId3"/>
            <a:stretch>
              <a:fillRect/>
            </a:stretch>
          </p:blipFill>
          <p:spPr>
            <a:xfrm>
              <a:off x="8805080" y="3543311"/>
              <a:ext cx="3250442" cy="3261350"/>
            </a:xfrm>
            <a:prstGeom prst="rect">
              <a:avLst/>
            </a:prstGeom>
          </p:spPr>
        </p:pic>
      </p:grpSp>
    </p:spTree>
    <p:extLst>
      <p:ext uri="{BB962C8B-B14F-4D97-AF65-F5344CB8AC3E}">
        <p14:creationId xmlns:p14="http://schemas.microsoft.com/office/powerpoint/2010/main" val="15788911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270DD50-5292-ED37-B8EC-1D631AA19C03}"/>
              </a:ext>
            </a:extLst>
          </p:cNvPr>
          <p:cNvPicPr>
            <a:picLocks noChangeAspect="1"/>
          </p:cNvPicPr>
          <p:nvPr userDrawn="1"/>
        </p:nvPicPr>
        <p:blipFill>
          <a:blip r:embed="rId2"/>
          <a:stretch>
            <a:fillRect/>
          </a:stretch>
        </p:blipFill>
        <p:spPr>
          <a:xfrm>
            <a:off x="109220" y="6026462"/>
            <a:ext cx="2892743" cy="1040775"/>
          </a:xfrm>
          <a:prstGeom prst="rect">
            <a:avLst/>
          </a:prstGeom>
        </p:spPr>
      </p:pic>
      <p:pic>
        <p:nvPicPr>
          <p:cNvPr id="5" name="Picture 4">
            <a:extLst>
              <a:ext uri="{FF2B5EF4-FFF2-40B4-BE49-F238E27FC236}">
                <a16:creationId xmlns:a16="http://schemas.microsoft.com/office/drawing/2014/main" id="{AEFD08A6-9B77-C6DD-6E3D-13F7AD28CFED}"/>
              </a:ext>
            </a:extLst>
          </p:cNvPr>
          <p:cNvPicPr>
            <a:picLocks noChangeAspect="1"/>
          </p:cNvPicPr>
          <p:nvPr userDrawn="1"/>
        </p:nvPicPr>
        <p:blipFill>
          <a:blip r:embed="rId2"/>
          <a:stretch>
            <a:fillRect/>
          </a:stretch>
        </p:blipFill>
        <p:spPr>
          <a:xfrm>
            <a:off x="3149029" y="6026462"/>
            <a:ext cx="2892743" cy="1040775"/>
          </a:xfrm>
          <a:prstGeom prst="rect">
            <a:avLst/>
          </a:prstGeom>
        </p:spPr>
      </p:pic>
      <p:pic>
        <p:nvPicPr>
          <p:cNvPr id="6" name="Picture 5">
            <a:extLst>
              <a:ext uri="{FF2B5EF4-FFF2-40B4-BE49-F238E27FC236}">
                <a16:creationId xmlns:a16="http://schemas.microsoft.com/office/drawing/2014/main" id="{184DFBCF-1BDE-8841-0D68-833EF9CF4F1B}"/>
              </a:ext>
            </a:extLst>
          </p:cNvPr>
          <p:cNvPicPr>
            <a:picLocks noChangeAspect="1"/>
          </p:cNvPicPr>
          <p:nvPr userDrawn="1"/>
        </p:nvPicPr>
        <p:blipFill>
          <a:blip r:embed="rId2"/>
          <a:stretch>
            <a:fillRect/>
          </a:stretch>
        </p:blipFill>
        <p:spPr>
          <a:xfrm>
            <a:off x="6188838" y="6026462"/>
            <a:ext cx="2892743" cy="1040775"/>
          </a:xfrm>
          <a:prstGeom prst="rect">
            <a:avLst/>
          </a:prstGeom>
        </p:spPr>
      </p:pic>
      <p:pic>
        <p:nvPicPr>
          <p:cNvPr id="10" name="Picture 9">
            <a:extLst>
              <a:ext uri="{FF2B5EF4-FFF2-40B4-BE49-F238E27FC236}">
                <a16:creationId xmlns:a16="http://schemas.microsoft.com/office/drawing/2014/main" id="{4674CBF2-38E6-8D23-2BD8-47AC83587C7F}"/>
              </a:ext>
            </a:extLst>
          </p:cNvPr>
          <p:cNvPicPr>
            <a:picLocks noChangeAspect="1"/>
          </p:cNvPicPr>
          <p:nvPr userDrawn="1"/>
        </p:nvPicPr>
        <p:blipFill>
          <a:blip r:embed="rId2"/>
          <a:stretch>
            <a:fillRect/>
          </a:stretch>
        </p:blipFill>
        <p:spPr>
          <a:xfrm>
            <a:off x="9228647" y="6026462"/>
            <a:ext cx="2892743" cy="1040775"/>
          </a:xfrm>
          <a:prstGeom prst="rect">
            <a:avLst/>
          </a:prstGeom>
        </p:spPr>
      </p:pic>
    </p:spTree>
    <p:extLst>
      <p:ext uri="{BB962C8B-B14F-4D97-AF65-F5344CB8AC3E}">
        <p14:creationId xmlns:p14="http://schemas.microsoft.com/office/powerpoint/2010/main" val="23080505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613025"/>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rgbClr val="002F5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9" name="Straight Connector 8" descr="Decorative line"/>
          <p:cNvCxnSpPr/>
          <p:nvPr userDrawn="1"/>
        </p:nvCxnSpPr>
        <p:spPr>
          <a:xfrm>
            <a:off x="830468" y="4329589"/>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3371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10664683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 and Content_no logo">
    <p:spTree>
      <p:nvGrpSpPr>
        <p:cNvPr id="1" name=""/>
        <p:cNvGrpSpPr/>
        <p:nvPr/>
      </p:nvGrpSpPr>
      <p:grpSpPr>
        <a:xfrm>
          <a:off x="0" y="0"/>
          <a:ext cx="0" cy="0"/>
          <a:chOff x="0" y="0"/>
          <a:chExt cx="0" cy="0"/>
        </a:xfrm>
      </p:grpSpPr>
      <p:sp>
        <p:nvSpPr>
          <p:cNvPr id="2" name="Title 1"/>
          <p:cNvSpPr>
            <a:spLocks noGrp="1"/>
          </p:cNvSpPr>
          <p:nvPr>
            <p:ph type="title"/>
          </p:nvPr>
        </p:nvSpPr>
        <p:spPr>
          <a:xfrm>
            <a:off x="838200" y="338672"/>
            <a:ext cx="10515601" cy="1277114"/>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3C40CA-F305-4CD2-954D-B423492CA479}" type="datetimeFigureOut">
              <a:rPr lang="en-US" smtClean="0"/>
              <a:t>6/3/2024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6BE44D-7BE8-4BA4-B72D-D1EB693EB927}" type="slidenum">
              <a:rPr lang="en-US" smtClean="0"/>
              <a:t>‹#›</a:t>
            </a:fld>
            <a:endParaRPr lang="en-US"/>
          </a:p>
        </p:txBody>
      </p:sp>
      <p:cxnSp>
        <p:nvCxnSpPr>
          <p:cNvPr id="7" name="Straight Connector 6"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12317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1711619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23C40CA-F305-4CD2-954D-B423492CA479}" type="datetimeFigureOut">
              <a:rPr lang="en-US" smtClean="0"/>
              <a:t>6/3/2024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6BE44D-7BE8-4BA4-B72D-D1EB693EB927}" type="slidenum">
              <a:rPr lang="en-US" smtClean="0"/>
              <a:t>‹#›</a:t>
            </a:fld>
            <a:endParaRPr lang="en-US"/>
          </a:p>
        </p:txBody>
      </p:sp>
      <p:cxnSp>
        <p:nvCxnSpPr>
          <p:cNvPr id="11" name="Straight Connector 10"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7319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3C40CA-F305-4CD2-954D-B423492CA479}" type="datetimeFigureOut">
              <a:rPr lang="en-US" smtClean="0"/>
              <a:t>6/3/2024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33071868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86888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855303"/>
            <a:ext cx="3932237" cy="930965"/>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855304"/>
            <a:ext cx="6172200" cy="400574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786269"/>
            <a:ext cx="3932237" cy="30747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spTree>
    <p:extLst>
      <p:ext uri="{BB962C8B-B14F-4D97-AF65-F5344CB8AC3E}">
        <p14:creationId xmlns:p14="http://schemas.microsoft.com/office/powerpoint/2010/main" val="24213773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5256212" cy="1250661"/>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descr="Decorative line"/>
          <p:cNvCxnSpPr>
            <a:cxnSpLocks/>
          </p:cNvCxnSpPr>
          <p:nvPr userDrawn="1"/>
        </p:nvCxnSpPr>
        <p:spPr>
          <a:xfrm>
            <a:off x="830468" y="1615786"/>
            <a:ext cx="515778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0E4613F1-EAFB-DF93-481A-7CD5858C7E94}"/>
              </a:ext>
            </a:extLst>
          </p:cNvPr>
          <p:cNvSpPr/>
          <p:nvPr userDrawn="1"/>
        </p:nvSpPr>
        <p:spPr>
          <a:xfrm>
            <a:off x="6718852" y="-1"/>
            <a:ext cx="5473148" cy="6858001"/>
          </a:xfrm>
          <a:prstGeom prst="rect">
            <a:avLst/>
          </a:prstGeom>
          <a:blipFill>
            <a:blip r:embed="rId2" cstate="print">
              <a:extLst>
                <a:ext uri="{28A0092B-C50C-407E-A947-70E740481C1C}">
                  <a14:useLocalDpi xmlns:a14="http://schemas.microsoft.com/office/drawing/2010/main" val="0"/>
                </a:ext>
              </a:extLst>
            </a:blip>
            <a:srcRect/>
            <a:stretch>
              <a:fillRect l="-33545" t="-2520" r="-591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69244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12394A8E-A973-8CF5-82D3-9184341BC3D6}"/>
              </a:ext>
            </a:extLst>
          </p:cNvPr>
          <p:cNvPicPr>
            <a:picLocks noChangeAspect="1"/>
          </p:cNvPicPr>
          <p:nvPr userDrawn="1"/>
        </p:nvPicPr>
        <p:blipFill>
          <a:blip r:embed="rId2"/>
          <a:stretch>
            <a:fillRect/>
          </a:stretch>
        </p:blipFill>
        <p:spPr>
          <a:xfrm>
            <a:off x="8682181" y="1962334"/>
            <a:ext cx="4328248" cy="4123534"/>
          </a:xfrm>
          <a:prstGeom prst="rect">
            <a:avLst/>
          </a:prstGeom>
        </p:spPr>
      </p:pic>
      <p:pic>
        <p:nvPicPr>
          <p:cNvPr id="15" name="Picture 14"/>
          <p:cNvPicPr>
            <a:picLocks noChangeAspect="1"/>
          </p:cNvPicPr>
          <p:nvPr userDrawn="1"/>
        </p:nvPicPr>
        <p:blipFill rotWithShape="1">
          <a:blip r:embed="rId3">
            <a:extLst>
              <a:ext uri="{28A0092B-C50C-407E-A947-70E740481C1C}">
                <a14:useLocalDpi xmlns:a14="http://schemas.microsoft.com/office/drawing/2010/main" val="0"/>
              </a:ext>
            </a:extLst>
          </a:blip>
          <a:srcRect l="8577" t="10765" r="7703" b="5888"/>
          <a:stretch/>
        </p:blipFill>
        <p:spPr>
          <a:xfrm>
            <a:off x="8740804" y="2184242"/>
            <a:ext cx="4066052" cy="4047902"/>
          </a:xfrm>
          <a:prstGeom prst="rect">
            <a:avLst/>
          </a:prstGeom>
        </p:spPr>
      </p:pic>
    </p:spTree>
    <p:extLst>
      <p:ext uri="{BB962C8B-B14F-4D97-AF65-F5344CB8AC3E}">
        <p14:creationId xmlns:p14="http://schemas.microsoft.com/office/powerpoint/2010/main" val="41555317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p:cNvGrpSpPr/>
          <p:nvPr userDrawn="1"/>
        </p:nvGrpSpPr>
        <p:grpSpPr>
          <a:xfrm>
            <a:off x="-498653" y="3775428"/>
            <a:ext cx="4786873" cy="3463652"/>
            <a:chOff x="-1547059" y="2888621"/>
            <a:chExt cx="4819650" cy="3487368"/>
          </a:xfrm>
        </p:grpSpPr>
        <p:pic>
          <p:nvPicPr>
            <p:cNvPr id="9" name="Picture 8">
              <a:extLst>
                <a:ext uri="{FF2B5EF4-FFF2-40B4-BE49-F238E27FC236}">
                  <a16:creationId xmlns:a16="http://schemas.microsoft.com/office/drawing/2014/main" id="{EDAA5A53-7666-9D84-23F3-8BFA508833B2}"/>
                </a:ext>
              </a:extLst>
            </p:cNvPr>
            <p:cNvPicPr>
              <a:picLocks noChangeAspect="1"/>
            </p:cNvPicPr>
            <p:nvPr userDrawn="1"/>
          </p:nvPicPr>
          <p:blipFill>
            <a:blip r:embed="rId2"/>
            <a:stretch>
              <a:fillRect/>
            </a:stretch>
          </p:blipFill>
          <p:spPr>
            <a:xfrm>
              <a:off x="-1547059" y="4119689"/>
              <a:ext cx="4819650" cy="2201569"/>
            </a:xfrm>
            <a:prstGeom prst="rect">
              <a:avLst/>
            </a:prstGeom>
          </p:spPr>
        </p:pic>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8626" t="22074" r="2246"/>
            <a:stretch/>
          </p:blipFill>
          <p:spPr>
            <a:xfrm>
              <a:off x="-938048" y="2888621"/>
              <a:ext cx="3988676" cy="3487368"/>
            </a:xfrm>
            <a:prstGeom prst="rect">
              <a:avLst/>
            </a:prstGeom>
          </p:spPr>
        </p:pic>
      </p:grpSp>
    </p:spTree>
    <p:extLst>
      <p:ext uri="{BB962C8B-B14F-4D97-AF65-F5344CB8AC3E}">
        <p14:creationId xmlns:p14="http://schemas.microsoft.com/office/powerpoint/2010/main" val="4531306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SSA_Two Content_no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1825625"/>
            <a:ext cx="10515601" cy="1187179"/>
          </a:xfrm>
        </p:spPr>
        <p:txBody>
          <a:bodyPr/>
          <a:lstStyle/>
          <a:p>
            <a:r>
              <a:rPr lang="en-US"/>
              <a:t>Click to edit Master title style</a:t>
            </a:r>
          </a:p>
        </p:txBody>
      </p:sp>
      <p:sp>
        <p:nvSpPr>
          <p:cNvPr id="3" name="Content Placeholder 2"/>
          <p:cNvSpPr>
            <a:spLocks noGrp="1"/>
          </p:cNvSpPr>
          <p:nvPr>
            <p:ph sz="half" idx="1"/>
          </p:nvPr>
        </p:nvSpPr>
        <p:spPr>
          <a:xfrm>
            <a:off x="838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3165231"/>
            <a:ext cx="5181600" cy="30117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23C40CA-F305-4CD2-954D-B423492CA479}" type="datetimeFigureOut">
              <a:rPr lang="en-US" smtClean="0"/>
              <a:t>6/3/2024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6BE44D-7BE8-4BA4-B72D-D1EB693EB927}" type="slidenum">
              <a:rPr lang="en-US" smtClean="0"/>
              <a:t>‹#›</a:t>
            </a:fld>
            <a:endParaRPr lang="en-US"/>
          </a:p>
        </p:txBody>
      </p:sp>
      <p:cxnSp>
        <p:nvCxnSpPr>
          <p:cNvPr id="12" name="Straight Connector 11" descr="Decorative line"/>
          <p:cNvCxnSpPr/>
          <p:nvPr userDrawn="1"/>
        </p:nvCxnSpPr>
        <p:spPr>
          <a:xfrm>
            <a:off x="830468" y="3012804"/>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6111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1_SSA conten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3C40CA-F305-4CD2-954D-B423492CA479}" type="datetimeFigureOut">
              <a:rPr lang="en-US" smtClean="0"/>
              <a:t>6/3/2024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6BE44D-7BE8-4BA4-B72D-D1EB693EB927}" type="slidenum">
              <a:rPr lang="en-US" smtClean="0"/>
              <a:t>‹#›</a:t>
            </a:fld>
            <a:endParaRPr lang="en-US"/>
          </a:p>
        </p:txBody>
      </p:sp>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8201" y="1825625"/>
            <a:ext cx="777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96299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SSA content">
    <p:spTree>
      <p:nvGrpSpPr>
        <p:cNvPr id="1" name=""/>
        <p:cNvGrpSpPr/>
        <p:nvPr/>
      </p:nvGrpSpPr>
      <p:grpSpPr>
        <a:xfrm>
          <a:off x="0" y="0"/>
          <a:ext cx="0" cy="0"/>
          <a:chOff x="0" y="0"/>
          <a:chExt cx="0" cy="0"/>
        </a:xfrm>
      </p:grpSpPr>
      <p:sp>
        <p:nvSpPr>
          <p:cNvPr id="8" name="Title 1"/>
          <p:cNvSpPr>
            <a:spLocks noGrp="1"/>
          </p:cNvSpPr>
          <p:nvPr>
            <p:ph type="title"/>
          </p:nvPr>
        </p:nvSpPr>
        <p:spPr>
          <a:xfrm>
            <a:off x="838201" y="556845"/>
            <a:ext cx="10515600" cy="1058941"/>
          </a:xfrm>
        </p:spPr>
        <p:txBody>
          <a:bodyPr/>
          <a:lstStyle/>
          <a:p>
            <a:r>
              <a:rPr lang="en-US"/>
              <a:t>Click to edit Master title style</a:t>
            </a:r>
          </a:p>
        </p:txBody>
      </p:sp>
      <p:sp>
        <p:nvSpPr>
          <p:cNvPr id="11" name="Content Placeholder 2"/>
          <p:cNvSpPr>
            <a:spLocks noGrp="1"/>
          </p:cNvSpPr>
          <p:nvPr>
            <p:ph sz="half" idx="13"/>
          </p:nvPr>
        </p:nvSpPr>
        <p:spPr>
          <a:xfrm>
            <a:off x="830470" y="1825625"/>
            <a:ext cx="3622997" cy="1523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descr="Decorative line"/>
          <p:cNvCxnSpPr/>
          <p:nvPr userDrawn="1"/>
        </p:nvCxnSpPr>
        <p:spPr>
          <a:xfrm>
            <a:off x="830468" y="1615786"/>
            <a:ext cx="10516982" cy="4416"/>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D083F1F9-0BD9-618C-1811-7A75FA5B75BD}"/>
              </a:ext>
            </a:extLst>
          </p:cNvPr>
          <p:cNvSpPr>
            <a:spLocks noGrp="1"/>
          </p:cNvSpPr>
          <p:nvPr>
            <p:ph sz="half" idx="14"/>
          </p:nvPr>
        </p:nvSpPr>
        <p:spPr>
          <a:xfrm>
            <a:off x="4724400" y="1825625"/>
            <a:ext cx="6623050" cy="4243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8707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1.emf"/><Relationship Id="rId2" Type="http://schemas.openxmlformats.org/officeDocument/2006/relationships/slideLayout" Target="../slideLayouts/slideLayout18.xml"/><Relationship Id="rId16" Type="http://schemas.openxmlformats.org/officeDocument/2006/relationships/theme" Target="../theme/theme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image" Target="../media/image1.emf"/><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theme" Target="../theme/theme3.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40692" y="338672"/>
            <a:ext cx="8913109" cy="127711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223C40CA-F305-4CD2-954D-B423492CA479}" type="datetimeFigureOut">
              <a:rPr lang="en-US" smtClean="0"/>
              <a:pPr/>
              <a:t>6/3/2024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386BE44D-7BE8-4BA4-B72D-D1EB693EB927}" type="slidenum">
              <a:rPr lang="en-US" smtClean="0"/>
              <a:pPr/>
              <a:t>‹#›</a:t>
            </a:fld>
            <a:endParaRPr lang="en-US"/>
          </a:p>
        </p:txBody>
      </p:sp>
      <p:pic>
        <p:nvPicPr>
          <p:cNvPr id="9" name="Picture 8">
            <a:extLst>
              <a:ext uri="{FF2B5EF4-FFF2-40B4-BE49-F238E27FC236}">
                <a16:creationId xmlns:a16="http://schemas.microsoft.com/office/drawing/2014/main" id="{C25937BC-AD8C-B532-6839-633F1724FC23}"/>
              </a:ext>
            </a:extLst>
          </p:cNvPr>
          <p:cNvPicPr>
            <a:picLocks noChangeAspect="1"/>
          </p:cNvPicPr>
          <p:nvPr userDrawn="1"/>
        </p:nvPicPr>
        <p:blipFill>
          <a:blip r:embed="rId18"/>
          <a:stretch>
            <a:fillRect/>
          </a:stretch>
        </p:blipFill>
        <p:spPr>
          <a:xfrm>
            <a:off x="838198" y="483796"/>
            <a:ext cx="1062179" cy="941834"/>
          </a:xfrm>
          <a:prstGeom prst="rect">
            <a:avLst/>
          </a:prstGeom>
        </p:spPr>
      </p:pic>
    </p:spTree>
    <p:extLst>
      <p:ext uri="{BB962C8B-B14F-4D97-AF65-F5344CB8AC3E}">
        <p14:creationId xmlns:p14="http://schemas.microsoft.com/office/powerpoint/2010/main" val="3084430446"/>
      </p:ext>
    </p:extLst>
  </p:cSld>
  <p:clrMap bg1="dk1" tx1="lt1" bg2="dk2" tx2="lt2" accent1="accent1" accent2="accent2" accent3="accent3" accent4="accent4" accent5="accent5" accent6="accent6" hlink="hlink" folHlink="folHlink"/>
  <p:sldLayoutIdLst>
    <p:sldLayoutId id="2147483684"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36" r:id="rId16"/>
  </p:sldLayoutIdLst>
  <p:txStyles>
    <p:titleStyle>
      <a:lvl1pPr algn="l" defTabSz="914400" rtl="0" eaLnBrk="1" latinLnBrk="0" hangingPunct="1">
        <a:lnSpc>
          <a:spcPct val="90000"/>
        </a:lnSpc>
        <a:spcBef>
          <a:spcPct val="0"/>
        </a:spcBef>
        <a:buNone/>
        <a:defRPr sz="4400" b="1" kern="1200">
          <a:solidFill>
            <a:schemeClr val="tx1"/>
          </a:solidFill>
          <a:latin typeface="Livvic" pitchFamily="2" charset="77"/>
          <a:ea typeface="Urbanist Black" panose="020B0A04040200000203" pitchFamily="34" charset="77"/>
          <a:cs typeface="Urbanist Black" panose="020B0A04040200000203" pitchFamily="34" charset="77"/>
        </a:defRPr>
      </a:lvl1pPr>
    </p:titleStyle>
    <p:bodyStyle>
      <a:lvl1pPr marL="0" indent="0" algn="l" defTabSz="914400" rtl="0" eaLnBrk="1" latinLnBrk="0" hangingPunct="1">
        <a:lnSpc>
          <a:spcPct val="90000"/>
        </a:lnSpc>
        <a:spcBef>
          <a:spcPts val="1000"/>
        </a:spcBef>
        <a:buFontTx/>
        <a:buNone/>
        <a:defRPr sz="28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40692" y="338672"/>
            <a:ext cx="8913109" cy="127711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223C40CA-F305-4CD2-954D-B423492CA479}" type="datetimeFigureOut">
              <a:rPr lang="en-US" smtClean="0"/>
              <a:pPr/>
              <a:t>6/3/2024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386BE44D-7BE8-4BA4-B72D-D1EB693EB927}" type="slidenum">
              <a:rPr lang="en-US" smtClean="0"/>
              <a:pPr/>
              <a:t>‹#›</a:t>
            </a:fld>
            <a:endParaRPr lang="en-US"/>
          </a:p>
        </p:txBody>
      </p:sp>
      <p:pic>
        <p:nvPicPr>
          <p:cNvPr id="8" name="Picture 7">
            <a:extLst>
              <a:ext uri="{FF2B5EF4-FFF2-40B4-BE49-F238E27FC236}">
                <a16:creationId xmlns:a16="http://schemas.microsoft.com/office/drawing/2014/main" id="{E3152B3C-2B54-F76A-1F4F-0A35E47F70D6}"/>
              </a:ext>
            </a:extLst>
          </p:cNvPr>
          <p:cNvPicPr>
            <a:picLocks noChangeAspect="1"/>
          </p:cNvPicPr>
          <p:nvPr userDrawn="1"/>
        </p:nvPicPr>
        <p:blipFill>
          <a:blip r:embed="rId17"/>
          <a:stretch>
            <a:fillRect/>
          </a:stretch>
        </p:blipFill>
        <p:spPr>
          <a:xfrm>
            <a:off x="838198" y="483796"/>
            <a:ext cx="1062179" cy="941834"/>
          </a:xfrm>
          <a:prstGeom prst="rect">
            <a:avLst/>
          </a:prstGeom>
        </p:spPr>
      </p:pic>
    </p:spTree>
    <p:extLst>
      <p:ext uri="{BB962C8B-B14F-4D97-AF65-F5344CB8AC3E}">
        <p14:creationId xmlns:p14="http://schemas.microsoft.com/office/powerpoint/2010/main" val="795393089"/>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7" r:id="rId14"/>
    <p:sldLayoutId id="2147483738" r:id="rId15"/>
  </p:sldLayoutIdLst>
  <p:txStyles>
    <p:titleStyle>
      <a:lvl1pPr algn="l" defTabSz="914400" rtl="0" eaLnBrk="1" latinLnBrk="0" hangingPunct="1">
        <a:lnSpc>
          <a:spcPct val="90000"/>
        </a:lnSpc>
        <a:spcBef>
          <a:spcPct val="0"/>
        </a:spcBef>
        <a:buNone/>
        <a:defRPr sz="4400" b="1" kern="1200">
          <a:solidFill>
            <a:srgbClr val="002F58"/>
          </a:solidFill>
          <a:latin typeface="Livvic" pitchFamily="2" charset="77"/>
          <a:ea typeface="+mj-ea"/>
          <a:cs typeface="+mj-cs"/>
        </a:defRPr>
      </a:lvl1pPr>
    </p:titleStyle>
    <p:bodyStyle>
      <a:lvl1pPr marL="0" indent="0" algn="l" defTabSz="914400" rtl="0" eaLnBrk="1" latinLnBrk="0" hangingPunct="1">
        <a:lnSpc>
          <a:spcPct val="90000"/>
        </a:lnSpc>
        <a:spcBef>
          <a:spcPts val="1000"/>
        </a:spcBef>
        <a:buFontTx/>
        <a:buNone/>
        <a:defRPr sz="2800" kern="1200">
          <a:solidFill>
            <a:srgbClr val="05AA9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5AA91"/>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5AA9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5AA91"/>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5AA91"/>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40692" y="338672"/>
            <a:ext cx="8913109" cy="127711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223C40CA-F305-4CD2-954D-B423492CA479}" type="datetimeFigureOut">
              <a:rPr lang="en-US" smtClean="0"/>
              <a:pPr/>
              <a:t>6/3/2024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stStyle>
          <a:p>
            <a:fld id="{386BE44D-7BE8-4BA4-B72D-D1EB693EB927}" type="slidenum">
              <a:rPr lang="en-US" smtClean="0"/>
              <a:pPr/>
              <a:t>‹#›</a:t>
            </a:fld>
            <a:endParaRPr lang="en-US"/>
          </a:p>
        </p:txBody>
      </p:sp>
      <p:pic>
        <p:nvPicPr>
          <p:cNvPr id="10" name="Picture 9">
            <a:extLst>
              <a:ext uri="{FF2B5EF4-FFF2-40B4-BE49-F238E27FC236}">
                <a16:creationId xmlns:a16="http://schemas.microsoft.com/office/drawing/2014/main" id="{08660973-122E-BBFC-B196-EDB215AF373D}"/>
              </a:ext>
            </a:extLst>
          </p:cNvPr>
          <p:cNvPicPr>
            <a:picLocks noChangeAspect="1"/>
          </p:cNvPicPr>
          <p:nvPr userDrawn="1"/>
        </p:nvPicPr>
        <p:blipFill>
          <a:blip r:embed="rId18"/>
          <a:stretch>
            <a:fillRect/>
          </a:stretch>
        </p:blipFill>
        <p:spPr>
          <a:xfrm>
            <a:off x="838198" y="483796"/>
            <a:ext cx="1062179" cy="941834"/>
          </a:xfrm>
          <a:prstGeom prst="rect">
            <a:avLst/>
          </a:prstGeom>
        </p:spPr>
      </p:pic>
    </p:spTree>
    <p:extLst>
      <p:ext uri="{BB962C8B-B14F-4D97-AF65-F5344CB8AC3E}">
        <p14:creationId xmlns:p14="http://schemas.microsoft.com/office/powerpoint/2010/main" val="475747218"/>
      </p:ext>
    </p:extLst>
  </p:cSld>
  <p:clrMap bg1="dk1" tx1="lt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Lst>
  <p:txStyles>
    <p:titleStyle>
      <a:lvl1pPr algn="l" defTabSz="914400" rtl="0" eaLnBrk="1" latinLnBrk="0" hangingPunct="1">
        <a:lnSpc>
          <a:spcPct val="90000"/>
        </a:lnSpc>
        <a:spcBef>
          <a:spcPct val="0"/>
        </a:spcBef>
        <a:buNone/>
        <a:defRPr sz="4400" b="1" kern="1200">
          <a:solidFill>
            <a:srgbClr val="05AA91"/>
          </a:solidFill>
          <a:latin typeface="Urbanist Black" panose="020B0A04040200000203" pitchFamily="34" charset="77"/>
          <a:ea typeface="Urbanist Black" panose="020B0A04040200000203" pitchFamily="34" charset="77"/>
          <a:cs typeface="Urbanist Black" panose="020B0A04040200000203" pitchFamily="34" charset="77"/>
        </a:defRPr>
      </a:lvl1pPr>
    </p:titleStyle>
    <p:bodyStyle>
      <a:lvl1pPr marL="0" indent="0" algn="l" defTabSz="914400" rtl="0" eaLnBrk="1" latinLnBrk="0" hangingPunct="1">
        <a:lnSpc>
          <a:spcPct val="90000"/>
        </a:lnSpc>
        <a:spcBef>
          <a:spcPts val="1000"/>
        </a:spcBef>
        <a:buFontTx/>
        <a:buNone/>
        <a:defRPr sz="2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F58"/>
          </a:solidFill>
          <a:latin typeface="Urbanist Medium" panose="020B0A04040200000203" pitchFamily="34" charset="77"/>
          <a:ea typeface="Urbanist Medium" panose="020B0A04040200000203" pitchFamily="34" charset="77"/>
          <a:cs typeface="Urbanist Medium" panose="020B0A0404020000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video" Target="https://www.youtube.com/embed/A38-tnUA9eA?start=1122&amp;feature=oembed" TargetMode="Externa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video" Target="https://www.youtube.com/embed/A38-tnUA9eA?start=1484&amp;feature=oembed"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video" Target="https://www.youtube.com/embed/A38-tnUA9eA?start=1863&amp;feature=oembed" TargetMode="Externa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55776-64A4-6D79-FF73-C73B40290641}"/>
              </a:ext>
            </a:extLst>
          </p:cNvPr>
          <p:cNvSpPr>
            <a:spLocks noGrp="1"/>
          </p:cNvSpPr>
          <p:nvPr>
            <p:ph type="ctrTitle"/>
          </p:nvPr>
        </p:nvSpPr>
        <p:spPr/>
        <p:txBody>
          <a:bodyPr>
            <a:normAutofit/>
          </a:bodyPr>
          <a:lstStyle/>
          <a:p>
            <a:r>
              <a:rPr lang="en-US" dirty="0"/>
              <a:t>Spark Redesign Convo</a:t>
            </a:r>
          </a:p>
        </p:txBody>
      </p:sp>
      <p:sp>
        <p:nvSpPr>
          <p:cNvPr id="3" name="Subtitle 2">
            <a:extLst>
              <a:ext uri="{FF2B5EF4-FFF2-40B4-BE49-F238E27FC236}">
                <a16:creationId xmlns:a16="http://schemas.microsoft.com/office/drawing/2014/main" id="{68B54CE8-251E-BA48-B4AF-8E96FD44FD6F}"/>
              </a:ext>
            </a:extLst>
          </p:cNvPr>
          <p:cNvSpPr>
            <a:spLocks noGrp="1"/>
          </p:cNvSpPr>
          <p:nvPr>
            <p:ph type="subTitle" idx="1"/>
          </p:nvPr>
        </p:nvSpPr>
        <p:spPr/>
        <p:txBody>
          <a:bodyPr>
            <a:normAutofit fontScale="92500" lnSpcReduction="10000"/>
          </a:bodyPr>
          <a:lstStyle/>
          <a:p>
            <a:r>
              <a:rPr lang="en-US"/>
              <a:t>Ash Mickels (they/them)</a:t>
            </a:r>
          </a:p>
          <a:p>
            <a:r>
              <a:rPr lang="en-US"/>
              <a:t>Spark Specialist </a:t>
            </a:r>
          </a:p>
          <a:p>
            <a:r>
              <a:rPr lang="en-US"/>
              <a:t>Professional Learning System Office</a:t>
            </a:r>
          </a:p>
        </p:txBody>
      </p:sp>
    </p:spTree>
    <p:extLst>
      <p:ext uri="{BB962C8B-B14F-4D97-AF65-F5344CB8AC3E}">
        <p14:creationId xmlns:p14="http://schemas.microsoft.com/office/powerpoint/2010/main" val="798632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2CC8-1689-8DFE-7320-E7CC07E77F3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E94D290-968C-6F46-9304-E2DFB06BBF1E}"/>
              </a:ext>
            </a:extLst>
          </p:cNvPr>
          <p:cNvSpPr/>
          <p:nvPr/>
        </p:nvSpPr>
        <p:spPr>
          <a:xfrm>
            <a:off x="1010059" y="2097047"/>
            <a:ext cx="2445173" cy="829040"/>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sz="2400"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Statewide Engagement</a:t>
            </a:r>
          </a:p>
        </p:txBody>
      </p:sp>
      <p:sp>
        <p:nvSpPr>
          <p:cNvPr id="6" name="Rectangle 5">
            <a:extLst>
              <a:ext uri="{FF2B5EF4-FFF2-40B4-BE49-F238E27FC236}">
                <a16:creationId xmlns:a16="http://schemas.microsoft.com/office/drawing/2014/main" id="{78C626EB-2200-8859-AE46-E63D1F1D3DC5}"/>
              </a:ext>
            </a:extLst>
          </p:cNvPr>
          <p:cNvSpPr/>
          <p:nvPr/>
        </p:nvSpPr>
        <p:spPr>
          <a:xfrm>
            <a:off x="3607632" y="2097047"/>
            <a:ext cx="2445173" cy="829040"/>
          </a:xfrm>
          <a:prstGeom prst="rect">
            <a:avLst/>
          </a:prstGeom>
          <a:solidFill>
            <a:srgbClr val="00A79D"/>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rPr>
              <a:t>Redesign </a:t>
            </a:r>
          </a:p>
          <a:p>
            <a:pPr algn="ctr"/>
            <a:r>
              <a:rPr lang="en-US" sz="2400" b="1" dirty="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rPr>
              <a:t>Spark</a:t>
            </a:r>
          </a:p>
        </p:txBody>
      </p:sp>
      <p:sp>
        <p:nvSpPr>
          <p:cNvPr id="7" name="Rectangle 6">
            <a:extLst>
              <a:ext uri="{FF2B5EF4-FFF2-40B4-BE49-F238E27FC236}">
                <a16:creationId xmlns:a16="http://schemas.microsoft.com/office/drawing/2014/main" id="{81F45D33-CB7A-4AB9-BA5F-6EC756411CE8}"/>
              </a:ext>
            </a:extLst>
          </p:cNvPr>
          <p:cNvSpPr/>
          <p:nvPr/>
        </p:nvSpPr>
        <p:spPr>
          <a:xfrm>
            <a:off x="6205205" y="2097047"/>
            <a:ext cx="2445173" cy="829040"/>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sz="2400"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Implement Redesign</a:t>
            </a:r>
          </a:p>
        </p:txBody>
      </p:sp>
      <p:sp>
        <p:nvSpPr>
          <p:cNvPr id="8" name="Rectangle 7">
            <a:extLst>
              <a:ext uri="{FF2B5EF4-FFF2-40B4-BE49-F238E27FC236}">
                <a16:creationId xmlns:a16="http://schemas.microsoft.com/office/drawing/2014/main" id="{AD9236CD-D28A-3D5D-BEAA-42994C56BCC3}"/>
              </a:ext>
            </a:extLst>
          </p:cNvPr>
          <p:cNvSpPr/>
          <p:nvPr/>
        </p:nvSpPr>
        <p:spPr>
          <a:xfrm>
            <a:off x="8802778" y="2097045"/>
            <a:ext cx="2445173" cy="829040"/>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sz="2400"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Assess </a:t>
            </a:r>
          </a:p>
          <a:p>
            <a:pPr algn="ctr"/>
            <a:r>
              <a:rPr lang="en-US" sz="2400"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Redesign</a:t>
            </a:r>
          </a:p>
        </p:txBody>
      </p:sp>
      <p:sp>
        <p:nvSpPr>
          <p:cNvPr id="9" name="Rectangle 8">
            <a:extLst>
              <a:ext uri="{FF2B5EF4-FFF2-40B4-BE49-F238E27FC236}">
                <a16:creationId xmlns:a16="http://schemas.microsoft.com/office/drawing/2014/main" id="{6155AFF2-6108-1033-8445-CEB3529710B1}"/>
              </a:ext>
            </a:extLst>
          </p:cNvPr>
          <p:cNvSpPr/>
          <p:nvPr/>
        </p:nvSpPr>
        <p:spPr>
          <a:xfrm>
            <a:off x="1010059" y="3077793"/>
            <a:ext cx="2445172" cy="2824249"/>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t"/>
          <a:lstStyle/>
          <a:p>
            <a:pPr marL="285750" indent="-285750">
              <a:buFont typeface="Arial" panose="020B0604020202020204" pitchFamily="34" charset="0"/>
              <a:buChar char="•"/>
            </a:pP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3 Listening Teams</a:t>
            </a:r>
          </a:p>
          <a:p>
            <a:pPr marL="285750" indent="-285750">
              <a:buFont typeface="Arial" panose="020B0604020202020204" pitchFamily="34" charset="0"/>
              <a:buChar char="•"/>
            </a:pP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Team members:</a:t>
            </a: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 families and early learning and care professionals</a:t>
            </a:r>
          </a:p>
          <a:p>
            <a:pPr marL="285750" indent="-285750">
              <a:buFont typeface="Arial" panose="020B0604020202020204" pitchFamily="34" charset="0"/>
              <a:buChar char="•"/>
            </a:pP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Data: </a:t>
            </a: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interviews, focus groups, &amp; surveys</a:t>
            </a:r>
          </a:p>
          <a:p>
            <a:pPr marL="285750" indent="-285750">
              <a:buFont typeface="Arial" panose="020B0604020202020204" pitchFamily="34" charset="0"/>
              <a:buChar char="•"/>
            </a:pP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Presentations and Reports </a:t>
            </a:r>
            <a:r>
              <a:rPr lang="en-US" sz="1100"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a:t>
            </a:r>
            <a:r>
              <a:rPr lang="en-US" sz="1100"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from each team)</a:t>
            </a:r>
            <a:endParaRPr lang="en-US" sz="1200"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endParaRPr>
          </a:p>
        </p:txBody>
      </p:sp>
      <p:sp>
        <p:nvSpPr>
          <p:cNvPr id="10" name="Rectangle 9">
            <a:extLst>
              <a:ext uri="{FF2B5EF4-FFF2-40B4-BE49-F238E27FC236}">
                <a16:creationId xmlns:a16="http://schemas.microsoft.com/office/drawing/2014/main" id="{7020ECC9-D0F4-0871-ABCA-257FD45D208D}"/>
              </a:ext>
            </a:extLst>
          </p:cNvPr>
          <p:cNvSpPr/>
          <p:nvPr/>
        </p:nvSpPr>
        <p:spPr>
          <a:xfrm>
            <a:off x="3607631" y="3077793"/>
            <a:ext cx="2445173" cy="2824249"/>
          </a:xfrm>
          <a:prstGeom prst="rect">
            <a:avLst/>
          </a:prstGeom>
          <a:solidFill>
            <a:schemeClr val="tx2">
              <a:alpha val="50196"/>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ormAutofit lnSpcReduction="10000"/>
          </a:bodyPr>
          <a:lstStyle/>
          <a:p>
            <a:pPr marL="285750" indent="-285750">
              <a:buFont typeface="Arial" panose="020B0604020202020204" pitchFamily="34" charset="0"/>
              <a:buChar char="•"/>
            </a:pPr>
            <a:r>
              <a:rPr lang="en-US" b="1"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Accountability Team </a:t>
            </a:r>
            <a:r>
              <a:rPr lang="en-US"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forms with volunteers from each listening team</a:t>
            </a:r>
            <a:endParaRPr lang="en-US" b="1"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a:p>
            <a:pPr marL="285750" indent="-285750">
              <a:buFont typeface="Arial" panose="020B0604020202020204" pitchFamily="34" charset="0"/>
              <a:buChar char="•"/>
            </a:pPr>
            <a:r>
              <a:rPr lang="en-US"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Accountability Team creates formal </a:t>
            </a:r>
            <a:r>
              <a:rPr lang="en-US" b="1"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Redesign Plan</a:t>
            </a:r>
            <a:r>
              <a:rPr lang="en-US"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 using data they collected (with TRI &amp; DELC)</a:t>
            </a:r>
            <a:endParaRPr lang="en-US" b="1"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endParaRPr>
          </a:p>
        </p:txBody>
      </p:sp>
      <p:sp>
        <p:nvSpPr>
          <p:cNvPr id="11" name="Rectangle 10">
            <a:extLst>
              <a:ext uri="{FF2B5EF4-FFF2-40B4-BE49-F238E27FC236}">
                <a16:creationId xmlns:a16="http://schemas.microsoft.com/office/drawing/2014/main" id="{A1C33DED-1834-EC97-5C2A-6209FEDBAD26}"/>
              </a:ext>
            </a:extLst>
          </p:cNvPr>
          <p:cNvSpPr/>
          <p:nvPr/>
        </p:nvSpPr>
        <p:spPr>
          <a:xfrm>
            <a:off x="6205205" y="3077794"/>
            <a:ext cx="2445173" cy="2824248"/>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t"/>
          <a:lstStyle/>
          <a:p>
            <a:pPr marL="285750" indent="-285750">
              <a:buFont typeface="Arial" panose="020B0604020202020204" pitchFamily="34" charset="0"/>
              <a:buChar char="•"/>
            </a:pP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Spark Team @ TRI creates an </a:t>
            </a: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Implementation Plan </a:t>
            </a: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to launch Redesign Plan in phases</a:t>
            </a:r>
          </a:p>
          <a:p>
            <a:pPr marL="285750" indent="-285750">
              <a:buFont typeface="Arial" panose="020B0604020202020204" pitchFamily="34" charset="0"/>
              <a:buChar char="•"/>
            </a:pP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TRI launches newly redesigned Spark (upon DELC approval)</a:t>
            </a:r>
          </a:p>
        </p:txBody>
      </p:sp>
      <p:sp>
        <p:nvSpPr>
          <p:cNvPr id="12" name="Rectangle 11">
            <a:extLst>
              <a:ext uri="{FF2B5EF4-FFF2-40B4-BE49-F238E27FC236}">
                <a16:creationId xmlns:a16="http://schemas.microsoft.com/office/drawing/2014/main" id="{74E0764B-16F4-307D-0535-11AE91CBB0DF}"/>
              </a:ext>
            </a:extLst>
          </p:cNvPr>
          <p:cNvSpPr/>
          <p:nvPr/>
        </p:nvSpPr>
        <p:spPr>
          <a:xfrm>
            <a:off x="8802778" y="3077793"/>
            <a:ext cx="2445173" cy="2824248"/>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t"/>
          <a:lstStyle/>
          <a:p>
            <a:pPr marL="285750" indent="-285750">
              <a:buFont typeface="Arial" panose="020B0604020202020204" pitchFamily="34" charset="0"/>
              <a:buChar char="•"/>
            </a:pP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Accountability Team</a:t>
            </a: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 engages in ongoing process for assessing &amp; improving Spark</a:t>
            </a:r>
          </a:p>
          <a:p>
            <a:pPr marL="285750" indent="-285750">
              <a:buFont typeface="Arial" panose="020B0604020202020204" pitchFamily="34" charset="0"/>
              <a:buChar char="•"/>
            </a:pP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Accountability Team </a:t>
            </a: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creates and monitors</a:t>
            </a: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 Improvement Plan </a:t>
            </a:r>
            <a:r>
              <a:rPr lang="en-US"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with TRI</a:t>
            </a:r>
          </a:p>
        </p:txBody>
      </p:sp>
      <p:sp>
        <p:nvSpPr>
          <p:cNvPr id="13" name="Rectangle 12">
            <a:extLst>
              <a:ext uri="{FF2B5EF4-FFF2-40B4-BE49-F238E27FC236}">
                <a16:creationId xmlns:a16="http://schemas.microsoft.com/office/drawing/2014/main" id="{ABD0EA2B-EF9F-934E-064C-4FD1158ECB04}"/>
              </a:ext>
            </a:extLst>
          </p:cNvPr>
          <p:cNvSpPr/>
          <p:nvPr/>
        </p:nvSpPr>
        <p:spPr>
          <a:xfrm>
            <a:off x="1010058" y="6004124"/>
            <a:ext cx="2445173" cy="381000"/>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March - November</a:t>
            </a:r>
            <a:endParaRPr lang="en-US" b="1" dirty="0">
              <a:ln>
                <a:solidFill>
                  <a:srgbClr val="FFFFFF"/>
                </a:solidFill>
              </a:ln>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endParaRPr>
          </a:p>
        </p:txBody>
      </p:sp>
      <p:sp>
        <p:nvSpPr>
          <p:cNvPr id="14" name="Rectangle 13">
            <a:extLst>
              <a:ext uri="{FF2B5EF4-FFF2-40B4-BE49-F238E27FC236}">
                <a16:creationId xmlns:a16="http://schemas.microsoft.com/office/drawing/2014/main" id="{00D7E8FA-23F6-F389-C6A3-C0F873DB561E}"/>
              </a:ext>
            </a:extLst>
          </p:cNvPr>
          <p:cNvSpPr/>
          <p:nvPr/>
        </p:nvSpPr>
        <p:spPr>
          <a:xfrm>
            <a:off x="3607620" y="6004124"/>
            <a:ext cx="2445173" cy="381000"/>
          </a:xfrm>
          <a:prstGeom prst="rect">
            <a:avLst/>
          </a:prstGeom>
          <a:solidFill>
            <a:srgbClr val="00A79D"/>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solidFill>
                <a:latin typeface="Urbanist Medium" panose="020B0A04040200000203" pitchFamily="34" charset="0"/>
                <a:ea typeface="Urbanist Medium" panose="020B0A04040200000203" pitchFamily="34" charset="0"/>
                <a:cs typeface="Urbanist Medium" panose="020B0A04040200000203" pitchFamily="34" charset="0"/>
              </a:rPr>
              <a:t>October – June</a:t>
            </a:r>
            <a:endParaRPr lang="en-US" b="1" dirty="0">
              <a:ln>
                <a:solidFill>
                  <a:srgbClr val="FFFFFF"/>
                </a:solidFill>
              </a:ln>
              <a:solidFill>
                <a:schemeClr val="tx2"/>
              </a:solidFill>
              <a:latin typeface="Urbanist Medium" panose="020B0A04040200000203" pitchFamily="34" charset="0"/>
              <a:ea typeface="Urbanist Medium" panose="020B0A04040200000203" pitchFamily="34" charset="0"/>
              <a:cs typeface="Urbanist Medium" panose="020B0A04040200000203" pitchFamily="34" charset="0"/>
            </a:endParaRPr>
          </a:p>
        </p:txBody>
      </p:sp>
      <p:sp>
        <p:nvSpPr>
          <p:cNvPr id="15" name="Rectangle 14">
            <a:extLst>
              <a:ext uri="{FF2B5EF4-FFF2-40B4-BE49-F238E27FC236}">
                <a16:creationId xmlns:a16="http://schemas.microsoft.com/office/drawing/2014/main" id="{22E84557-744E-C0BE-3F13-A296D2A95CBF}"/>
              </a:ext>
            </a:extLst>
          </p:cNvPr>
          <p:cNvSpPr/>
          <p:nvPr/>
        </p:nvSpPr>
        <p:spPr>
          <a:xfrm>
            <a:off x="6205205" y="5993481"/>
            <a:ext cx="2445173" cy="381000"/>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sz="1600"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June 2024 – June 2025</a:t>
            </a:r>
            <a:endParaRPr lang="en-US" sz="1600" b="1" dirty="0">
              <a:ln>
                <a:solidFill>
                  <a:srgbClr val="FFFFFF"/>
                </a:solidFill>
              </a:ln>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endParaRPr>
          </a:p>
        </p:txBody>
      </p:sp>
      <p:sp>
        <p:nvSpPr>
          <p:cNvPr id="16" name="Rectangle 15">
            <a:extLst>
              <a:ext uri="{FF2B5EF4-FFF2-40B4-BE49-F238E27FC236}">
                <a16:creationId xmlns:a16="http://schemas.microsoft.com/office/drawing/2014/main" id="{46ED03D8-E6AC-3A5A-0653-A0BA47B924AE}"/>
              </a:ext>
            </a:extLst>
          </p:cNvPr>
          <p:cNvSpPr/>
          <p:nvPr/>
        </p:nvSpPr>
        <p:spPr>
          <a:xfrm>
            <a:off x="8802778" y="5996324"/>
            <a:ext cx="2445173" cy="381000"/>
          </a:xfrm>
          <a:prstGeom prst="rect">
            <a:avLst/>
          </a:prstGeom>
          <a:noFill/>
          <a:ln w="9525" cap="flat" cmpd="sng" algn="ctr">
            <a:solidFill>
              <a:schemeClr val="accent6">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r>
              <a:rPr lang="en-US" b="1" dirty="0">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rPr>
              <a:t>Ongoing</a:t>
            </a:r>
            <a:endParaRPr lang="en-US" b="1" dirty="0">
              <a:ln>
                <a:solidFill>
                  <a:srgbClr val="FFFFFF"/>
                </a:solidFill>
              </a:ln>
              <a:solidFill>
                <a:schemeClr val="accent6">
                  <a:lumMod val="85000"/>
                </a:schemeClr>
              </a:solidFill>
              <a:latin typeface="Urbanist Medium" panose="020B0A04040200000203" pitchFamily="34" charset="0"/>
              <a:ea typeface="Urbanist Medium" panose="020B0A04040200000203" pitchFamily="34" charset="0"/>
              <a:cs typeface="Urbanist Medium" panose="020B0A04040200000203" pitchFamily="34" charset="0"/>
            </a:endParaRPr>
          </a:p>
        </p:txBody>
      </p:sp>
      <p:sp>
        <p:nvSpPr>
          <p:cNvPr id="17" name="Title 3">
            <a:extLst>
              <a:ext uri="{FF2B5EF4-FFF2-40B4-BE49-F238E27FC236}">
                <a16:creationId xmlns:a16="http://schemas.microsoft.com/office/drawing/2014/main" id="{6755A327-7558-4A02-9A19-AD2776F3388F}"/>
              </a:ext>
            </a:extLst>
          </p:cNvPr>
          <p:cNvSpPr txBox="1">
            <a:spLocks/>
          </p:cNvSpPr>
          <p:nvPr/>
        </p:nvSpPr>
        <p:spPr>
          <a:xfrm>
            <a:off x="2313094" y="725718"/>
            <a:ext cx="8603826" cy="638098"/>
          </a:xfrm>
          <a:prstGeom prst="rect">
            <a:avLst/>
          </a:prstGeom>
        </p:spPr>
        <p:txBody>
          <a:bodyPr/>
          <a:lstStyle>
            <a:lvl1pPr algn="l" defTabSz="914400" rtl="0" eaLnBrk="1" latinLnBrk="0" hangingPunct="1">
              <a:lnSpc>
                <a:spcPts val="4400"/>
              </a:lnSpc>
              <a:spcBef>
                <a:spcPct val="0"/>
              </a:spcBef>
              <a:buNone/>
              <a:defRPr sz="4400" b="1" i="0" kern="800" spc="-200" baseline="0">
                <a:solidFill>
                  <a:srgbClr val="6D6B6B"/>
                </a:solidFill>
                <a:latin typeface="+mj-lt"/>
                <a:ea typeface="+mj-ea"/>
                <a:cs typeface="+mj-cs"/>
              </a:defRPr>
            </a:lvl1pPr>
          </a:lstStyle>
          <a:p>
            <a:r>
              <a:rPr lang="en-US" dirty="0">
                <a:solidFill>
                  <a:schemeClr val="accent5"/>
                </a:solidFill>
                <a:latin typeface="Urbanist Black" panose="020B0A04040200000203" pitchFamily="34" charset="0"/>
                <a:ea typeface="Urbanist Black" panose="020B0A04040200000203" pitchFamily="34" charset="0"/>
                <a:cs typeface="Urbanist Black" panose="020B0A04040200000203" pitchFamily="34" charset="0"/>
              </a:rPr>
              <a:t>Spark Redesign Stages</a:t>
            </a:r>
          </a:p>
        </p:txBody>
      </p:sp>
      <p:sp>
        <p:nvSpPr>
          <p:cNvPr id="4" name="Arrow: Notched Right 3">
            <a:extLst>
              <a:ext uri="{FF2B5EF4-FFF2-40B4-BE49-F238E27FC236}">
                <a16:creationId xmlns:a16="http://schemas.microsoft.com/office/drawing/2014/main" id="{84C77611-AE98-7115-39FA-A5404F0951F3}"/>
              </a:ext>
            </a:extLst>
          </p:cNvPr>
          <p:cNvSpPr/>
          <p:nvPr/>
        </p:nvSpPr>
        <p:spPr>
          <a:xfrm>
            <a:off x="2313094" y="1192150"/>
            <a:ext cx="8934857" cy="753187"/>
          </a:xfrm>
          <a:prstGeom prst="notchedRightArrow">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Driven by the leadership of families and early learning and care professionals</a:t>
            </a:r>
          </a:p>
        </p:txBody>
      </p:sp>
    </p:spTree>
    <p:extLst>
      <p:ext uri="{BB962C8B-B14F-4D97-AF65-F5344CB8AC3E}">
        <p14:creationId xmlns:p14="http://schemas.microsoft.com/office/powerpoint/2010/main" val="181344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3789C-FE04-5FA8-EB4C-ECEBF2B77216}"/>
              </a:ext>
            </a:extLst>
          </p:cNvPr>
          <p:cNvSpPr>
            <a:spLocks noGrp="1"/>
          </p:cNvSpPr>
          <p:nvPr>
            <p:ph type="title"/>
          </p:nvPr>
        </p:nvSpPr>
        <p:spPr/>
        <p:txBody>
          <a:bodyPr>
            <a:normAutofit/>
          </a:bodyPr>
          <a:lstStyle/>
          <a:p>
            <a:r>
              <a:rPr lang="en-US"/>
              <a:t>Accountability Team’s Vision for Spark</a:t>
            </a:r>
          </a:p>
        </p:txBody>
      </p:sp>
      <p:sp>
        <p:nvSpPr>
          <p:cNvPr id="5" name="Content Placeholder 4">
            <a:extLst>
              <a:ext uri="{FF2B5EF4-FFF2-40B4-BE49-F238E27FC236}">
                <a16:creationId xmlns:a16="http://schemas.microsoft.com/office/drawing/2014/main" id="{E8628D9B-27CF-5D2E-ECAE-7046595AA22C}"/>
              </a:ext>
            </a:extLst>
          </p:cNvPr>
          <p:cNvSpPr>
            <a:spLocks noGrp="1"/>
          </p:cNvSpPr>
          <p:nvPr>
            <p:ph sz="half" idx="13"/>
          </p:nvPr>
        </p:nvSpPr>
        <p:spPr/>
        <p:txBody>
          <a:bodyPr/>
          <a:lstStyle/>
          <a:p>
            <a:r>
              <a:rPr lang="en-US" sz="3600"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The vision of Spark is to be a welcoming and </a:t>
            </a:r>
            <a:r>
              <a:rPr lang="en-US" sz="3600" b="1" dirty="0">
                <a:solidFill>
                  <a:schemeClr val="bg1"/>
                </a:solidFill>
                <a:highlight>
                  <a:srgbClr val="FFFF00"/>
                </a:highlight>
                <a:latin typeface="Urbanist Medium" panose="020B0A04040200000203" pitchFamily="34" charset="0"/>
                <a:ea typeface="Urbanist Medium" panose="020B0A04040200000203" pitchFamily="34" charset="0"/>
                <a:cs typeface="Urbanist Medium" panose="020B0A04040200000203" pitchFamily="34" charset="0"/>
              </a:rPr>
              <a:t>inclusive</a:t>
            </a:r>
            <a:r>
              <a:rPr lang="en-US" sz="3600"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 program that strives to connect all children and families in Oregon with great and </a:t>
            </a:r>
            <a:r>
              <a:rPr lang="en-US" sz="3600" b="1" dirty="0">
                <a:solidFill>
                  <a:schemeClr val="bg1"/>
                </a:solidFill>
                <a:highlight>
                  <a:srgbClr val="FFFF00"/>
                </a:highlight>
                <a:latin typeface="Urbanist Medium" panose="020B0A04040200000203" pitchFamily="34" charset="0"/>
                <a:ea typeface="Urbanist Medium" panose="020B0A04040200000203" pitchFamily="34" charset="0"/>
                <a:cs typeface="Urbanist Medium" panose="020B0A04040200000203" pitchFamily="34" charset="0"/>
              </a:rPr>
              <a:t>responsive</a:t>
            </a:r>
            <a:r>
              <a:rPr lang="en-US" sz="3600"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 early education, development, and care, by </a:t>
            </a:r>
            <a:r>
              <a:rPr lang="en-US" sz="3600" b="1" dirty="0">
                <a:solidFill>
                  <a:schemeClr val="bg1"/>
                </a:solidFill>
                <a:highlight>
                  <a:srgbClr val="FFFF00"/>
                </a:highlight>
                <a:latin typeface="Urbanist Medium" panose="020B0A04040200000203" pitchFamily="34" charset="0"/>
                <a:ea typeface="Urbanist Medium" panose="020B0A04040200000203" pitchFamily="34" charset="0"/>
                <a:cs typeface="Urbanist Medium" panose="020B0A04040200000203" pitchFamily="34" charset="0"/>
              </a:rPr>
              <a:t>supporting</a:t>
            </a:r>
            <a:r>
              <a:rPr lang="en-US" sz="3600"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 and </a:t>
            </a:r>
            <a:r>
              <a:rPr lang="en-US" sz="3600" b="1" dirty="0">
                <a:solidFill>
                  <a:schemeClr val="bg1"/>
                </a:solidFill>
                <a:highlight>
                  <a:srgbClr val="FFFF00"/>
                </a:highlight>
                <a:latin typeface="Urbanist Medium" panose="020B0A04040200000203" pitchFamily="34" charset="0"/>
                <a:ea typeface="Urbanist Medium" panose="020B0A04040200000203" pitchFamily="34" charset="0"/>
                <a:cs typeface="Urbanist Medium" panose="020B0A04040200000203" pitchFamily="34" charset="0"/>
              </a:rPr>
              <a:t>celebrating</a:t>
            </a:r>
            <a:r>
              <a:rPr lang="en-US" sz="3600" dirty="0">
                <a:solidFill>
                  <a:schemeClr val="bg1"/>
                </a:solidFill>
                <a:latin typeface="Urbanist Medium" panose="020B0A04040200000203" pitchFamily="34" charset="0"/>
                <a:ea typeface="Urbanist Medium" panose="020B0A04040200000203" pitchFamily="34" charset="0"/>
                <a:cs typeface="Urbanist Medium" panose="020B0A04040200000203" pitchFamily="34" charset="0"/>
              </a:rPr>
              <a:t> providers.</a:t>
            </a:r>
          </a:p>
          <a:p>
            <a:endParaRPr lang="en-US" dirty="0"/>
          </a:p>
        </p:txBody>
      </p:sp>
    </p:spTree>
    <p:extLst>
      <p:ext uri="{BB962C8B-B14F-4D97-AF65-F5344CB8AC3E}">
        <p14:creationId xmlns:p14="http://schemas.microsoft.com/office/powerpoint/2010/main" val="1203912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33766-1A86-BF52-A754-3056A893AD7F}"/>
              </a:ext>
            </a:extLst>
          </p:cNvPr>
          <p:cNvSpPr>
            <a:spLocks noGrp="1"/>
          </p:cNvSpPr>
          <p:nvPr>
            <p:ph type="title"/>
          </p:nvPr>
        </p:nvSpPr>
        <p:spPr/>
        <p:txBody>
          <a:bodyPr/>
          <a:lstStyle/>
          <a:p>
            <a:r>
              <a:rPr lang="en-US" dirty="0"/>
              <a:t>Reconceptualizing Quality</a:t>
            </a:r>
          </a:p>
        </p:txBody>
      </p:sp>
      <p:sp>
        <p:nvSpPr>
          <p:cNvPr id="3" name="Content Placeholder 2">
            <a:extLst>
              <a:ext uri="{FF2B5EF4-FFF2-40B4-BE49-F238E27FC236}">
                <a16:creationId xmlns:a16="http://schemas.microsoft.com/office/drawing/2014/main" id="{E0347D6D-2A40-380B-56A5-9C7CD4A5D3CF}"/>
              </a:ext>
            </a:extLst>
          </p:cNvPr>
          <p:cNvSpPr>
            <a:spLocks noGrp="1"/>
          </p:cNvSpPr>
          <p:nvPr>
            <p:ph idx="1"/>
          </p:nvPr>
        </p:nvSpPr>
        <p:spPr/>
        <p:txBody>
          <a:bodyPr/>
          <a:lstStyle/>
          <a:p>
            <a:r>
              <a:rPr lang="en-US" b="1" dirty="0"/>
              <a:t>Two of the recommendations:</a:t>
            </a:r>
          </a:p>
          <a:p>
            <a:pPr marL="457200" indent="-457200">
              <a:buFont typeface="Arial" panose="020B0604020202020204" pitchFamily="34" charset="0"/>
              <a:buChar char="•"/>
            </a:pPr>
            <a:r>
              <a:rPr lang="en-US" dirty="0"/>
              <a:t>Legitimate </a:t>
            </a:r>
            <a:r>
              <a:rPr lang="en-US" dirty="0">
                <a:highlight>
                  <a:srgbClr val="FFFF00"/>
                </a:highlight>
              </a:rPr>
              <a:t>family and community expertise </a:t>
            </a:r>
            <a:r>
              <a:rPr lang="en-US" dirty="0"/>
              <a:t>in defining quality ECE</a:t>
            </a:r>
          </a:p>
          <a:p>
            <a:pPr marL="457200" indent="-457200">
              <a:buFont typeface="Arial" panose="020B0604020202020204" pitchFamily="34" charset="0"/>
              <a:buChar char="•"/>
            </a:pPr>
            <a:r>
              <a:rPr lang="en-US" dirty="0"/>
              <a:t>Fundamentally reimagine the current system, moving toward co-creation of a quality system that is based on respect, trust and relationships; prioritizes self-determination for families and communities; is </a:t>
            </a:r>
            <a:r>
              <a:rPr lang="en-US" dirty="0">
                <a:highlight>
                  <a:srgbClr val="FFFF00"/>
                </a:highlight>
              </a:rPr>
              <a:t>responsive</a:t>
            </a:r>
            <a:r>
              <a:rPr lang="en-US" dirty="0"/>
              <a:t> to the needs of all communities; and ensures diverse representation in leadership.</a:t>
            </a:r>
          </a:p>
        </p:txBody>
      </p:sp>
    </p:spTree>
    <p:extLst>
      <p:ext uri="{BB962C8B-B14F-4D97-AF65-F5344CB8AC3E}">
        <p14:creationId xmlns:p14="http://schemas.microsoft.com/office/powerpoint/2010/main" val="3193327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FF21-57EB-7804-152A-6377F59AE464}"/>
              </a:ext>
            </a:extLst>
          </p:cNvPr>
          <p:cNvSpPr>
            <a:spLocks noGrp="1"/>
          </p:cNvSpPr>
          <p:nvPr>
            <p:ph type="title"/>
          </p:nvPr>
        </p:nvSpPr>
        <p:spPr/>
        <p:txBody>
          <a:bodyPr/>
          <a:lstStyle/>
          <a:p>
            <a:r>
              <a:rPr lang="en-US" dirty="0"/>
              <a:t>Mindset Shift</a:t>
            </a:r>
          </a:p>
        </p:txBody>
      </p:sp>
      <p:sp>
        <p:nvSpPr>
          <p:cNvPr id="3" name="Content Placeholder 2">
            <a:extLst>
              <a:ext uri="{FF2B5EF4-FFF2-40B4-BE49-F238E27FC236}">
                <a16:creationId xmlns:a16="http://schemas.microsoft.com/office/drawing/2014/main" id="{94B03712-364F-05ED-8414-62381A852DEE}"/>
              </a:ext>
            </a:extLst>
          </p:cNvPr>
          <p:cNvSpPr>
            <a:spLocks noGrp="1"/>
          </p:cNvSpPr>
          <p:nvPr>
            <p:ph idx="1"/>
          </p:nvPr>
        </p:nvSpPr>
        <p:spPr/>
        <p:txBody>
          <a:bodyPr/>
          <a:lstStyle/>
          <a:p>
            <a:r>
              <a:rPr lang="en-US" b="1" dirty="0"/>
              <a:t>According to Mitchell and colleagues:</a:t>
            </a:r>
          </a:p>
          <a:p>
            <a:r>
              <a:rPr lang="en-US" dirty="0"/>
              <a:t> “The courage to invite innovation…will require…reexamining our internalized beliefs and value judgments about what is “true” or “right” for children and families is likewise essential”(2024, p. 55).</a:t>
            </a:r>
          </a:p>
          <a:p>
            <a:endParaRPr lang="en-US" dirty="0"/>
          </a:p>
          <a:p>
            <a:r>
              <a:rPr lang="en-US" b="1" dirty="0"/>
              <a:t>My ask:</a:t>
            </a:r>
          </a:p>
          <a:p>
            <a:pPr marL="514350" indent="-514350">
              <a:buAutoNum type="arabicParenBoth"/>
            </a:pPr>
            <a:r>
              <a:rPr lang="en-US" dirty="0"/>
              <a:t>Notice what you’re feeling</a:t>
            </a:r>
          </a:p>
          <a:p>
            <a:pPr marL="514350" indent="-514350">
              <a:buAutoNum type="arabicParenBoth"/>
            </a:pPr>
            <a:r>
              <a:rPr lang="en-US" dirty="0"/>
              <a:t>Take time to reflect</a:t>
            </a:r>
          </a:p>
          <a:p>
            <a:pPr marL="514350" indent="-514350">
              <a:buAutoNum type="arabicParenBoth"/>
            </a:pPr>
            <a:r>
              <a:rPr lang="en-US" dirty="0"/>
              <a:t>Try to listen and understand why</a:t>
            </a:r>
          </a:p>
        </p:txBody>
      </p:sp>
    </p:spTree>
    <p:extLst>
      <p:ext uri="{BB962C8B-B14F-4D97-AF65-F5344CB8AC3E}">
        <p14:creationId xmlns:p14="http://schemas.microsoft.com/office/powerpoint/2010/main" val="1292890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3F867-6411-0C6F-6059-F59EF0ACA95F}"/>
              </a:ext>
            </a:extLst>
          </p:cNvPr>
          <p:cNvSpPr>
            <a:spLocks noGrp="1"/>
          </p:cNvSpPr>
          <p:nvPr>
            <p:ph type="title"/>
          </p:nvPr>
        </p:nvSpPr>
        <p:spPr/>
        <p:txBody>
          <a:bodyPr/>
          <a:lstStyle/>
          <a:p>
            <a:r>
              <a:rPr lang="en-US" dirty="0"/>
              <a:t>Policy Equity Group</a:t>
            </a:r>
          </a:p>
        </p:txBody>
      </p:sp>
      <p:sp>
        <p:nvSpPr>
          <p:cNvPr id="3" name="Content Placeholder 2">
            <a:extLst>
              <a:ext uri="{FF2B5EF4-FFF2-40B4-BE49-F238E27FC236}">
                <a16:creationId xmlns:a16="http://schemas.microsoft.com/office/drawing/2014/main" id="{074429A6-6DC8-AB61-BCA9-9FBB5A4A4A2F}"/>
              </a:ext>
            </a:extLst>
          </p:cNvPr>
          <p:cNvSpPr>
            <a:spLocks noGrp="1"/>
          </p:cNvSpPr>
          <p:nvPr>
            <p:ph idx="1"/>
          </p:nvPr>
        </p:nvSpPr>
        <p:spPr/>
        <p:txBody>
          <a:bodyPr/>
          <a:lstStyle/>
          <a:p>
            <a:r>
              <a:rPr lang="en-US" i="1" dirty="0"/>
              <a:t>Knocking Down QRIS Structures and Rebuilding with Effectiveness and Equity at the Forefront</a:t>
            </a:r>
          </a:p>
          <a:p>
            <a:endParaRPr lang="en-US" i="1" dirty="0"/>
          </a:p>
          <a:p>
            <a:r>
              <a:rPr lang="en-US" dirty="0"/>
              <a:t>QRIS should be:</a:t>
            </a:r>
          </a:p>
          <a:p>
            <a:pPr marL="514350" indent="-514350">
              <a:buFont typeface="+mj-lt"/>
              <a:buAutoNum type="arabicPeriod"/>
            </a:pPr>
            <a:r>
              <a:rPr lang="en-US" dirty="0"/>
              <a:t>Predictive of child outcomes</a:t>
            </a:r>
          </a:p>
          <a:p>
            <a:pPr marL="514350" indent="-514350">
              <a:buFont typeface="+mj-lt"/>
              <a:buAutoNum type="arabicPeriod"/>
            </a:pPr>
            <a:r>
              <a:rPr lang="en-US" dirty="0"/>
              <a:t>Accurate measures of quality</a:t>
            </a:r>
          </a:p>
          <a:p>
            <a:pPr marL="514350" indent="-514350">
              <a:buFont typeface="+mj-lt"/>
              <a:buAutoNum type="arabicPeriod"/>
            </a:pPr>
            <a:r>
              <a:rPr lang="en-US" dirty="0"/>
              <a:t>Fair in expectations &amp; supports</a:t>
            </a:r>
          </a:p>
        </p:txBody>
      </p:sp>
    </p:spTree>
    <p:extLst>
      <p:ext uri="{BB962C8B-B14F-4D97-AF65-F5344CB8AC3E}">
        <p14:creationId xmlns:p14="http://schemas.microsoft.com/office/powerpoint/2010/main" val="3961174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03AE-8DA0-FF74-3965-A6011D6161D0}"/>
              </a:ext>
            </a:extLst>
          </p:cNvPr>
          <p:cNvSpPr>
            <a:spLocks noGrp="1"/>
          </p:cNvSpPr>
          <p:nvPr>
            <p:ph type="title"/>
          </p:nvPr>
        </p:nvSpPr>
        <p:spPr/>
        <p:txBody>
          <a:bodyPr>
            <a:normAutofit/>
          </a:bodyPr>
          <a:lstStyle/>
          <a:p>
            <a:r>
              <a:rPr lang="en-US" dirty="0"/>
              <a:t>Overview + Individualism</a:t>
            </a:r>
          </a:p>
        </p:txBody>
      </p:sp>
      <p:pic>
        <p:nvPicPr>
          <p:cNvPr id="6" name="Online Media 5" title="Knocking Down QRIS Structures and Rebuilding with Effectiveness and Equity at the Forefront">
            <a:hlinkClick r:id="" action="ppaction://media"/>
            <a:extLst>
              <a:ext uri="{FF2B5EF4-FFF2-40B4-BE49-F238E27FC236}">
                <a16:creationId xmlns:a16="http://schemas.microsoft.com/office/drawing/2014/main" id="{A90D9921-4818-8D7D-6E1C-50E8EC3164B7}"/>
              </a:ext>
            </a:extLst>
          </p:cNvPr>
          <p:cNvPicPr>
            <a:picLocks noRot="1" noChangeAspect="1"/>
          </p:cNvPicPr>
          <p:nvPr>
            <a:videoFile r:link="rId1"/>
          </p:nvPr>
        </p:nvPicPr>
        <p:blipFill>
          <a:blip r:embed="rId4"/>
          <a:stretch>
            <a:fillRect/>
          </a:stretch>
        </p:blipFill>
        <p:spPr>
          <a:xfrm>
            <a:off x="2049983" y="1716684"/>
            <a:ext cx="8092034" cy="4572000"/>
          </a:xfrm>
          <a:prstGeom prst="rect">
            <a:avLst/>
          </a:prstGeom>
        </p:spPr>
      </p:pic>
    </p:spTree>
    <p:extLst>
      <p:ext uri="{BB962C8B-B14F-4D97-AF65-F5344CB8AC3E}">
        <p14:creationId xmlns:p14="http://schemas.microsoft.com/office/powerpoint/2010/main" val="79907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5FE23-289A-6CFA-A78F-8CB0E39D8844}"/>
              </a:ext>
            </a:extLst>
          </p:cNvPr>
          <p:cNvSpPr>
            <a:spLocks noGrp="1"/>
          </p:cNvSpPr>
          <p:nvPr>
            <p:ph type="title"/>
          </p:nvPr>
        </p:nvSpPr>
        <p:spPr>
          <a:xfrm>
            <a:off x="738188" y="2803669"/>
            <a:ext cx="5256212" cy="1250661"/>
          </a:xfrm>
        </p:spPr>
        <p:txBody>
          <a:bodyPr/>
          <a:lstStyle/>
          <a:p>
            <a:r>
              <a:rPr lang="en-US" dirty="0"/>
              <a:t>Wows &amp; Wonders</a:t>
            </a:r>
          </a:p>
        </p:txBody>
      </p:sp>
    </p:spTree>
    <p:extLst>
      <p:ext uri="{BB962C8B-B14F-4D97-AF65-F5344CB8AC3E}">
        <p14:creationId xmlns:p14="http://schemas.microsoft.com/office/powerpoint/2010/main" val="4286059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41045-AD4A-E4A7-8341-68BB55409023}"/>
              </a:ext>
            </a:extLst>
          </p:cNvPr>
          <p:cNvSpPr>
            <a:spLocks noGrp="1"/>
          </p:cNvSpPr>
          <p:nvPr>
            <p:ph type="title"/>
          </p:nvPr>
        </p:nvSpPr>
        <p:spPr/>
        <p:txBody>
          <a:bodyPr/>
          <a:lstStyle/>
          <a:p>
            <a:r>
              <a:rPr lang="en-US" dirty="0">
                <a:solidFill>
                  <a:srgbClr val="00A79D"/>
                </a:solidFill>
              </a:rPr>
              <a:t>One “Right” Way</a:t>
            </a:r>
          </a:p>
        </p:txBody>
      </p:sp>
      <p:sp>
        <p:nvSpPr>
          <p:cNvPr id="3" name="Content Placeholder 2">
            <a:extLst>
              <a:ext uri="{FF2B5EF4-FFF2-40B4-BE49-F238E27FC236}">
                <a16:creationId xmlns:a16="http://schemas.microsoft.com/office/drawing/2014/main" id="{7F4CC5A6-BC8F-79F2-088B-56F1D4A21B11}"/>
              </a:ext>
            </a:extLst>
          </p:cNvPr>
          <p:cNvSpPr>
            <a:spLocks noGrp="1"/>
          </p:cNvSpPr>
          <p:nvPr>
            <p:ph idx="1"/>
          </p:nvPr>
        </p:nvSpPr>
        <p:spPr/>
        <p:txBody>
          <a:bodyPr>
            <a:normAutofit lnSpcReduction="10000"/>
          </a:bodyPr>
          <a:lstStyle/>
          <a:p>
            <a:r>
              <a:rPr lang="en-US" dirty="0">
                <a:solidFill>
                  <a:srgbClr val="002F58"/>
                </a:solidFill>
              </a:rPr>
              <a:t>After the vignette we will go into breakout rooms and discuss the following questions:</a:t>
            </a:r>
          </a:p>
          <a:p>
            <a:endParaRPr lang="en-US" dirty="0">
              <a:solidFill>
                <a:srgbClr val="002F58"/>
              </a:solidFill>
            </a:endParaRPr>
          </a:p>
          <a:p>
            <a:pPr marL="514350" indent="-514350">
              <a:buFont typeface="+mj-lt"/>
              <a:buAutoNum type="arabicPeriod"/>
            </a:pPr>
            <a:r>
              <a:rPr lang="en-US" dirty="0">
                <a:solidFill>
                  <a:srgbClr val="002F58"/>
                </a:solidFill>
              </a:rPr>
              <a:t>Given Alma’s values, what might she think of the “quality” of Lauren’s classroom?</a:t>
            </a:r>
          </a:p>
          <a:p>
            <a:pPr marL="514350" indent="-514350">
              <a:buFont typeface="+mj-lt"/>
              <a:buAutoNum type="arabicPeriod"/>
            </a:pPr>
            <a:r>
              <a:rPr lang="en-US" dirty="0">
                <a:solidFill>
                  <a:srgbClr val="002F58"/>
                </a:solidFill>
              </a:rPr>
              <a:t>How might Alma be preparing her son for a world where having brown skin and interacting with authority figures can be dangerous?</a:t>
            </a:r>
          </a:p>
          <a:p>
            <a:pPr marL="514350" indent="-514350">
              <a:buFont typeface="+mj-lt"/>
              <a:buAutoNum type="arabicPeriod"/>
            </a:pPr>
            <a:r>
              <a:rPr lang="en-US" dirty="0">
                <a:solidFill>
                  <a:srgbClr val="002F58"/>
                </a:solidFill>
              </a:rPr>
              <a:t>What thoughts, judgments, or feelings did you notice come up for you as you listened to this vignette?</a:t>
            </a:r>
          </a:p>
          <a:p>
            <a:endParaRPr lang="en-US" dirty="0"/>
          </a:p>
        </p:txBody>
      </p:sp>
    </p:spTree>
    <p:extLst>
      <p:ext uri="{BB962C8B-B14F-4D97-AF65-F5344CB8AC3E}">
        <p14:creationId xmlns:p14="http://schemas.microsoft.com/office/powerpoint/2010/main" val="1505688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03AE-8DA0-FF74-3965-A6011D6161D0}"/>
              </a:ext>
            </a:extLst>
          </p:cNvPr>
          <p:cNvSpPr>
            <a:spLocks noGrp="1"/>
          </p:cNvSpPr>
          <p:nvPr>
            <p:ph type="title"/>
          </p:nvPr>
        </p:nvSpPr>
        <p:spPr/>
        <p:txBody>
          <a:bodyPr>
            <a:normAutofit/>
          </a:bodyPr>
          <a:lstStyle/>
          <a:p>
            <a:r>
              <a:rPr lang="en-US" dirty="0"/>
              <a:t>One “Right” Way</a:t>
            </a:r>
          </a:p>
        </p:txBody>
      </p:sp>
      <p:pic>
        <p:nvPicPr>
          <p:cNvPr id="3" name="Online Media 2" title="Knocking Down QRIS Structures and Rebuilding with Effectiveness and Equity at the Forefront">
            <a:hlinkClick r:id="" action="ppaction://media"/>
            <a:extLst>
              <a:ext uri="{FF2B5EF4-FFF2-40B4-BE49-F238E27FC236}">
                <a16:creationId xmlns:a16="http://schemas.microsoft.com/office/drawing/2014/main" id="{3159E6AE-5A73-FE19-DC1E-90ABFF5CF190}"/>
              </a:ext>
            </a:extLst>
          </p:cNvPr>
          <p:cNvPicPr>
            <a:picLocks noRot="1" noChangeAspect="1"/>
          </p:cNvPicPr>
          <p:nvPr>
            <a:videoFile r:link="rId1"/>
          </p:nvPr>
        </p:nvPicPr>
        <p:blipFill>
          <a:blip r:embed="rId4"/>
          <a:stretch>
            <a:fillRect/>
          </a:stretch>
        </p:blipFill>
        <p:spPr>
          <a:xfrm>
            <a:off x="2049982" y="1717385"/>
            <a:ext cx="8092036" cy="4572000"/>
          </a:xfrm>
          <a:prstGeom prst="rect">
            <a:avLst/>
          </a:prstGeom>
        </p:spPr>
      </p:pic>
    </p:spTree>
    <p:extLst>
      <p:ext uri="{BB962C8B-B14F-4D97-AF65-F5344CB8AC3E}">
        <p14:creationId xmlns:p14="http://schemas.microsoft.com/office/powerpoint/2010/main" val="145650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41045-AD4A-E4A7-8341-68BB55409023}"/>
              </a:ext>
            </a:extLst>
          </p:cNvPr>
          <p:cNvSpPr>
            <a:spLocks noGrp="1"/>
          </p:cNvSpPr>
          <p:nvPr>
            <p:ph type="title"/>
          </p:nvPr>
        </p:nvSpPr>
        <p:spPr/>
        <p:txBody>
          <a:bodyPr/>
          <a:lstStyle/>
          <a:p>
            <a:r>
              <a:rPr lang="en-US" dirty="0">
                <a:solidFill>
                  <a:srgbClr val="00A79D"/>
                </a:solidFill>
              </a:rPr>
              <a:t>Breakout Rooms</a:t>
            </a:r>
          </a:p>
        </p:txBody>
      </p:sp>
      <p:sp>
        <p:nvSpPr>
          <p:cNvPr id="3" name="Content Placeholder 2">
            <a:extLst>
              <a:ext uri="{FF2B5EF4-FFF2-40B4-BE49-F238E27FC236}">
                <a16:creationId xmlns:a16="http://schemas.microsoft.com/office/drawing/2014/main" id="{7F4CC5A6-BC8F-79F2-088B-56F1D4A21B11}"/>
              </a:ext>
            </a:extLst>
          </p:cNvPr>
          <p:cNvSpPr>
            <a:spLocks noGrp="1"/>
          </p:cNvSpPr>
          <p:nvPr>
            <p:ph idx="1"/>
          </p:nvPr>
        </p:nvSpPr>
        <p:spPr/>
        <p:txBody>
          <a:bodyPr>
            <a:normAutofit/>
          </a:bodyPr>
          <a:lstStyle/>
          <a:p>
            <a:r>
              <a:rPr lang="en-US" dirty="0">
                <a:solidFill>
                  <a:srgbClr val="002F58"/>
                </a:solidFill>
              </a:rPr>
              <a:t>Please discuss the following questions (10 min):</a:t>
            </a:r>
          </a:p>
          <a:p>
            <a:endParaRPr lang="en-US" dirty="0">
              <a:solidFill>
                <a:srgbClr val="002F58"/>
              </a:solidFill>
            </a:endParaRPr>
          </a:p>
          <a:p>
            <a:pPr marL="514350" indent="-514350">
              <a:buFont typeface="+mj-lt"/>
              <a:buAutoNum type="arabicPeriod"/>
            </a:pPr>
            <a:r>
              <a:rPr lang="en-US" dirty="0">
                <a:solidFill>
                  <a:srgbClr val="002F58"/>
                </a:solidFill>
              </a:rPr>
              <a:t>Given Alma’s values, what might she think of the “quality” of Lauren’s classroom?</a:t>
            </a:r>
          </a:p>
          <a:p>
            <a:pPr marL="514350" indent="-514350">
              <a:buFont typeface="+mj-lt"/>
              <a:buAutoNum type="arabicPeriod"/>
            </a:pPr>
            <a:r>
              <a:rPr lang="en-US" dirty="0">
                <a:solidFill>
                  <a:srgbClr val="002F58"/>
                </a:solidFill>
              </a:rPr>
              <a:t>How might Alma be preparing her son for a world where having brown skin and interacting with authority figures can be dangerous?</a:t>
            </a:r>
          </a:p>
          <a:p>
            <a:pPr marL="514350" indent="-514350">
              <a:buFont typeface="+mj-lt"/>
              <a:buAutoNum type="arabicPeriod"/>
            </a:pPr>
            <a:r>
              <a:rPr lang="en-US" dirty="0">
                <a:solidFill>
                  <a:srgbClr val="002F58"/>
                </a:solidFill>
              </a:rPr>
              <a:t>What thoughts, judgments, or feelings did you notice come up for you as you listened to this vignette?</a:t>
            </a:r>
          </a:p>
          <a:p>
            <a:endParaRPr lang="en-US" dirty="0"/>
          </a:p>
        </p:txBody>
      </p:sp>
    </p:spTree>
    <p:extLst>
      <p:ext uri="{BB962C8B-B14F-4D97-AF65-F5344CB8AC3E}">
        <p14:creationId xmlns:p14="http://schemas.microsoft.com/office/powerpoint/2010/main" val="2235949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703AE-8DA0-FF74-3965-A6011D6161D0}"/>
              </a:ext>
            </a:extLst>
          </p:cNvPr>
          <p:cNvSpPr>
            <a:spLocks noGrp="1"/>
          </p:cNvSpPr>
          <p:nvPr>
            <p:ph type="title"/>
          </p:nvPr>
        </p:nvSpPr>
        <p:spPr/>
        <p:txBody>
          <a:bodyPr>
            <a:normAutofit/>
          </a:bodyPr>
          <a:lstStyle/>
          <a:p>
            <a:r>
              <a:rPr lang="en-US" dirty="0"/>
              <a:t>Paternalism</a:t>
            </a:r>
          </a:p>
        </p:txBody>
      </p:sp>
      <p:pic>
        <p:nvPicPr>
          <p:cNvPr id="4" name="Online Media 3" title="Knocking Down QRIS Structures and Rebuilding with Effectiveness and Equity at the Forefront">
            <a:hlinkClick r:id="" action="ppaction://media"/>
            <a:extLst>
              <a:ext uri="{FF2B5EF4-FFF2-40B4-BE49-F238E27FC236}">
                <a16:creationId xmlns:a16="http://schemas.microsoft.com/office/drawing/2014/main" id="{BDB92D63-C500-CD81-2A50-9A89BB042F79}"/>
              </a:ext>
            </a:extLst>
          </p:cNvPr>
          <p:cNvPicPr>
            <a:picLocks noRot="1" noChangeAspect="1"/>
          </p:cNvPicPr>
          <p:nvPr>
            <a:videoFile r:link="rId1"/>
          </p:nvPr>
        </p:nvPicPr>
        <p:blipFill>
          <a:blip r:embed="rId4"/>
          <a:stretch>
            <a:fillRect/>
          </a:stretch>
        </p:blipFill>
        <p:spPr>
          <a:xfrm>
            <a:off x="2049982" y="1717446"/>
            <a:ext cx="8092035" cy="4572000"/>
          </a:xfrm>
          <a:prstGeom prst="rect">
            <a:avLst/>
          </a:prstGeom>
        </p:spPr>
      </p:pic>
    </p:spTree>
    <p:extLst>
      <p:ext uri="{BB962C8B-B14F-4D97-AF65-F5344CB8AC3E}">
        <p14:creationId xmlns:p14="http://schemas.microsoft.com/office/powerpoint/2010/main" val="71206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5FE23-289A-6CFA-A78F-8CB0E39D8844}"/>
              </a:ext>
            </a:extLst>
          </p:cNvPr>
          <p:cNvSpPr>
            <a:spLocks noGrp="1"/>
          </p:cNvSpPr>
          <p:nvPr>
            <p:ph type="title"/>
          </p:nvPr>
        </p:nvSpPr>
        <p:spPr>
          <a:xfrm>
            <a:off x="738188" y="2803669"/>
            <a:ext cx="5256212" cy="1250661"/>
          </a:xfrm>
        </p:spPr>
        <p:txBody>
          <a:bodyPr/>
          <a:lstStyle/>
          <a:p>
            <a:r>
              <a:rPr lang="en-US" dirty="0"/>
              <a:t>Wows &amp; Wonders</a:t>
            </a:r>
          </a:p>
        </p:txBody>
      </p:sp>
    </p:spTree>
    <p:extLst>
      <p:ext uri="{BB962C8B-B14F-4D97-AF65-F5344CB8AC3E}">
        <p14:creationId xmlns:p14="http://schemas.microsoft.com/office/powerpoint/2010/main" val="1254638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51D0F-36D1-1179-B575-559822E99AAA}"/>
              </a:ext>
            </a:extLst>
          </p:cNvPr>
          <p:cNvSpPr>
            <a:spLocks noGrp="1"/>
          </p:cNvSpPr>
          <p:nvPr>
            <p:ph type="title"/>
          </p:nvPr>
        </p:nvSpPr>
        <p:spPr/>
        <p:txBody>
          <a:bodyPr>
            <a:normAutofit fontScale="90000"/>
          </a:bodyPr>
          <a:lstStyle/>
          <a:p>
            <a:r>
              <a:rPr lang="en-US" dirty="0">
                <a:solidFill>
                  <a:srgbClr val="00A79D"/>
                </a:solidFill>
              </a:rPr>
              <a:t>Current vs. Future Spark Proposal</a:t>
            </a:r>
          </a:p>
        </p:txBody>
      </p:sp>
      <p:graphicFrame>
        <p:nvGraphicFramePr>
          <p:cNvPr id="4" name="Content Placeholder 3">
            <a:extLst>
              <a:ext uri="{FF2B5EF4-FFF2-40B4-BE49-F238E27FC236}">
                <a16:creationId xmlns:a16="http://schemas.microsoft.com/office/drawing/2014/main" id="{9B337E7A-6DFD-D673-9835-2FCB40CADDAC}"/>
              </a:ext>
            </a:extLst>
          </p:cNvPr>
          <p:cNvGraphicFramePr>
            <a:graphicFrameLocks noGrp="1"/>
          </p:cNvGraphicFramePr>
          <p:nvPr>
            <p:ph idx="1"/>
            <p:extLst>
              <p:ext uri="{D42A27DB-BD31-4B8C-83A1-F6EECF244321}">
                <p14:modId xmlns:p14="http://schemas.microsoft.com/office/powerpoint/2010/main" val="2841992636"/>
              </p:ext>
            </p:extLst>
          </p:nvPr>
        </p:nvGraphicFramePr>
        <p:xfrm>
          <a:off x="1422400" y="2067560"/>
          <a:ext cx="9347200" cy="3352800"/>
        </p:xfrm>
        <a:graphic>
          <a:graphicData uri="http://schemas.openxmlformats.org/drawingml/2006/table">
            <a:tbl>
              <a:tblPr firstRow="1" bandRow="1">
                <a:tableStyleId>{5C22544A-7EE6-4342-B048-85BDC9FD1C3A}</a:tableStyleId>
              </a:tblPr>
              <a:tblGrid>
                <a:gridCol w="4673600">
                  <a:extLst>
                    <a:ext uri="{9D8B030D-6E8A-4147-A177-3AD203B41FA5}">
                      <a16:colId xmlns:a16="http://schemas.microsoft.com/office/drawing/2014/main" val="2887069622"/>
                    </a:ext>
                  </a:extLst>
                </a:gridCol>
                <a:gridCol w="4673600">
                  <a:extLst>
                    <a:ext uri="{9D8B030D-6E8A-4147-A177-3AD203B41FA5}">
                      <a16:colId xmlns:a16="http://schemas.microsoft.com/office/drawing/2014/main" val="630129870"/>
                    </a:ext>
                  </a:extLst>
                </a:gridCol>
              </a:tblGrid>
              <a:tr h="370840">
                <a:tc>
                  <a:txBody>
                    <a:bodyPr/>
                    <a:lstStyle/>
                    <a:p>
                      <a:r>
                        <a:rPr lang="en-US" sz="2800" dirty="0"/>
                        <a:t>Current Spark</a:t>
                      </a:r>
                    </a:p>
                  </a:txBody>
                  <a:tcPr/>
                </a:tc>
                <a:tc>
                  <a:txBody>
                    <a:bodyPr/>
                    <a:lstStyle/>
                    <a:p>
                      <a:r>
                        <a:rPr lang="en-US" sz="2800" dirty="0"/>
                        <a:t>Future Spark Proposal</a:t>
                      </a:r>
                    </a:p>
                  </a:txBody>
                  <a:tcPr/>
                </a:tc>
                <a:extLst>
                  <a:ext uri="{0D108BD9-81ED-4DB2-BD59-A6C34878D82A}">
                    <a16:rowId xmlns:a16="http://schemas.microsoft.com/office/drawing/2014/main" val="14409980"/>
                  </a:ext>
                </a:extLst>
              </a:tr>
              <a:tr h="370840">
                <a:tc>
                  <a:txBody>
                    <a:bodyPr/>
                    <a:lstStyle/>
                    <a:p>
                      <a:r>
                        <a:rPr lang="en-US" sz="2800" dirty="0"/>
                        <a:t>One “right” way to define quality</a:t>
                      </a:r>
                    </a:p>
                  </a:txBody>
                  <a:tcPr/>
                </a:tc>
                <a:tc>
                  <a:txBody>
                    <a:bodyPr/>
                    <a:lstStyle/>
                    <a:p>
                      <a:r>
                        <a:rPr lang="en-US" sz="2800" dirty="0"/>
                        <a:t>Many “right” ways to define quality</a:t>
                      </a:r>
                    </a:p>
                  </a:txBody>
                  <a:tcPr/>
                </a:tc>
                <a:extLst>
                  <a:ext uri="{0D108BD9-81ED-4DB2-BD59-A6C34878D82A}">
                    <a16:rowId xmlns:a16="http://schemas.microsoft.com/office/drawing/2014/main" val="2101699411"/>
                  </a:ext>
                </a:extLst>
              </a:tr>
              <a:tr h="370840">
                <a:tc>
                  <a:txBody>
                    <a:bodyPr/>
                    <a:lstStyle/>
                    <a:p>
                      <a:r>
                        <a:rPr lang="en-US" sz="2800" dirty="0"/>
                        <a:t>Paternalism in ratings</a:t>
                      </a:r>
                    </a:p>
                  </a:txBody>
                  <a:tcPr/>
                </a:tc>
                <a:tc>
                  <a:txBody>
                    <a:bodyPr/>
                    <a:lstStyle/>
                    <a:p>
                      <a:r>
                        <a:rPr lang="en-US" sz="2800" dirty="0"/>
                        <a:t>Centering community wisdom &amp; expertise</a:t>
                      </a:r>
                    </a:p>
                  </a:txBody>
                  <a:tcPr/>
                </a:tc>
                <a:extLst>
                  <a:ext uri="{0D108BD9-81ED-4DB2-BD59-A6C34878D82A}">
                    <a16:rowId xmlns:a16="http://schemas.microsoft.com/office/drawing/2014/main" val="3647370008"/>
                  </a:ext>
                </a:extLst>
              </a:tr>
              <a:tr h="370840">
                <a:tc>
                  <a:txBody>
                    <a:bodyPr/>
                    <a:lstStyle/>
                    <a:p>
                      <a:r>
                        <a:rPr lang="en-US" sz="2800" dirty="0"/>
                        <a:t>Individualism in financial supports</a:t>
                      </a:r>
                    </a:p>
                  </a:txBody>
                  <a:tcPr/>
                </a:tc>
                <a:tc>
                  <a:txBody>
                    <a:bodyPr/>
                    <a:lstStyle/>
                    <a:p>
                      <a:r>
                        <a:rPr lang="en-US" sz="2800" dirty="0"/>
                        <a:t>Equitable &amp; ongoing support</a:t>
                      </a:r>
                    </a:p>
                  </a:txBody>
                  <a:tcPr/>
                </a:tc>
                <a:extLst>
                  <a:ext uri="{0D108BD9-81ED-4DB2-BD59-A6C34878D82A}">
                    <a16:rowId xmlns:a16="http://schemas.microsoft.com/office/drawing/2014/main" val="1814493253"/>
                  </a:ext>
                </a:extLst>
              </a:tr>
            </a:tbl>
          </a:graphicData>
        </a:graphic>
      </p:graphicFrame>
    </p:spTree>
    <p:extLst>
      <p:ext uri="{BB962C8B-B14F-4D97-AF65-F5344CB8AC3E}">
        <p14:creationId xmlns:p14="http://schemas.microsoft.com/office/powerpoint/2010/main" val="1314392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A600040-83B4-795C-6B51-AF3ACCDECD1A}"/>
              </a:ext>
            </a:extLst>
          </p:cNvPr>
          <p:cNvSpPr>
            <a:spLocks noGrp="1"/>
          </p:cNvSpPr>
          <p:nvPr>
            <p:ph type="title"/>
          </p:nvPr>
        </p:nvSpPr>
        <p:spPr/>
        <p:txBody>
          <a:bodyPr/>
          <a:lstStyle/>
          <a:p>
            <a:r>
              <a:rPr lang="en-US" dirty="0">
                <a:solidFill>
                  <a:srgbClr val="00A79D"/>
                </a:solidFill>
              </a:rPr>
              <a:t>Final Reflection Question: Hope</a:t>
            </a:r>
          </a:p>
        </p:txBody>
      </p:sp>
      <p:sp>
        <p:nvSpPr>
          <p:cNvPr id="5" name="Content Placeholder 4">
            <a:extLst>
              <a:ext uri="{FF2B5EF4-FFF2-40B4-BE49-F238E27FC236}">
                <a16:creationId xmlns:a16="http://schemas.microsoft.com/office/drawing/2014/main" id="{6F6D4DC1-FCD3-60FC-4D01-07529C66EA37}"/>
              </a:ext>
            </a:extLst>
          </p:cNvPr>
          <p:cNvSpPr>
            <a:spLocks noGrp="1"/>
          </p:cNvSpPr>
          <p:nvPr>
            <p:ph idx="1"/>
          </p:nvPr>
        </p:nvSpPr>
        <p:spPr/>
        <p:txBody>
          <a:bodyPr/>
          <a:lstStyle/>
          <a:p>
            <a:endParaRPr lang="en-US" dirty="0"/>
          </a:p>
          <a:p>
            <a:endParaRPr lang="en-US" dirty="0"/>
          </a:p>
        </p:txBody>
      </p:sp>
      <p:sp>
        <p:nvSpPr>
          <p:cNvPr id="7" name="TextBox 6">
            <a:extLst>
              <a:ext uri="{FF2B5EF4-FFF2-40B4-BE49-F238E27FC236}">
                <a16:creationId xmlns:a16="http://schemas.microsoft.com/office/drawing/2014/main" id="{9B507F71-9122-CF7B-A345-DF71FAAC9D05}"/>
              </a:ext>
            </a:extLst>
          </p:cNvPr>
          <p:cNvSpPr txBox="1"/>
          <p:nvPr/>
        </p:nvSpPr>
        <p:spPr>
          <a:xfrm>
            <a:off x="838200" y="1953636"/>
            <a:ext cx="10515600" cy="1643527"/>
          </a:xfrm>
          <a:prstGeom prst="rect">
            <a:avLst/>
          </a:prstGeom>
          <a:solidFill>
            <a:schemeClr val="bg2">
              <a:lumMod val="90000"/>
            </a:schemeClr>
          </a:solidFill>
          <a:ln>
            <a:solidFill>
              <a:schemeClr val="accent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i="0" u="none" strike="noStrike" kern="1200" cap="none" spc="0" normalizeH="0" baseline="0" noProof="0" dirty="0">
                <a:ln>
                  <a:noFill/>
                </a:ln>
                <a:solidFill>
                  <a:srgbClr val="002E57"/>
                </a:solidFill>
                <a:effectLst/>
                <a:uLnTx/>
                <a:uFillTx/>
                <a:latin typeface="Urbanist Light" panose="020B0A04040200000203" pitchFamily="34" charset="0"/>
                <a:ea typeface="Urbanist Light" panose="020B0A04040200000203" pitchFamily="34" charset="0"/>
                <a:cs typeface="Urbanist Light" panose="020B0A04040200000203" pitchFamily="34" charset="0"/>
              </a:rPr>
              <a:t>The vision of Spark is to be a welcoming and inclusive program that strives to connect all children and families in Oregon with great and responsive early education, development, and care, by supporting and celebrating providers.</a:t>
            </a:r>
          </a:p>
        </p:txBody>
      </p:sp>
      <p:sp>
        <p:nvSpPr>
          <p:cNvPr id="8" name="TextBox 7">
            <a:extLst>
              <a:ext uri="{FF2B5EF4-FFF2-40B4-BE49-F238E27FC236}">
                <a16:creationId xmlns:a16="http://schemas.microsoft.com/office/drawing/2014/main" id="{8A5FA660-E016-5106-B178-CDEDC071791A}"/>
              </a:ext>
            </a:extLst>
          </p:cNvPr>
          <p:cNvSpPr txBox="1"/>
          <p:nvPr/>
        </p:nvSpPr>
        <p:spPr>
          <a:xfrm>
            <a:off x="838200" y="4001294"/>
            <a:ext cx="10515600" cy="86793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sz="2800" dirty="0">
                <a:solidFill>
                  <a:srgbClr val="002E57"/>
                </a:solidFill>
                <a:latin typeface="Urbanist Medium" panose="020B0A04040200000203" pitchFamily="34" charset="0"/>
                <a:ea typeface="Urbanist Medium" panose="020B0A04040200000203" pitchFamily="34" charset="0"/>
                <a:cs typeface="Urbanist Medium" panose="020B0A04040200000203" pitchFamily="34" charset="0"/>
              </a:rPr>
              <a:t>In future Spark, how do you hope to make a positive difference in the lives of providers? What do you hope your role will be?</a:t>
            </a:r>
            <a:endParaRPr kumimoji="0" lang="en-US" sz="2800" b="0" i="0" u="none" strike="noStrike" kern="1200" cap="none" spc="0" normalizeH="0" baseline="0" noProof="0" dirty="0">
              <a:ln>
                <a:noFill/>
              </a:ln>
              <a:solidFill>
                <a:srgbClr val="002E57"/>
              </a:solidFill>
              <a:effectLst/>
              <a:uLnTx/>
              <a:uFillTx/>
              <a:latin typeface="Urbanist Medium" panose="020B0A04040200000203" pitchFamily="34" charset="0"/>
              <a:ea typeface="Urbanist Medium" panose="020B0A04040200000203" pitchFamily="34" charset="0"/>
              <a:cs typeface="Urbanist Medium" panose="020B0A04040200000203" pitchFamily="34" charset="0"/>
            </a:endParaRPr>
          </a:p>
        </p:txBody>
      </p:sp>
    </p:spTree>
    <p:extLst>
      <p:ext uri="{BB962C8B-B14F-4D97-AF65-F5344CB8AC3E}">
        <p14:creationId xmlns:p14="http://schemas.microsoft.com/office/powerpoint/2010/main" val="3767938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229286" y="193383"/>
            <a:ext cx="11622746" cy="1200329"/>
          </a:xfrm>
          <a:prstGeom prst="rect">
            <a:avLst/>
          </a:prstGeom>
          <a:noFill/>
        </p:spPr>
        <p:txBody>
          <a:bodyPr wrap="square" rtlCol="0">
            <a:spAutoFit/>
          </a:bodyPr>
          <a:lstStyle/>
          <a:p>
            <a:r>
              <a:rPr lang="en-US" sz="2800" b="1">
                <a:latin typeface="Livvic" pitchFamily="2" charset="0"/>
              </a:rPr>
              <a:t>Mission</a:t>
            </a:r>
          </a:p>
          <a:p>
            <a:r>
              <a:rPr lang="en-US" sz="1600">
                <a:latin typeface="Urbanist" panose="020B0A04040200000203" pitchFamily="34" charset="0"/>
                <a:ea typeface="Urbanist" panose="020B0A04040200000203" pitchFamily="34" charset="0"/>
                <a:cs typeface="Urbanist" panose="020B0A04040200000203" pitchFamily="34" charset="0"/>
              </a:rPr>
              <a:t>The Department of Early Learning and Care fosters coordinated, culturally appropriate, and family-centered services that recognize and respect the strengths and needs of all children, families, and early learning and care professionals.</a:t>
            </a:r>
          </a:p>
          <a:p>
            <a:endParaRPr lang="en-US" sz="1200" b="1">
              <a:latin typeface="Livvic" pitchFamily="2" charset="0"/>
            </a:endParaRPr>
          </a:p>
        </p:txBody>
      </p:sp>
      <p:sp>
        <p:nvSpPr>
          <p:cNvPr id="9" name="TextBox 8"/>
          <p:cNvSpPr txBox="1"/>
          <p:nvPr/>
        </p:nvSpPr>
        <p:spPr>
          <a:xfrm>
            <a:off x="229286" y="1341047"/>
            <a:ext cx="11622746" cy="769441"/>
          </a:xfrm>
          <a:prstGeom prst="rect">
            <a:avLst/>
          </a:prstGeom>
          <a:noFill/>
        </p:spPr>
        <p:txBody>
          <a:bodyPr wrap="square" rtlCol="0">
            <a:spAutoFit/>
          </a:bodyPr>
          <a:lstStyle/>
          <a:p>
            <a:r>
              <a:rPr lang="en-US" sz="2800" b="1">
                <a:latin typeface="Livvic" pitchFamily="2" charset="0"/>
              </a:rPr>
              <a:t>Vision</a:t>
            </a:r>
          </a:p>
          <a:p>
            <a:r>
              <a:rPr lang="en-US" sz="1600">
                <a:latin typeface="Urbanist" panose="020B0A04040200000203" pitchFamily="34" charset="0"/>
                <a:ea typeface="Urbanist" panose="020B0A04040200000203" pitchFamily="34" charset="0"/>
                <a:cs typeface="Urbanist" panose="020B0A04040200000203" pitchFamily="34" charset="0"/>
              </a:rPr>
              <a:t>All children, families, early care and education professionals, and communities are supported and empowered to thrive.</a:t>
            </a:r>
          </a:p>
        </p:txBody>
      </p:sp>
      <p:pic>
        <p:nvPicPr>
          <p:cNvPr id="67" name="Picture 6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0385" y="5481384"/>
            <a:ext cx="5934849" cy="1373872"/>
          </a:xfrm>
          <a:prstGeom prst="rect">
            <a:avLst/>
          </a:prstGeom>
        </p:spPr>
      </p:pic>
      <p:grpSp>
        <p:nvGrpSpPr>
          <p:cNvPr id="65" name="Group 64"/>
          <p:cNvGrpSpPr/>
          <p:nvPr/>
        </p:nvGrpSpPr>
        <p:grpSpPr>
          <a:xfrm>
            <a:off x="9058495" y="4478544"/>
            <a:ext cx="3257113" cy="2637661"/>
            <a:chOff x="5158115" y="4567854"/>
            <a:chExt cx="3097086" cy="2508069"/>
          </a:xfrm>
        </p:grpSpPr>
        <p:grpSp>
          <p:nvGrpSpPr>
            <p:cNvPr id="59" name="Group 58"/>
            <p:cNvGrpSpPr/>
            <p:nvPr/>
          </p:nvGrpSpPr>
          <p:grpSpPr>
            <a:xfrm>
              <a:off x="5158115" y="4567854"/>
              <a:ext cx="3080063" cy="2508069"/>
              <a:chOff x="4579957" y="4282202"/>
              <a:chExt cx="3210028" cy="2613898"/>
            </a:xfrm>
          </p:grpSpPr>
          <p:pic>
            <p:nvPicPr>
              <p:cNvPr id="60" name="Picture 59">
                <a:extLst>
                  <a:ext uri="{FF2B5EF4-FFF2-40B4-BE49-F238E27FC236}">
                    <a16:creationId xmlns:a16="http://schemas.microsoft.com/office/drawing/2014/main" id="{1E8DB68D-02C8-5782-AA67-613AADC7C44A}"/>
                  </a:ext>
                </a:extLst>
              </p:cNvPr>
              <p:cNvPicPr>
                <a:picLocks noChangeAspect="1"/>
              </p:cNvPicPr>
              <p:nvPr/>
            </p:nvPicPr>
            <p:blipFill>
              <a:blip r:embed="rId4"/>
              <a:stretch>
                <a:fillRect/>
              </a:stretch>
            </p:blipFill>
            <p:spPr>
              <a:xfrm>
                <a:off x="4579957" y="4725978"/>
                <a:ext cx="2007100" cy="1911524"/>
              </a:xfrm>
              <a:prstGeom prst="rect">
                <a:avLst/>
              </a:prstGeom>
            </p:spPr>
          </p:pic>
          <p:pic>
            <p:nvPicPr>
              <p:cNvPr id="61" name="Picture 60">
                <a:extLst>
                  <a:ext uri="{FF2B5EF4-FFF2-40B4-BE49-F238E27FC236}">
                    <a16:creationId xmlns:a16="http://schemas.microsoft.com/office/drawing/2014/main" id="{313038C6-3CC0-C514-1EC6-1BD715608A68}"/>
                  </a:ext>
                </a:extLst>
              </p:cNvPr>
              <p:cNvPicPr>
                <a:picLocks noChangeAspect="1"/>
              </p:cNvPicPr>
              <p:nvPr/>
            </p:nvPicPr>
            <p:blipFill>
              <a:blip r:embed="rId5"/>
              <a:stretch>
                <a:fillRect/>
              </a:stretch>
            </p:blipFill>
            <p:spPr>
              <a:xfrm>
                <a:off x="5669907" y="4826921"/>
                <a:ext cx="2120078" cy="1824253"/>
              </a:xfrm>
              <a:prstGeom prst="rect">
                <a:avLst/>
              </a:prstGeom>
            </p:spPr>
          </p:pic>
          <p:pic>
            <p:nvPicPr>
              <p:cNvPr id="62" name="Picture 6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68320" y="4282202"/>
                <a:ext cx="2613898" cy="2613898"/>
              </a:xfrm>
              <a:prstGeom prst="rect">
                <a:avLst/>
              </a:prstGeom>
            </p:spPr>
          </p:pic>
        </p:grpSp>
        <p:sp>
          <p:nvSpPr>
            <p:cNvPr id="64" name="Oval 63"/>
            <p:cNvSpPr/>
            <p:nvPr/>
          </p:nvSpPr>
          <p:spPr>
            <a:xfrm rot="20994010">
              <a:off x="8034168" y="6428739"/>
              <a:ext cx="221033" cy="41675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p:cNvGrpSpPr/>
          <p:nvPr/>
        </p:nvGrpSpPr>
        <p:grpSpPr>
          <a:xfrm>
            <a:off x="244708" y="2302180"/>
            <a:ext cx="11802230" cy="4239791"/>
            <a:chOff x="244708" y="2407687"/>
            <a:chExt cx="11802230" cy="4239791"/>
          </a:xfrm>
        </p:grpSpPr>
        <p:grpSp>
          <p:nvGrpSpPr>
            <p:cNvPr id="44" name="Group 43"/>
            <p:cNvGrpSpPr/>
            <p:nvPr/>
          </p:nvGrpSpPr>
          <p:grpSpPr>
            <a:xfrm>
              <a:off x="244708" y="2407687"/>
              <a:ext cx="11607324" cy="707886"/>
              <a:chOff x="244708" y="2434063"/>
              <a:chExt cx="11607324" cy="707886"/>
            </a:xfrm>
          </p:grpSpPr>
          <p:sp>
            <p:nvSpPr>
              <p:cNvPr id="10" name="TextBox 9"/>
              <p:cNvSpPr txBox="1"/>
              <p:nvPr/>
            </p:nvSpPr>
            <p:spPr>
              <a:xfrm>
                <a:off x="244708" y="2434063"/>
                <a:ext cx="11490861" cy="707886"/>
              </a:xfrm>
              <a:prstGeom prst="rect">
                <a:avLst/>
              </a:prstGeom>
              <a:noFill/>
            </p:spPr>
            <p:txBody>
              <a:bodyPr wrap="square" rtlCol="0">
                <a:spAutoFit/>
              </a:bodyPr>
              <a:lstStyle/>
              <a:p>
                <a:r>
                  <a:rPr lang="en-US" sz="2800" b="1">
                    <a:latin typeface="Livvic" pitchFamily="2" charset="0"/>
                  </a:rPr>
                  <a:t>Values</a:t>
                </a:r>
                <a:r>
                  <a:rPr lang="en-US" sz="1200" kern="0">
                    <a:latin typeface="Urbanist" panose="020B0A04040200000203" pitchFamily="34" charset="0"/>
                    <a:ea typeface="Urbanist" panose="020B0A04040200000203" pitchFamily="34" charset="0"/>
                    <a:cs typeface="Urbanist" panose="020B0A04040200000203" pitchFamily="34" charset="0"/>
                  </a:rPr>
                  <a:t> </a:t>
                </a:r>
                <a:endParaRPr lang="en-US" sz="1200">
                  <a:latin typeface="Urbanist" panose="020B0A04040200000203" pitchFamily="34" charset="0"/>
                  <a:ea typeface="Urbanist" panose="020B0A04040200000203" pitchFamily="34" charset="0"/>
                  <a:cs typeface="Urbanist" panose="020B0A04040200000203" pitchFamily="34" charset="0"/>
                </a:endParaRPr>
              </a:p>
              <a:p>
                <a:endParaRPr lang="en-US" sz="1200">
                  <a:latin typeface="Urbanist" panose="020B0A04040200000203" pitchFamily="34" charset="0"/>
                  <a:ea typeface="Urbanist" panose="020B0A04040200000203" pitchFamily="34" charset="0"/>
                  <a:cs typeface="Urbanist" panose="020B0A04040200000203" pitchFamily="34" charset="0"/>
                </a:endParaRPr>
              </a:p>
            </p:txBody>
          </p:sp>
          <p:cxnSp>
            <p:nvCxnSpPr>
              <p:cNvPr id="40" name="Straight Connector 39"/>
              <p:cNvCxnSpPr/>
              <p:nvPr/>
            </p:nvCxnSpPr>
            <p:spPr>
              <a:xfrm>
                <a:off x="1635370" y="2718072"/>
                <a:ext cx="10216662" cy="15209"/>
              </a:xfrm>
              <a:prstGeom prst="line">
                <a:avLst/>
              </a:prstGeom>
              <a:ln w="76200"/>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244708" y="2987756"/>
              <a:ext cx="11802230" cy="3659722"/>
              <a:chOff x="244708" y="3014132"/>
              <a:chExt cx="11802230" cy="3659722"/>
            </a:xfrm>
          </p:grpSpPr>
          <p:grpSp>
            <p:nvGrpSpPr>
              <p:cNvPr id="38" name="Group 37"/>
              <p:cNvGrpSpPr/>
              <p:nvPr/>
            </p:nvGrpSpPr>
            <p:grpSpPr>
              <a:xfrm>
                <a:off x="244708" y="3014132"/>
                <a:ext cx="11802230" cy="3616375"/>
                <a:chOff x="216870" y="2853147"/>
                <a:chExt cx="11802230" cy="3616375"/>
              </a:xfrm>
            </p:grpSpPr>
            <p:sp>
              <p:nvSpPr>
                <p:cNvPr id="19" name="TextBox 18"/>
                <p:cNvSpPr txBox="1"/>
                <p:nvPr/>
              </p:nvSpPr>
              <p:spPr>
                <a:xfrm>
                  <a:off x="216870" y="2853147"/>
                  <a:ext cx="1995855" cy="3616375"/>
                </a:xfrm>
                <a:prstGeom prst="rect">
                  <a:avLst/>
                </a:prstGeom>
                <a:noFill/>
              </p:spPr>
              <p:txBody>
                <a:bodyPr wrap="square" rtlCol="0">
                  <a:spAutoFit/>
                </a:bodyPr>
                <a:lstStyle/>
                <a:p>
                  <a:pPr lvl="0">
                    <a:defRPr/>
                  </a:pPr>
                  <a:r>
                    <a:rPr lang="en-US" sz="2000" b="1" dirty="0">
                      <a:solidFill>
                        <a:schemeClr val="accent2"/>
                      </a:solidFill>
                      <a:latin typeface="Livvic" pitchFamily="2" charset="0"/>
                      <a:ea typeface="Urbanist" panose="020B0A04040200000203" pitchFamily="34" charset="0"/>
                      <a:cs typeface="Urbanist" panose="020B0A04040200000203" pitchFamily="34" charset="0"/>
                    </a:rPr>
                    <a:t>Equity</a:t>
                  </a:r>
                </a:p>
                <a:p>
                  <a:pPr>
                    <a:defRPr/>
                  </a:pPr>
                  <a:r>
                    <a:rPr lang="en-US" sz="1100" kern="0" dirty="0">
                      <a:latin typeface="Urbanist" panose="020B0A04040200000203" pitchFamily="34" charset="0"/>
                      <a:ea typeface="Urbanist" panose="020B0A04040200000203" pitchFamily="34" charset="0"/>
                      <a:cs typeface="Urbanist" panose="020B0A04040200000203" pitchFamily="34" charset="0"/>
                    </a:rPr>
                    <a:t>We are committed to dismantling the systems of oppression that harm and create disparities for communities who are historically and institutionally excluded. We are adopting anti-racist principles, expanding access to services, and ensuring community representation and shared power in agency efforts. We are fostering a culturally responsive environment in which all individuals can experience a sense of belonging as they access programs, services, and resources.</a:t>
                  </a:r>
                  <a:endParaRPr lang="en-US" sz="1100" dirty="0"/>
                </a:p>
              </p:txBody>
            </p:sp>
            <p:sp>
              <p:nvSpPr>
                <p:cNvPr id="32" name="TextBox 31"/>
                <p:cNvSpPr txBox="1"/>
                <p:nvPr/>
              </p:nvSpPr>
              <p:spPr>
                <a:xfrm>
                  <a:off x="2223958" y="2853147"/>
                  <a:ext cx="1594343" cy="2600712"/>
                </a:xfrm>
                <a:prstGeom prst="rect">
                  <a:avLst/>
                </a:prstGeom>
                <a:noFill/>
              </p:spPr>
              <p:txBody>
                <a:bodyPr wrap="square" rtlCol="0">
                  <a:spAutoFit/>
                </a:bodyPr>
                <a:lstStyle/>
                <a:p>
                  <a:pPr lvl="0">
                    <a:defRPr/>
                  </a:pPr>
                  <a:r>
                    <a:rPr lang="en-US" sz="2000" b="1">
                      <a:solidFill>
                        <a:schemeClr val="accent2"/>
                      </a:solidFill>
                      <a:latin typeface="Livvic" pitchFamily="2" charset="0"/>
                      <a:ea typeface="Urbanist" panose="020B0A04040200000203" pitchFamily="34" charset="0"/>
                      <a:cs typeface="Urbanist" panose="020B0A04040200000203" pitchFamily="34" charset="0"/>
                    </a:rPr>
                    <a:t>Respect</a:t>
                  </a:r>
                </a:p>
                <a:p>
                  <a:pPr>
                    <a:defRPr/>
                  </a:pPr>
                  <a:r>
                    <a:rPr lang="en-US" sz="1100">
                      <a:latin typeface="Urbanist" panose="020B0A04040200000203" pitchFamily="34" charset="0"/>
                      <a:ea typeface="Urbanist" panose="020B0A04040200000203" pitchFamily="34" charset="0"/>
                      <a:cs typeface="Urbanist" panose="020B0A04040200000203" pitchFamily="34" charset="0"/>
                    </a:rPr>
                    <a:t>We believe that family is a child's first teacher. We are committed to nurturing family partnerships built on mutual respect. We recognize and value the knowledge and experiences of families, early care and education professionals, and community partners.</a:t>
                  </a:r>
                </a:p>
              </p:txBody>
            </p:sp>
            <p:sp>
              <p:nvSpPr>
                <p:cNvPr id="33" name="TextBox 32"/>
                <p:cNvSpPr txBox="1"/>
                <p:nvPr/>
              </p:nvSpPr>
              <p:spPr>
                <a:xfrm>
                  <a:off x="3829534" y="2853147"/>
                  <a:ext cx="1526935" cy="1246495"/>
                </a:xfrm>
                <a:prstGeom prst="rect">
                  <a:avLst/>
                </a:prstGeom>
                <a:noFill/>
              </p:spPr>
              <p:txBody>
                <a:bodyPr wrap="square" rtlCol="0">
                  <a:spAutoFit/>
                </a:bodyPr>
                <a:lstStyle/>
                <a:p>
                  <a:pPr lvl="0">
                    <a:defRPr/>
                  </a:pPr>
                  <a:r>
                    <a:rPr lang="en-US" sz="2000" b="1">
                      <a:solidFill>
                        <a:schemeClr val="accent2"/>
                      </a:solidFill>
                      <a:latin typeface="Livvic" pitchFamily="2" charset="0"/>
                      <a:ea typeface="Urbanist" panose="020B0A04040200000203" pitchFamily="34" charset="0"/>
                      <a:cs typeface="Urbanist" panose="020B0A04040200000203" pitchFamily="34" charset="0"/>
                    </a:rPr>
                    <a:t>Trust</a:t>
                  </a:r>
                </a:p>
                <a:p>
                  <a:pPr>
                    <a:defRPr/>
                  </a:pPr>
                  <a:r>
                    <a:rPr lang="en-US" sz="1100">
                      <a:latin typeface="Urbanist" panose="020B0A04040200000203" pitchFamily="34" charset="0"/>
                      <a:ea typeface="Urbanist" panose="020B0A04040200000203" pitchFamily="34" charset="0"/>
                      <a:cs typeface="Urbanist" panose="020B0A04040200000203" pitchFamily="34" charset="0"/>
                    </a:rPr>
                    <a:t>We value the public’s trust through honesty, transparency, and keeping our commitments. </a:t>
                  </a:r>
                  <a:endParaRPr lang="en-US" sz="1100"/>
                </a:p>
              </p:txBody>
            </p:sp>
            <p:sp>
              <p:nvSpPr>
                <p:cNvPr id="34" name="TextBox 33"/>
                <p:cNvSpPr txBox="1"/>
                <p:nvPr/>
              </p:nvSpPr>
              <p:spPr>
                <a:xfrm>
                  <a:off x="5367702" y="2853147"/>
                  <a:ext cx="1902073" cy="1754326"/>
                </a:xfrm>
                <a:prstGeom prst="rect">
                  <a:avLst/>
                </a:prstGeom>
                <a:noFill/>
              </p:spPr>
              <p:txBody>
                <a:bodyPr wrap="square" rtlCol="0">
                  <a:spAutoFit/>
                </a:bodyPr>
                <a:lstStyle/>
                <a:p>
                  <a:pPr lvl="0">
                    <a:defRPr/>
                  </a:pPr>
                  <a:r>
                    <a:rPr lang="en-US" sz="2000" b="1">
                      <a:solidFill>
                        <a:schemeClr val="accent2"/>
                      </a:solidFill>
                      <a:latin typeface="Livvic" pitchFamily="2" charset="0"/>
                      <a:ea typeface="Urbanist" panose="020B0A04040200000203" pitchFamily="34" charset="0"/>
                      <a:cs typeface="Urbanist" panose="020B0A04040200000203" pitchFamily="34" charset="0"/>
                    </a:rPr>
                    <a:t>Relationships</a:t>
                  </a:r>
                </a:p>
                <a:p>
                  <a:pPr>
                    <a:defRPr/>
                  </a:pPr>
                  <a:r>
                    <a:rPr lang="en-US" sz="1100">
                      <a:latin typeface="Urbanist" panose="020B0A04040200000203" pitchFamily="34" charset="0"/>
                      <a:ea typeface="Urbanist" panose="020B0A04040200000203" pitchFamily="34" charset="0"/>
                      <a:cs typeface="Urbanist" panose="020B0A04040200000203" pitchFamily="34" charset="0"/>
                    </a:rPr>
                    <a:t>We acknowledge the importance of nurturing relationships in the field and with community. We listen to, support, collaborate with, and celebrate the professionals, families, and children in our communities.</a:t>
                  </a:r>
                </a:p>
              </p:txBody>
            </p:sp>
            <p:sp>
              <p:nvSpPr>
                <p:cNvPr id="35" name="TextBox 34"/>
                <p:cNvSpPr txBox="1"/>
                <p:nvPr/>
              </p:nvSpPr>
              <p:spPr>
                <a:xfrm>
                  <a:off x="7281008" y="2853147"/>
                  <a:ext cx="1359885" cy="1585049"/>
                </a:xfrm>
                <a:prstGeom prst="rect">
                  <a:avLst/>
                </a:prstGeom>
                <a:noFill/>
              </p:spPr>
              <p:txBody>
                <a:bodyPr wrap="square" rtlCol="0">
                  <a:spAutoFit/>
                </a:bodyPr>
                <a:lstStyle/>
                <a:p>
                  <a:pPr lvl="0">
                    <a:defRPr/>
                  </a:pPr>
                  <a:r>
                    <a:rPr lang="en-US" sz="2000" b="1">
                      <a:solidFill>
                        <a:schemeClr val="accent2"/>
                      </a:solidFill>
                      <a:latin typeface="Livvic" pitchFamily="2" charset="0"/>
                      <a:ea typeface="Urbanist" panose="020B0A04040200000203" pitchFamily="34" charset="0"/>
                      <a:cs typeface="Urbanist" panose="020B0A04040200000203" pitchFamily="34" charset="0"/>
                    </a:rPr>
                    <a:t>Safety</a:t>
                  </a:r>
                </a:p>
                <a:p>
                  <a:pPr>
                    <a:defRPr/>
                  </a:pPr>
                  <a:r>
                    <a:rPr lang="en-US" sz="1100">
                      <a:latin typeface="Urbanist" panose="020B0A04040200000203" pitchFamily="34" charset="0"/>
                      <a:ea typeface="Urbanist" panose="020B0A04040200000203" pitchFamily="34" charset="0"/>
                      <a:cs typeface="Urbanist" panose="020B0A04040200000203" pitchFamily="34" charset="0"/>
                    </a:rPr>
                    <a:t>We put safety and well-being first for our children, families, and early learning and care professionals. </a:t>
                  </a:r>
                </a:p>
                <a:p>
                  <a:pPr lvl="0">
                    <a:defRPr/>
                  </a:pPr>
                  <a:endParaRPr lang="en-US" sz="1100" kern="0">
                    <a:solidFill>
                      <a:schemeClr val="accent2"/>
                    </a:solidFill>
                    <a:latin typeface="Urbanist" panose="020B0A04040200000203" pitchFamily="34" charset="0"/>
                    <a:ea typeface="Urbanist" panose="020B0A04040200000203" pitchFamily="34" charset="0"/>
                    <a:cs typeface="Urbanist" panose="020B0A04040200000203" pitchFamily="34" charset="0"/>
                  </a:endParaRPr>
                </a:p>
              </p:txBody>
            </p:sp>
            <p:sp>
              <p:nvSpPr>
                <p:cNvPr id="36" name="TextBox 35"/>
                <p:cNvSpPr txBox="1"/>
                <p:nvPr/>
              </p:nvSpPr>
              <p:spPr>
                <a:xfrm>
                  <a:off x="8652126" y="2853147"/>
                  <a:ext cx="1995855" cy="1723549"/>
                </a:xfrm>
                <a:prstGeom prst="rect">
                  <a:avLst/>
                </a:prstGeom>
                <a:noFill/>
              </p:spPr>
              <p:txBody>
                <a:bodyPr wrap="square" rtlCol="0">
                  <a:spAutoFit/>
                </a:bodyPr>
                <a:lstStyle/>
                <a:p>
                  <a:pPr lvl="0">
                    <a:defRPr/>
                  </a:pPr>
                  <a:r>
                    <a:rPr lang="en-US" sz="2000" b="1">
                      <a:solidFill>
                        <a:schemeClr val="accent2"/>
                      </a:solidFill>
                      <a:latin typeface="Livvic" pitchFamily="2" charset="0"/>
                      <a:ea typeface="Urbanist" panose="020B0A04040200000203" pitchFamily="34" charset="0"/>
                      <a:cs typeface="Urbanist" panose="020B0A04040200000203" pitchFamily="34" charset="0"/>
                    </a:rPr>
                    <a:t>Continuous Improvement</a:t>
                  </a:r>
                </a:p>
                <a:p>
                  <a:pPr>
                    <a:defRPr/>
                  </a:pPr>
                  <a:r>
                    <a:rPr lang="en-US" sz="1100">
                      <a:latin typeface="Urbanist" panose="020B0A04040200000203" pitchFamily="34" charset="0"/>
                      <a:ea typeface="Urbanist" panose="020B0A04040200000203" pitchFamily="34" charset="0"/>
                      <a:cs typeface="Urbanist" panose="020B0A04040200000203" pitchFamily="34" charset="0"/>
                    </a:rPr>
                    <a:t>We set goals, seek input from community, and use data to improve quality of service and programs, increase quality and efficiency, and drive innovation.  </a:t>
                  </a:r>
                </a:p>
              </p:txBody>
            </p:sp>
            <p:sp>
              <p:nvSpPr>
                <p:cNvPr id="37" name="TextBox 36"/>
                <p:cNvSpPr txBox="1"/>
                <p:nvPr/>
              </p:nvSpPr>
              <p:spPr>
                <a:xfrm>
                  <a:off x="10659215" y="2853147"/>
                  <a:ext cx="1359885" cy="1585049"/>
                </a:xfrm>
                <a:prstGeom prst="rect">
                  <a:avLst/>
                </a:prstGeom>
                <a:noFill/>
              </p:spPr>
              <p:txBody>
                <a:bodyPr wrap="square" rtlCol="0">
                  <a:spAutoFit/>
                </a:bodyPr>
                <a:lstStyle/>
                <a:p>
                  <a:pPr lvl="0">
                    <a:defRPr/>
                  </a:pPr>
                  <a:r>
                    <a:rPr lang="en-US" sz="2000" b="1">
                      <a:solidFill>
                        <a:schemeClr val="accent2"/>
                      </a:solidFill>
                      <a:latin typeface="Livvic" pitchFamily="2" charset="0"/>
                      <a:ea typeface="Urbanist" panose="020B0A04040200000203" pitchFamily="34" charset="0"/>
                      <a:cs typeface="Urbanist" panose="020B0A04040200000203" pitchFamily="34" charset="0"/>
                    </a:rPr>
                    <a:t>Integrity</a:t>
                  </a:r>
                  <a:endParaRPr lang="en-US" sz="2000">
                    <a:solidFill>
                      <a:schemeClr val="accent2"/>
                    </a:solidFill>
                    <a:latin typeface="Livvic" pitchFamily="2" charset="0"/>
                    <a:ea typeface="Urbanist" panose="020B0A04040200000203" pitchFamily="34" charset="0"/>
                    <a:cs typeface="Urbanist" panose="020B0A04040200000203" pitchFamily="34" charset="0"/>
                  </a:endParaRPr>
                </a:p>
                <a:p>
                  <a:pPr>
                    <a:defRPr/>
                  </a:pPr>
                  <a:r>
                    <a:rPr lang="en-US" sz="1100">
                      <a:latin typeface="Urbanist" panose="020B0A04040200000203" pitchFamily="34" charset="0"/>
                      <a:ea typeface="Urbanist" panose="020B0A04040200000203" pitchFamily="34" charset="0"/>
                      <a:cs typeface="Urbanist" panose="020B0A04040200000203" pitchFamily="34" charset="0"/>
                    </a:rPr>
                    <a:t>We are accountable for our actions, decisions, and our work to reliably achieve high-quality outcomes. </a:t>
                  </a:r>
                  <a:r>
                    <a:rPr lang="en-US" sz="1100">
                      <a:solidFill>
                        <a:schemeClr val="accent2"/>
                      </a:solidFill>
                      <a:latin typeface="Urbanist" panose="020B0A04040200000203" pitchFamily="34" charset="0"/>
                      <a:ea typeface="Urbanist" panose="020B0A04040200000203" pitchFamily="34" charset="0"/>
                      <a:cs typeface="Urbanist" panose="020B0A04040200000203" pitchFamily="34" charset="0"/>
                    </a:rPr>
                    <a:t> </a:t>
                  </a:r>
                </a:p>
              </p:txBody>
            </p:sp>
          </p:grpSp>
          <p:cxnSp>
            <p:nvCxnSpPr>
              <p:cNvPr id="75" name="Straight Connector 74"/>
              <p:cNvCxnSpPr/>
              <p:nvPr/>
            </p:nvCxnSpPr>
            <p:spPr>
              <a:xfrm>
                <a:off x="334108" y="6673854"/>
                <a:ext cx="171450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342654" y="5674464"/>
                <a:ext cx="1306154"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3945784" y="4313380"/>
                <a:ext cx="1232886"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478576" y="4820499"/>
                <a:ext cx="1704739"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7388924" y="4487336"/>
                <a:ext cx="1157199"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8762087" y="4786042"/>
                <a:ext cx="1665590"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0776893" y="4643141"/>
                <a:ext cx="1157199" cy="0"/>
              </a:xfrm>
              <a:prstGeom prst="line">
                <a:avLst/>
              </a:prstGeom>
              <a:ln w="76200"/>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722256169"/>
      </p:ext>
    </p:extLst>
  </p:cSld>
  <p:clrMapOvr>
    <a:masterClrMapping/>
  </p:clrMapOvr>
</p:sld>
</file>

<file path=ppt/theme/theme1.xml><?xml version="1.0" encoding="utf-8"?>
<a:theme xmlns:a="http://schemas.openxmlformats.org/drawingml/2006/main" name="1_ELD - Green">
  <a:themeElements>
    <a:clrScheme name="DELC 001">
      <a:dk1>
        <a:srgbClr val="002E55"/>
      </a:dk1>
      <a:lt1>
        <a:srgbClr val="FFF4DB"/>
      </a:lt1>
      <a:dk2>
        <a:srgbClr val="242D47"/>
      </a:dk2>
      <a:lt2>
        <a:srgbClr val="00A691"/>
      </a:lt2>
      <a:accent1>
        <a:srgbClr val="8DCEE4"/>
      </a:accent1>
      <a:accent2>
        <a:srgbClr val="F0584D"/>
      </a:accent2>
      <a:accent3>
        <a:srgbClr val="F7C31B"/>
      </a:accent3>
      <a:accent4>
        <a:srgbClr val="FFFFFF"/>
      </a:accent4>
      <a:accent5>
        <a:srgbClr val="25664F"/>
      </a:accent5>
      <a:accent6>
        <a:srgbClr val="727578"/>
      </a:accent6>
      <a:hlink>
        <a:srgbClr val="8DCEE4"/>
      </a:hlink>
      <a:folHlink>
        <a:srgbClr val="F7C31B"/>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A68A4C-4494-4154-A7F0-7690026A112E}" vid="{22A52412-AB46-4E22-8CE3-28BA1A7BC047}"/>
    </a:ext>
  </a:extLst>
</a:theme>
</file>

<file path=ppt/theme/theme2.xml><?xml version="1.0" encoding="utf-8"?>
<a:theme xmlns:a="http://schemas.openxmlformats.org/drawingml/2006/main" name="ELD - Purple">
  <a:themeElements>
    <a:clrScheme name="Early Learning">
      <a:dk1>
        <a:sysClr val="windowText" lastClr="000000"/>
      </a:dk1>
      <a:lt1>
        <a:sysClr val="window" lastClr="FFFFFF"/>
      </a:lt1>
      <a:dk2>
        <a:srgbClr val="007064"/>
      </a:dk2>
      <a:lt2>
        <a:srgbClr val="D3E7EE"/>
      </a:lt2>
      <a:accent1>
        <a:srgbClr val="00A79D"/>
      </a:accent1>
      <a:accent2>
        <a:srgbClr val="2CB673"/>
      </a:accent2>
      <a:accent3>
        <a:srgbClr val="746458"/>
      </a:accent3>
      <a:accent4>
        <a:srgbClr val="673090"/>
      </a:accent4>
      <a:accent5>
        <a:srgbClr val="932A8E"/>
      </a:accent5>
      <a:accent6>
        <a:srgbClr val="DF3416"/>
      </a:accent6>
      <a:hlink>
        <a:srgbClr val="304E68"/>
      </a:hlink>
      <a:folHlink>
        <a:srgbClr val="304E6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A68A4C-4494-4154-A7F0-7690026A112E}" vid="{89B1E683-A0FE-4634-A99D-F5E57ACC1E66}"/>
    </a:ext>
  </a:extLst>
</a:theme>
</file>

<file path=ppt/theme/theme3.xml><?xml version="1.0" encoding="utf-8"?>
<a:theme xmlns:a="http://schemas.openxmlformats.org/drawingml/2006/main" name="ELD - Green">
  <a:themeElements>
    <a:clrScheme name="DELC Theme">
      <a:dk1>
        <a:srgbClr val="002E57"/>
      </a:dk1>
      <a:lt1>
        <a:srgbClr val="FEBF00"/>
      </a:lt1>
      <a:dk2>
        <a:srgbClr val="FEFFFF"/>
      </a:dk2>
      <a:lt2>
        <a:srgbClr val="FEF3DB"/>
      </a:lt2>
      <a:accent1>
        <a:srgbClr val="01A692"/>
      </a:accent1>
      <a:accent2>
        <a:srgbClr val="F15A4D"/>
      </a:accent2>
      <a:accent3>
        <a:srgbClr val="F7C21A"/>
      </a:accent3>
      <a:accent4>
        <a:srgbClr val="002E57"/>
      </a:accent4>
      <a:accent5>
        <a:srgbClr val="01A692"/>
      </a:accent5>
      <a:accent6>
        <a:srgbClr val="FFFFFF"/>
      </a:accent6>
      <a:hlink>
        <a:srgbClr val="304E68"/>
      </a:hlink>
      <a:folHlink>
        <a:srgbClr val="304E6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A68A4C-4494-4154-A7F0-7690026A112E}" vid="{89031F25-B2B8-496F-B8AD-6BE694A9E32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ada41a8-94b0-490c-9c32-0008d32b6d6c">
      <Terms xmlns="http://schemas.microsoft.com/office/infopath/2007/PartnerControls"/>
    </lcf76f155ced4ddcb4097134ff3c332f>
    <TaxCatchAll xmlns="db46514c-997e-4260-884a-d8316a327fe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BFA3E28FA6DFB498481B9367EC19DDC" ma:contentTypeVersion="14" ma:contentTypeDescription="Create a new document." ma:contentTypeScope="" ma:versionID="030f0b18245cdccd10f1ff59de1a7706">
  <xsd:schema xmlns:xsd="http://www.w3.org/2001/XMLSchema" xmlns:xs="http://www.w3.org/2001/XMLSchema" xmlns:p="http://schemas.microsoft.com/office/2006/metadata/properties" xmlns:ns3="4ada41a8-94b0-490c-9c32-0008d32b6d6c" xmlns:ns4="db46514c-997e-4260-884a-d8316a327feb" targetNamespace="http://schemas.microsoft.com/office/2006/metadata/properties" ma:root="true" ma:fieldsID="b2adbf7cc4ea349b3eebfc369fef6a76" ns3:_="" ns4:_="">
    <xsd:import namespace="4ada41a8-94b0-490c-9c32-0008d32b6d6c"/>
    <xsd:import namespace="db46514c-997e-4260-884a-d8316a327feb"/>
    <xsd:element name="properties">
      <xsd:complexType>
        <xsd:sequence>
          <xsd:element name="documentManagement">
            <xsd:complexType>
              <xsd:all>
                <xsd:element ref="ns3:lcf76f155ced4ddcb4097134ff3c332f" minOccurs="0"/>
                <xsd:element ref="ns4:TaxCatchAll" minOccurs="0"/>
                <xsd:element ref="ns4:SharedWithUsers" minOccurs="0"/>
                <xsd:element ref="ns4:SharedWithDetails" minOccurs="0"/>
                <xsd:element ref="ns3:MediaServiceMetadata" minOccurs="0"/>
                <xsd:element ref="ns3:MediaServiceFastMetadata" minOccurs="0"/>
                <xsd:element ref="ns3:MediaServiceObjectDetectorVersions" minOccurs="0"/>
                <xsd:element ref="ns3:MediaLengthInSeconds" minOccurs="0"/>
                <xsd:element ref="ns3:MediaServiceDateTaken" minOccurs="0"/>
                <xsd:element ref="ns3:MediaServiceOCR" minOccurs="0"/>
                <xsd:element ref="ns3:MediaServiceGenerationTime" minOccurs="0"/>
                <xsd:element ref="ns3:MediaServiceEventHashCode"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da41a8-94b0-490c-9c32-0008d32b6d6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Image_x0020_Tags" ma:displayName="Image Tags" ma:readOnly="false" ma:fieldId="{5cf76f15-5ced-4ddc-b409-7134ff3c332f}" ma:taxonomyMulti="true" ma:sspId="bbb51183-ac33-4f1c-8669-82dcfed19e29"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46514c-997e-4260-884a-d8316a327fe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8c6b76c-869c-464f-be22-e31c3a633a1c}" ma:internalName="TaxCatchAll" ma:showField="CatchAllData" ma:web="db46514c-997e-4260-884a-d8316a327feb">
      <xsd:complexType>
        <xsd:complexContent>
          <xsd:extension base="dms:MultiChoiceLookup">
            <xsd:sequence>
              <xsd:element name="Value" type="dms:Lookup" maxOccurs="unbounded" minOccurs="0" nillable="true"/>
            </xsd:sequence>
          </xsd:extension>
        </xsd:complexContent>
      </xsd:complex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1DDBAF-278D-4446-8EF3-189A5D651AF9}">
  <ds:schemaRefs>
    <ds:schemaRef ds:uri="http://schemas.microsoft.com/sharepoint/v3/contenttype/forms"/>
  </ds:schemaRefs>
</ds:datastoreItem>
</file>

<file path=customXml/itemProps2.xml><?xml version="1.0" encoding="utf-8"?>
<ds:datastoreItem xmlns:ds="http://schemas.openxmlformats.org/officeDocument/2006/customXml" ds:itemID="{AD0EE605-C204-4F2A-9576-88462872A2D4}">
  <ds:schemaRefs>
    <ds:schemaRef ds:uri="0ee6bed3-a498-44ad-a036-c9e2d6263f78"/>
    <ds:schemaRef ds:uri="4ada41a8-94b0-490c-9c32-0008d32b6d6c"/>
    <ds:schemaRef ds:uri="8a98e4db-a80c-4b44-965b-2ab983529194"/>
    <ds:schemaRef ds:uri="db46514c-997e-4260-884a-d8316a327feb"/>
    <ds:schemaRef ds:uri="e4fefc7c-b61b-42e8-97de-22903d3400a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29072B8-CB5B-4EF8-AF68-68F9C53E02A2}">
  <ds:schemaRefs>
    <ds:schemaRef ds:uri="4ada41a8-94b0-490c-9c32-0008d32b6d6c"/>
    <ds:schemaRef ds:uri="db46514c-997e-4260-884a-d8316a327f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DELC_Power_Point_Template (3)</Template>
  <TotalTime>1667</TotalTime>
  <Words>1109</Words>
  <Application>Microsoft Office PowerPoint</Application>
  <PresentationFormat>Widescreen</PresentationFormat>
  <Paragraphs>147</Paragraphs>
  <Slides>16</Slides>
  <Notes>16</Notes>
  <HiddenSlides>1</HiddenSlides>
  <MMClips>3</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16</vt:i4>
      </vt:variant>
    </vt:vector>
  </HeadingPairs>
  <TitlesOfParts>
    <vt:vector size="26" baseType="lpstr">
      <vt:lpstr>Urbanist Medium</vt:lpstr>
      <vt:lpstr>Livvic</vt:lpstr>
      <vt:lpstr>Urbanist Black</vt:lpstr>
      <vt:lpstr>Urbanist Light</vt:lpstr>
      <vt:lpstr>Urbanist</vt:lpstr>
      <vt:lpstr>Arial</vt:lpstr>
      <vt:lpstr>Calibri</vt:lpstr>
      <vt:lpstr>1_ELD - Green</vt:lpstr>
      <vt:lpstr>ELD - Purple</vt:lpstr>
      <vt:lpstr>ELD - Green</vt:lpstr>
      <vt:lpstr>Spark Redesign Convo</vt:lpstr>
      <vt:lpstr>PowerPoint Presentation</vt:lpstr>
      <vt:lpstr>Accountability Team’s Vision for Spark</vt:lpstr>
      <vt:lpstr>Reconceptualizing Quality</vt:lpstr>
      <vt:lpstr>Mindset Shift</vt:lpstr>
      <vt:lpstr>Policy Equity Group</vt:lpstr>
      <vt:lpstr>Overview + Individualism</vt:lpstr>
      <vt:lpstr>Wows &amp; Wonders</vt:lpstr>
      <vt:lpstr>One “Right” Way</vt:lpstr>
      <vt:lpstr>One “Right” Way</vt:lpstr>
      <vt:lpstr>Breakout Rooms</vt:lpstr>
      <vt:lpstr>Paternalism</vt:lpstr>
      <vt:lpstr>Wows &amp; Wonders</vt:lpstr>
      <vt:lpstr>Current vs. Future Spark Proposal</vt:lpstr>
      <vt:lpstr>Final Reflection Question: Hope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HAKE Sierra * DELC</dc:creator>
  <cp:lastModifiedBy>Jackie Lofton</cp:lastModifiedBy>
  <cp:revision>2</cp:revision>
  <dcterms:created xsi:type="dcterms:W3CDTF">2023-08-02T23:28:29Z</dcterms:created>
  <dcterms:modified xsi:type="dcterms:W3CDTF">2024-06-03T19:37:14Z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b79d039-fcd0-4045-9c78-4cfb2eba0904_Enabled">
    <vt:lpwstr>true</vt:lpwstr>
  </property>
  <property fmtid="{D5CDD505-2E9C-101B-9397-08002B2CF9AE}" pid="3" name="MSIP_Label_db79d039-fcd0-4045-9c78-4cfb2eba0904_SetDate">
    <vt:lpwstr>2023-10-18T00:48:42Z</vt:lpwstr>
  </property>
  <property fmtid="{D5CDD505-2E9C-101B-9397-08002B2CF9AE}" pid="4" name="MSIP_Label_db79d039-fcd0-4045-9c78-4cfb2eba0904_Method">
    <vt:lpwstr>Privileged</vt:lpwstr>
  </property>
  <property fmtid="{D5CDD505-2E9C-101B-9397-08002B2CF9AE}" pid="5" name="MSIP_Label_db79d039-fcd0-4045-9c78-4cfb2eba0904_Name">
    <vt:lpwstr>Level 2 - Limited (Items)</vt:lpwstr>
  </property>
  <property fmtid="{D5CDD505-2E9C-101B-9397-08002B2CF9AE}" pid="6" name="MSIP_Label_db79d039-fcd0-4045-9c78-4cfb2eba0904_SiteId">
    <vt:lpwstr>aa3f6932-fa7c-47b4-a0ce-a598cad161cf</vt:lpwstr>
  </property>
  <property fmtid="{D5CDD505-2E9C-101B-9397-08002B2CF9AE}" pid="7" name="MSIP_Label_db79d039-fcd0-4045-9c78-4cfb2eba0904_ActionId">
    <vt:lpwstr>30b9bfe7-be2e-4993-85ef-864d373811e1</vt:lpwstr>
  </property>
  <property fmtid="{D5CDD505-2E9C-101B-9397-08002B2CF9AE}" pid="8" name="MSIP_Label_db79d039-fcd0-4045-9c78-4cfb2eba0904_ContentBits">
    <vt:lpwstr>0</vt:lpwstr>
  </property>
  <property fmtid="{D5CDD505-2E9C-101B-9397-08002B2CF9AE}" pid="9" name="Image Tags">
    <vt:lpwstr/>
  </property>
  <property fmtid="{D5CDD505-2E9C-101B-9397-08002B2CF9AE}" pid="10" name="ContentTypeId">
    <vt:lpwstr>0x0101007BFA3E28FA6DFB498481B9367EC19DDC</vt:lpwstr>
  </property>
</Properties>
</file>