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8" r:id="rId1"/>
  </p:sldMasterIdLst>
  <p:notesMasterIdLst>
    <p:notesMasterId r:id="rId39"/>
  </p:notesMasterIdLst>
  <p:sldIdLst>
    <p:sldId id="256" r:id="rId2"/>
    <p:sldId id="257" r:id="rId3"/>
    <p:sldId id="300"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95" r:id="rId36"/>
    <p:sldId id="298" r:id="rId37"/>
    <p:sldId id="299" r:id="rId38"/>
  </p:sldIdLst>
  <p:sldSz cx="9144000" cy="5143500" type="screen16x9"/>
  <p:notesSz cx="6858000" cy="9144000"/>
  <p:embeddedFontLst>
    <p:embeddedFont>
      <p:font typeface="Arial Black" panose="020B0A04020102020204" pitchFamily="34" charset="0"/>
      <p:regular r:id="rId40"/>
      <p:bold r:id="rId41"/>
    </p:embeddedFont>
    <p:embeddedFont>
      <p:font typeface="Open Sans" pitchFamily="2" charset="0"/>
      <p:regular r:id="rId42"/>
      <p:bold r:id="rId43"/>
      <p:italic r:id="rId44"/>
      <p:boldItalic r:id="rId45"/>
    </p:embeddedFont>
    <p:embeddedFont>
      <p:font typeface="Open Sans Medium" pitchFamily="2" charset="0"/>
      <p:regular r:id="rId46"/>
      <p:bold r:id="rId47"/>
      <p:italic r:id="rId48"/>
      <p:boldItalic r:id="rId49"/>
    </p:embeddedFont>
    <p:embeddedFont>
      <p:font typeface="Open Sans SemiBold" panose="020B0706030804020204" pitchFamily="34" charset="0"/>
      <p:regular r:id="rId50"/>
      <p:bold r:id="rId51"/>
      <p:italic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010" autoAdjust="0"/>
  </p:normalViewPr>
  <p:slideViewPr>
    <p:cSldViewPr snapToGrid="0">
      <p:cViewPr varScale="1">
        <p:scale>
          <a:sx n="130" d="100"/>
          <a:sy n="130" d="100"/>
        </p:scale>
        <p:origin x="1074" y="10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2.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0.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Lauren (Remind everyone that the meeting will be recorded)</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e3576c15c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2e3576c15c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Lauren slides 1-6</a:t>
            </a:r>
          </a:p>
          <a:p>
            <a:pPr marL="0" lvl="0" indent="0" algn="l" rtl="0">
              <a:spcBef>
                <a:spcPts val="0"/>
              </a:spcBef>
              <a:spcAft>
                <a:spcPts val="0"/>
              </a:spcAft>
              <a:buClr>
                <a:schemeClr val="dk1"/>
              </a:buClr>
              <a:buSzPts val="1100"/>
              <a:buFont typeface="Arial"/>
              <a:buNone/>
            </a:pPr>
            <a:r>
              <a:rPr lang="en" dirty="0">
                <a:solidFill>
                  <a:schemeClr val="dk1"/>
                </a:solidFill>
              </a:rPr>
              <a:t> what you are going to hear tonight is the result of 8 months of meetings, discussions with the AT</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We are going to go through the concepts and have some time after for clarifying questions.</a:t>
            </a: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Save questions til the end</a:t>
            </a:r>
            <a:endParaRPr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None/>
            </a:pPr>
            <a:r>
              <a:rPr lang="en" b="1" dirty="0"/>
              <a:t>Reminder: </a:t>
            </a:r>
            <a:endParaRPr b="1" dirty="0"/>
          </a:p>
          <a:p>
            <a:pPr marL="0" lvl="0" indent="0" algn="l" rtl="0">
              <a:spcBef>
                <a:spcPts val="0"/>
              </a:spcBef>
              <a:spcAft>
                <a:spcPts val="0"/>
              </a:spcAft>
              <a:buClr>
                <a:schemeClr val="dk1"/>
              </a:buClr>
              <a:buSzPts val="1100"/>
              <a:buFont typeface="Arial"/>
              <a:buNone/>
            </a:pPr>
            <a:r>
              <a:rPr lang="en" dirty="0">
                <a:solidFill>
                  <a:schemeClr val="dk1"/>
                </a:solidFill>
              </a:rPr>
              <a:t>The presentation will be in both english and spanish. We will have two powerpoints running at the same time: spanish and english.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Remind folks to try and keep their cameras on</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Offer tech support for those needing translation or learn how to switch from one language channel to another as we will have interpretation for both spanish and English</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Guiding principles that emerged</a:t>
            </a:r>
            <a:endParaRPr dirty="0">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e3576c15c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2e3576c15c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Lauren what you are going to hear tonight is the result of 8 months of meetings, discussions with the AT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We are going to go through the concepts and have some time after for clarifying questions.</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Save questions til the end</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b="1"/>
              <a:t>Reminder: </a:t>
            </a:r>
            <a:endParaRPr b="1"/>
          </a:p>
          <a:p>
            <a:pPr marL="0" lvl="0" indent="0" algn="l" rtl="0">
              <a:spcBef>
                <a:spcPts val="0"/>
              </a:spcBef>
              <a:spcAft>
                <a:spcPts val="0"/>
              </a:spcAft>
              <a:buClr>
                <a:schemeClr val="dk1"/>
              </a:buClr>
              <a:buSzPts val="1100"/>
              <a:buFont typeface="Arial"/>
              <a:buNone/>
            </a:pPr>
            <a:r>
              <a:rPr lang="en">
                <a:solidFill>
                  <a:schemeClr val="dk1"/>
                </a:solidFill>
              </a:rPr>
              <a:t>The presentation will be in both english and spanish. We will have two powerpoints running at the same time: spanish and english.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Remind folks to try and keep their cameras on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Offer tech support for those needing translation or learn how to switch from one language channel to another as we will have interpretation for both spanish and English</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Guiding principles that emerged</a:t>
            </a:r>
            <a:endParaRPr>
              <a:solidFill>
                <a:schemeClr val="dk1"/>
              </a:solidFill>
            </a:endParaRPr>
          </a:p>
        </p:txBody>
      </p:sp>
    </p:spTree>
    <p:extLst>
      <p:ext uri="{BB962C8B-B14F-4D97-AF65-F5344CB8AC3E}">
        <p14:creationId xmlns:p14="http://schemas.microsoft.com/office/powerpoint/2010/main" val="1721001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8f868aba7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8f868aba7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Lauren</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e2bb7773b6_0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e2bb7773b6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e0ddb79d60_0_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2e0ddb79d60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Chien Fei slides 6-13</a:t>
            </a:r>
          </a:p>
          <a:p>
            <a:pPr marL="0" lvl="0" indent="0" algn="l" rtl="0">
              <a:spcBef>
                <a:spcPts val="0"/>
              </a:spcBef>
              <a:spcAft>
                <a:spcPts val="0"/>
              </a:spcAft>
              <a:buNone/>
            </a:pPr>
            <a:r>
              <a:rPr lang="en" dirty="0"/>
              <a:t> (At this time we will begin our presentation of the 7 concepts we have worked on. We will begin with Elegibility which will be presented by Maria and Tram… I would like to welcome Maria first who will be reading some quotes that we’ve gathered through this work from various community members, parents and participants from the listening groups, Transition team and the Accountability team. We will then move into recommendations and lastly rational before moving to the next concept and following a similar pattern) </a:t>
            </a:r>
            <a:endParaRPr dirty="0"/>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e0ddb79d60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e0ddb79d60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e2bb7773b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2e2bb7773b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e0ddb79d60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2e0ddb79d60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e0ddb79d60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2e0ddb79d60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ChienFei through slide 13 </a:t>
            </a:r>
          </a:p>
          <a:p>
            <a:pPr marL="0" lvl="0" indent="0" algn="l" rtl="0">
              <a:spcBef>
                <a:spcPts val="0"/>
              </a:spcBef>
              <a:spcAft>
                <a:spcPts val="0"/>
              </a:spcAft>
              <a:buNone/>
            </a:pPr>
            <a:r>
              <a:rPr lang="en" dirty="0"/>
              <a:t>I would like to now introduce the next concept which is Tiers</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e0ddb79d60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2e0ddb79d60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e2bb7773b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2e2bb7773b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2e0ddb79d60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2e0ddb79d60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e0ddb79d60_0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2e0ddb79d60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Ivette</a:t>
            </a:r>
            <a:r>
              <a:rPr lang="en" dirty="0">
                <a:solidFill>
                  <a:schemeClr val="dk1"/>
                </a:solidFill>
              </a:rPr>
              <a:t>, slides 14-22</a:t>
            </a:r>
          </a:p>
          <a:p>
            <a:pPr marL="0" lvl="0" indent="0" algn="l" rtl="0">
              <a:spcBef>
                <a:spcPts val="0"/>
              </a:spcBef>
              <a:spcAft>
                <a:spcPts val="0"/>
              </a:spcAft>
              <a:buNone/>
            </a:pPr>
            <a:endParaRPr lang="en" dirty="0">
              <a:solidFill>
                <a:schemeClr val="dk1"/>
              </a:solidFill>
            </a:endParaRPr>
          </a:p>
          <a:p>
            <a:pPr marL="0" lvl="0" indent="0" algn="l" rtl="0">
              <a:spcBef>
                <a:spcPts val="0"/>
              </a:spcBef>
              <a:spcAft>
                <a:spcPts val="0"/>
              </a:spcAft>
              <a:buNone/>
            </a:pPr>
            <a:r>
              <a:rPr lang="en" dirty="0">
                <a:solidFill>
                  <a:schemeClr val="dk1"/>
                </a:solidFill>
              </a:rPr>
              <a:t>I would like to now introduce the next concept: Framework, </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2e0ddb79d60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2e0ddb79d60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e0ddb79d60_0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e0ddb79d60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Open Sans"/>
                <a:ea typeface="Open Sans"/>
                <a:cs typeface="Open Sans"/>
                <a:sym typeface="Open Sans"/>
              </a:rPr>
              <a:t>The Spark framework will be a 4-phase process with Phase 1- Connection &amp; Participation, Phase 2 - Reflection and Planning, Phase 3 - an Engagement Cycle with self-selecting goals (including goal planning, implementing, reflecting, and evaluating), and Phase 4 - Recognition. </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2e2bb7773b6_0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2e2bb7773b6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e2bb7773b6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e2bb7773b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2e0ddb79d60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2e0ddb79d60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(Ivette) slide 19-22</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 </a:t>
            </a:r>
            <a:r>
              <a:rPr lang="en" dirty="0">
                <a:solidFill>
                  <a:schemeClr val="dk1"/>
                </a:solidFill>
              </a:rPr>
              <a:t>I would like to now introduce the next concept: Measurement of Growth</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e0ddb79d60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2e0ddb79d60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2e2bb7773b6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2e2bb7773b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e0ddb79d60_0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2e0ddb79d60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2e0ddb79d60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2e0ddb79d60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Marina slide 23-30</a:t>
            </a:r>
            <a:endParaRPr dirty="0"/>
          </a:p>
          <a:p>
            <a:pPr marL="457200" lvl="0" indent="-298450" algn="l" rtl="0">
              <a:spcBef>
                <a:spcPts val="0"/>
              </a:spcBef>
              <a:spcAft>
                <a:spcPts val="0"/>
              </a:spcAft>
              <a:buClr>
                <a:schemeClr val="dk1"/>
              </a:buClr>
              <a:buSzPts val="1100"/>
              <a:buChar char="●"/>
            </a:pPr>
            <a:r>
              <a:rPr lang="en" dirty="0">
                <a:solidFill>
                  <a:schemeClr val="dk1"/>
                </a:solidFill>
              </a:rPr>
              <a:t>Our next concept is : Documentation and Evidence. </a:t>
            </a:r>
            <a:endParaRPr dirty="0">
              <a:solidFill>
                <a:schemeClr val="dk1"/>
              </a:solidFill>
            </a:endParaRPr>
          </a:p>
          <a:p>
            <a:pPr marL="457200" lvl="0" indent="-298450" algn="l" rtl="0">
              <a:spcBef>
                <a:spcPts val="0"/>
              </a:spcBef>
              <a:spcAft>
                <a:spcPts val="0"/>
              </a:spcAft>
              <a:buClr>
                <a:schemeClr val="dk1"/>
              </a:buClr>
              <a:buSzPts val="1100"/>
              <a:buChar char="●"/>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2e0ddb79d60_0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2e0ddb79d60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2e2bb7773b6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2e2bb7773b6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2e0ddb79d60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2e0ddb79d60_0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2e0ddb79d60_0_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2e0ddb79d60_0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Marina slide 27-30</a:t>
            </a:r>
            <a:endParaRPr dirty="0"/>
          </a:p>
          <a:p>
            <a:pPr marL="457200" lvl="0" indent="-298450" algn="l" rtl="0">
              <a:spcBef>
                <a:spcPts val="0"/>
              </a:spcBef>
              <a:spcAft>
                <a:spcPts val="0"/>
              </a:spcAft>
              <a:buClr>
                <a:schemeClr val="dk1"/>
              </a:buClr>
              <a:buSzPts val="1100"/>
              <a:buChar char="●"/>
            </a:pPr>
            <a:r>
              <a:rPr lang="en" dirty="0">
                <a:solidFill>
                  <a:schemeClr val="dk1"/>
                </a:solidFill>
              </a:rPr>
              <a:t>Our next concept is : Recognition</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2e0ddb79d60_0_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2e0ddb79d60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2e0ddb79d60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2e0ddb79d60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2e2bb7773b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2e2bb7773b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e0ddb79d60_0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2e0ddb79d60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chemeClr val="dk1"/>
                </a:solidFill>
              </a:rPr>
              <a:t>Lauren slide 31- close</a:t>
            </a:r>
            <a:endParaRPr dirty="0">
              <a:solidFill>
                <a:schemeClr val="dk1"/>
              </a:solidFill>
            </a:endParaRPr>
          </a:p>
          <a:p>
            <a:pPr marL="0" lvl="0" indent="0" algn="l" rtl="0">
              <a:spcBef>
                <a:spcPts val="0"/>
              </a:spcBef>
              <a:spcAft>
                <a:spcPts val="0"/>
              </a:spcAft>
              <a:buNone/>
            </a:pPr>
            <a:endParaRPr dirty="0">
              <a:solidFill>
                <a:schemeClr val="dk1"/>
              </a:solidFill>
            </a:endParaRPr>
          </a:p>
          <a:p>
            <a:pPr marL="457200" lvl="0" indent="-298450" algn="l" rtl="0">
              <a:spcBef>
                <a:spcPts val="0"/>
              </a:spcBef>
              <a:spcAft>
                <a:spcPts val="0"/>
              </a:spcAft>
              <a:buClr>
                <a:schemeClr val="dk1"/>
              </a:buClr>
              <a:buSzPts val="1100"/>
              <a:buChar char="●"/>
            </a:pPr>
            <a:r>
              <a:rPr lang="en" dirty="0">
                <a:solidFill>
                  <a:schemeClr val="dk1"/>
                </a:solidFill>
              </a:rPr>
              <a:t>Our next concept is : Information for Families and Families Voice. </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2e0ddb79d60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2e0ddb79d60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2e2bb7773b6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2e2bb7773b6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2e0ddb79d60_0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2e0ddb79d60_0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2e500d544e4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2e500d544e4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Lauren</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2e500d544e4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2e500d544e4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2e2bb7773b6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2e2bb7773b6_0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p:nvPr/>
        </p:nvSpPr>
        <p:spPr>
          <a:xfrm>
            <a:off x="1" y="325465"/>
            <a:ext cx="9144000" cy="4196700"/>
          </a:xfrm>
          <a:prstGeom prst="rect">
            <a:avLst/>
          </a:prstGeom>
          <a:solidFill>
            <a:schemeClr val="lt2">
              <a:alpha val="49803"/>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 name="Google Shape;13;p2"/>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Autofit/>
          </a:bodyPr>
          <a:lstStyle>
            <a:lvl1pPr lvl="0" algn="ctr">
              <a:lnSpc>
                <a:spcPct val="100000"/>
              </a:lnSpc>
              <a:spcBef>
                <a:spcPts val="0"/>
              </a:spcBef>
              <a:spcAft>
                <a:spcPts val="0"/>
              </a:spcAft>
              <a:buClr>
                <a:srgbClr val="6D6B6B"/>
              </a:buClr>
              <a:buSzPts val="4500"/>
              <a:buFont typeface="Arial Black"/>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 name="Google Shape;14;p2"/>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noAutofit/>
          </a:bodyPr>
          <a:lstStyle>
            <a:lvl1pPr lvl="0" algn="ctr">
              <a:lnSpc>
                <a:spcPct val="150000"/>
              </a:lnSpc>
              <a:spcBef>
                <a:spcPts val="1400"/>
              </a:spcBef>
              <a:spcAft>
                <a:spcPts val="0"/>
              </a:spcAft>
              <a:buClr>
                <a:schemeClr val="dk1"/>
              </a:buClr>
              <a:buSzPts val="1800"/>
              <a:buNone/>
              <a:defRPr sz="1800" b="1" i="0"/>
            </a:lvl1pPr>
            <a:lvl2pPr lvl="1" algn="ctr">
              <a:lnSpc>
                <a:spcPct val="160000"/>
              </a:lnSpc>
              <a:spcBef>
                <a:spcPts val="1400"/>
              </a:spcBef>
              <a:spcAft>
                <a:spcPts val="0"/>
              </a:spcAft>
              <a:buClr>
                <a:schemeClr val="dk1"/>
              </a:buClr>
              <a:buSzPts val="1500"/>
              <a:buNone/>
              <a:defRPr sz="1500"/>
            </a:lvl2pPr>
            <a:lvl3pPr lvl="2" algn="ctr">
              <a:lnSpc>
                <a:spcPct val="100000"/>
              </a:lnSpc>
              <a:spcBef>
                <a:spcPts val="400"/>
              </a:spcBef>
              <a:spcAft>
                <a:spcPts val="0"/>
              </a:spcAft>
              <a:buClr>
                <a:schemeClr val="dk1"/>
              </a:buClr>
              <a:buSzPts val="1400"/>
              <a:buNone/>
              <a:defRPr sz="1400"/>
            </a:lvl3pPr>
            <a:lvl4pPr lvl="3" algn="ctr">
              <a:lnSpc>
                <a:spcPct val="10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pic>
        <p:nvPicPr>
          <p:cNvPr id="15" name="Google Shape;15;p2"/>
          <p:cNvPicPr preferRelativeResize="0"/>
          <p:nvPr/>
        </p:nvPicPr>
        <p:blipFill rotWithShape="1">
          <a:blip r:embed="rId2">
            <a:alphaModFix/>
          </a:blip>
          <a:srcRect/>
          <a:stretch/>
        </p:blipFill>
        <p:spPr>
          <a:xfrm>
            <a:off x="0" y="4659376"/>
            <a:ext cx="9144000" cy="10287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Blue">
  <p:cSld name="Section Header Blue">
    <p:bg>
      <p:bgPr>
        <a:solidFill>
          <a:schemeClr val="accent2"/>
        </a:solidFill>
        <a:effectLst/>
      </p:bgPr>
    </p:bg>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623888" y="1006138"/>
            <a:ext cx="6515100" cy="1032300"/>
          </a:xfrm>
          <a:prstGeom prst="rect">
            <a:avLst/>
          </a:prstGeom>
          <a:noFill/>
          <a:ln>
            <a:noFill/>
          </a:ln>
        </p:spPr>
        <p:txBody>
          <a:bodyPr spcFirstLastPara="1" wrap="square" lIns="68575" tIns="34275" rIns="68575" bIns="34275" anchor="b" anchorCtr="0">
            <a:noAutofit/>
          </a:bodyPr>
          <a:lstStyle>
            <a:lvl1pPr lvl="0" algn="l">
              <a:lnSpc>
                <a:spcPct val="100000"/>
              </a:lnSpc>
              <a:spcBef>
                <a:spcPts val="0"/>
              </a:spcBef>
              <a:spcAft>
                <a:spcPts val="0"/>
              </a:spcAft>
              <a:buClr>
                <a:schemeClr val="lt1"/>
              </a:buClr>
              <a:buSzPts val="4500"/>
              <a:buFont typeface="Arial Black"/>
              <a:buNone/>
              <a:defRPr sz="4500">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 name="Google Shape;18;p3"/>
          <p:cNvSpPr txBox="1">
            <a:spLocks noGrp="1"/>
          </p:cNvSpPr>
          <p:nvPr>
            <p:ph type="body" idx="1"/>
          </p:nvPr>
        </p:nvSpPr>
        <p:spPr>
          <a:xfrm>
            <a:off x="628650" y="2101513"/>
            <a:ext cx="6515100" cy="1076400"/>
          </a:xfrm>
          <a:prstGeom prst="rect">
            <a:avLst/>
          </a:prstGeom>
          <a:noFill/>
          <a:ln>
            <a:noFill/>
          </a:ln>
        </p:spPr>
        <p:txBody>
          <a:bodyPr spcFirstLastPara="1" wrap="square" lIns="68575" tIns="34275" rIns="68575" bIns="34275" anchor="t" anchorCtr="0">
            <a:noAutofit/>
          </a:bodyPr>
          <a:lstStyle>
            <a:lvl1pPr marL="457200" lvl="0" indent="-228600" algn="l">
              <a:lnSpc>
                <a:spcPct val="150000"/>
              </a:lnSpc>
              <a:spcBef>
                <a:spcPts val="1400"/>
              </a:spcBef>
              <a:spcAft>
                <a:spcPts val="0"/>
              </a:spcAft>
              <a:buClr>
                <a:schemeClr val="lt1"/>
              </a:buClr>
              <a:buSzPts val="1800"/>
              <a:buNone/>
              <a:defRPr sz="1800" b="1" i="0">
                <a:solidFill>
                  <a:schemeClr val="lt1"/>
                </a:solidFill>
              </a:defRPr>
            </a:lvl1pPr>
            <a:lvl2pPr marL="914400" lvl="1" indent="-228600" algn="l">
              <a:lnSpc>
                <a:spcPct val="160000"/>
              </a:lnSpc>
              <a:spcBef>
                <a:spcPts val="1400"/>
              </a:spcBef>
              <a:spcAft>
                <a:spcPts val="0"/>
              </a:spcAft>
              <a:buClr>
                <a:srgbClr val="A1A0A0"/>
              </a:buClr>
              <a:buSzPts val="1500"/>
              <a:buNone/>
              <a:defRPr sz="1500">
                <a:solidFill>
                  <a:srgbClr val="A1A0A0"/>
                </a:solidFill>
              </a:defRPr>
            </a:lvl2pPr>
            <a:lvl3pPr marL="1371600" lvl="2" indent="-228600" algn="l">
              <a:lnSpc>
                <a:spcPct val="100000"/>
              </a:lnSpc>
              <a:spcBef>
                <a:spcPts val="400"/>
              </a:spcBef>
              <a:spcAft>
                <a:spcPts val="0"/>
              </a:spcAft>
              <a:buClr>
                <a:srgbClr val="A1A0A0"/>
              </a:buClr>
              <a:buSzPts val="1400"/>
              <a:buNone/>
              <a:defRPr sz="1400">
                <a:solidFill>
                  <a:srgbClr val="A1A0A0"/>
                </a:solidFill>
              </a:defRPr>
            </a:lvl3pPr>
            <a:lvl4pPr marL="1828800" lvl="3" indent="-228600" algn="l">
              <a:lnSpc>
                <a:spcPct val="100000"/>
              </a:lnSpc>
              <a:spcBef>
                <a:spcPts val="400"/>
              </a:spcBef>
              <a:spcAft>
                <a:spcPts val="0"/>
              </a:spcAft>
              <a:buClr>
                <a:srgbClr val="A1A0A0"/>
              </a:buClr>
              <a:buSzPts val="1200"/>
              <a:buNone/>
              <a:defRPr sz="1200">
                <a:solidFill>
                  <a:srgbClr val="A1A0A0"/>
                </a:solidFill>
              </a:defRPr>
            </a:lvl4pPr>
            <a:lvl5pPr marL="2286000" lvl="4" indent="-228600" algn="l">
              <a:lnSpc>
                <a:spcPct val="90000"/>
              </a:lnSpc>
              <a:spcBef>
                <a:spcPts val="400"/>
              </a:spcBef>
              <a:spcAft>
                <a:spcPts val="0"/>
              </a:spcAft>
              <a:buClr>
                <a:srgbClr val="A1A0A0"/>
              </a:buClr>
              <a:buSzPts val="1200"/>
              <a:buNone/>
              <a:defRPr sz="1200">
                <a:solidFill>
                  <a:srgbClr val="A1A0A0"/>
                </a:solidFill>
              </a:defRPr>
            </a:lvl5pPr>
            <a:lvl6pPr marL="2743200" lvl="5" indent="-228600" algn="l">
              <a:lnSpc>
                <a:spcPct val="90000"/>
              </a:lnSpc>
              <a:spcBef>
                <a:spcPts val="400"/>
              </a:spcBef>
              <a:spcAft>
                <a:spcPts val="0"/>
              </a:spcAft>
              <a:buClr>
                <a:srgbClr val="A1A0A0"/>
              </a:buClr>
              <a:buSzPts val="1200"/>
              <a:buNone/>
              <a:defRPr sz="1200">
                <a:solidFill>
                  <a:srgbClr val="A1A0A0"/>
                </a:solidFill>
              </a:defRPr>
            </a:lvl6pPr>
            <a:lvl7pPr marL="3200400" lvl="6" indent="-228600" algn="l">
              <a:lnSpc>
                <a:spcPct val="90000"/>
              </a:lnSpc>
              <a:spcBef>
                <a:spcPts val="400"/>
              </a:spcBef>
              <a:spcAft>
                <a:spcPts val="0"/>
              </a:spcAft>
              <a:buClr>
                <a:srgbClr val="A1A0A0"/>
              </a:buClr>
              <a:buSzPts val="1200"/>
              <a:buNone/>
              <a:defRPr sz="1200">
                <a:solidFill>
                  <a:srgbClr val="A1A0A0"/>
                </a:solidFill>
              </a:defRPr>
            </a:lvl7pPr>
            <a:lvl8pPr marL="3657600" lvl="7" indent="-228600" algn="l">
              <a:lnSpc>
                <a:spcPct val="90000"/>
              </a:lnSpc>
              <a:spcBef>
                <a:spcPts val="400"/>
              </a:spcBef>
              <a:spcAft>
                <a:spcPts val="0"/>
              </a:spcAft>
              <a:buClr>
                <a:srgbClr val="A1A0A0"/>
              </a:buClr>
              <a:buSzPts val="1200"/>
              <a:buNone/>
              <a:defRPr sz="1200">
                <a:solidFill>
                  <a:srgbClr val="A1A0A0"/>
                </a:solidFill>
              </a:defRPr>
            </a:lvl8pPr>
            <a:lvl9pPr marL="4114800" lvl="8" indent="-228600" algn="l">
              <a:lnSpc>
                <a:spcPct val="90000"/>
              </a:lnSpc>
              <a:spcBef>
                <a:spcPts val="400"/>
              </a:spcBef>
              <a:spcAft>
                <a:spcPts val="0"/>
              </a:spcAft>
              <a:buClr>
                <a:srgbClr val="A1A0A0"/>
              </a:buClr>
              <a:buSzPts val="1200"/>
              <a:buNone/>
              <a:defRPr sz="1200">
                <a:solidFill>
                  <a:srgbClr val="A1A0A0"/>
                </a:solidFill>
              </a:defRPr>
            </a:lvl9pPr>
          </a:lstStyle>
          <a:p>
            <a:endParaRPr/>
          </a:p>
        </p:txBody>
      </p:sp>
      <p:sp>
        <p:nvSpPr>
          <p:cNvPr id="19" name="Google Shape;19;p3"/>
          <p:cNvSpPr txBox="1">
            <a:spLocks noGrp="1"/>
          </p:cNvSpPr>
          <p:nvPr>
            <p:ph type="dt" idx="10"/>
          </p:nvPr>
        </p:nvSpPr>
        <p:spPr>
          <a:xfrm>
            <a:off x="628650" y="4767263"/>
            <a:ext cx="8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0" name="Google Shape;20;p3"/>
          <p:cNvSpPr txBox="1">
            <a:spLocks noGrp="1"/>
          </p:cNvSpPr>
          <p:nvPr>
            <p:ph type="ftr" idx="11"/>
          </p:nvPr>
        </p:nvSpPr>
        <p:spPr>
          <a:xfrm>
            <a:off x="1485900" y="4767263"/>
            <a:ext cx="30861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 name="Google Shape;21;p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1" i="0" u="none" strike="noStrike" cap="none">
                <a:solidFill>
                  <a:schemeClr val="lt1"/>
                </a:solidFill>
                <a:latin typeface="Arial"/>
                <a:ea typeface="Arial"/>
                <a:cs typeface="Arial"/>
                <a:sym typeface="Arial"/>
              </a:defRPr>
            </a:lvl1pPr>
            <a:lvl2pPr marL="0" lvl="1" indent="0" algn="r">
              <a:spcBef>
                <a:spcPts val="0"/>
              </a:spcBef>
              <a:buNone/>
              <a:defRPr sz="800" b="1" i="0" u="none" strike="noStrike" cap="none">
                <a:solidFill>
                  <a:schemeClr val="lt1"/>
                </a:solidFill>
                <a:latin typeface="Arial"/>
                <a:ea typeface="Arial"/>
                <a:cs typeface="Arial"/>
                <a:sym typeface="Arial"/>
              </a:defRPr>
            </a:lvl2pPr>
            <a:lvl3pPr marL="0" lvl="2" indent="0" algn="r">
              <a:spcBef>
                <a:spcPts val="0"/>
              </a:spcBef>
              <a:buNone/>
              <a:defRPr sz="800" b="1" i="0" u="none" strike="noStrike" cap="none">
                <a:solidFill>
                  <a:schemeClr val="lt1"/>
                </a:solidFill>
                <a:latin typeface="Arial"/>
                <a:ea typeface="Arial"/>
                <a:cs typeface="Arial"/>
                <a:sym typeface="Arial"/>
              </a:defRPr>
            </a:lvl3pPr>
            <a:lvl4pPr marL="0" lvl="3" indent="0" algn="r">
              <a:spcBef>
                <a:spcPts val="0"/>
              </a:spcBef>
              <a:buNone/>
              <a:defRPr sz="800" b="1" i="0" u="none" strike="noStrike" cap="none">
                <a:solidFill>
                  <a:schemeClr val="lt1"/>
                </a:solidFill>
                <a:latin typeface="Arial"/>
                <a:ea typeface="Arial"/>
                <a:cs typeface="Arial"/>
                <a:sym typeface="Arial"/>
              </a:defRPr>
            </a:lvl4pPr>
            <a:lvl5pPr marL="0" lvl="4" indent="0" algn="r">
              <a:spcBef>
                <a:spcPts val="0"/>
              </a:spcBef>
              <a:buNone/>
              <a:defRPr sz="800" b="1" i="0" u="none" strike="noStrike" cap="none">
                <a:solidFill>
                  <a:schemeClr val="lt1"/>
                </a:solidFill>
                <a:latin typeface="Arial"/>
                <a:ea typeface="Arial"/>
                <a:cs typeface="Arial"/>
                <a:sym typeface="Arial"/>
              </a:defRPr>
            </a:lvl5pPr>
            <a:lvl6pPr marL="0" lvl="5" indent="0" algn="r">
              <a:spcBef>
                <a:spcPts val="0"/>
              </a:spcBef>
              <a:buNone/>
              <a:defRPr sz="800" b="1" i="0" u="none" strike="noStrike" cap="none">
                <a:solidFill>
                  <a:schemeClr val="lt1"/>
                </a:solidFill>
                <a:latin typeface="Arial"/>
                <a:ea typeface="Arial"/>
                <a:cs typeface="Arial"/>
                <a:sym typeface="Arial"/>
              </a:defRPr>
            </a:lvl6pPr>
            <a:lvl7pPr marL="0" lvl="6" indent="0" algn="r">
              <a:spcBef>
                <a:spcPts val="0"/>
              </a:spcBef>
              <a:buNone/>
              <a:defRPr sz="800" b="1" i="0" u="none" strike="noStrike" cap="none">
                <a:solidFill>
                  <a:schemeClr val="lt1"/>
                </a:solidFill>
                <a:latin typeface="Arial"/>
                <a:ea typeface="Arial"/>
                <a:cs typeface="Arial"/>
                <a:sym typeface="Arial"/>
              </a:defRPr>
            </a:lvl7pPr>
            <a:lvl8pPr marL="0" lvl="7" indent="0" algn="r">
              <a:spcBef>
                <a:spcPts val="0"/>
              </a:spcBef>
              <a:buNone/>
              <a:defRPr sz="800" b="1" i="0" u="none" strike="noStrike" cap="none">
                <a:solidFill>
                  <a:schemeClr val="lt1"/>
                </a:solidFill>
                <a:latin typeface="Arial"/>
                <a:ea typeface="Arial"/>
                <a:cs typeface="Arial"/>
                <a:sym typeface="Arial"/>
              </a:defRPr>
            </a:lvl8pPr>
            <a:lvl9pPr marL="0" lvl="8" indent="0" algn="r">
              <a:spcBef>
                <a:spcPts val="0"/>
              </a:spcBef>
              <a:buNone/>
              <a:defRPr sz="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628650" y="273843"/>
            <a:ext cx="6515100" cy="994500"/>
          </a:xfrm>
          <a:prstGeom prst="rect">
            <a:avLst/>
          </a:prstGeom>
          <a:noFill/>
          <a:ln>
            <a:noFill/>
          </a:ln>
        </p:spPr>
        <p:txBody>
          <a:bodyPr spcFirstLastPara="1" wrap="square" lIns="68575" tIns="34275" rIns="68575" bIns="34275" anchor="b" anchorCtr="0">
            <a:noAutofit/>
          </a:bodyPr>
          <a:lstStyle>
            <a:lvl1pPr lvl="0" algn="l">
              <a:lnSpc>
                <a:spcPct val="244444"/>
              </a:lnSpc>
              <a:spcBef>
                <a:spcPts val="0"/>
              </a:spcBef>
              <a:spcAft>
                <a:spcPts val="0"/>
              </a:spcAft>
              <a:buClr>
                <a:srgbClr val="6D6B6B"/>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4" name="Google Shape;24;p4"/>
          <p:cNvSpPr txBox="1">
            <a:spLocks noGrp="1"/>
          </p:cNvSpPr>
          <p:nvPr>
            <p:ph type="body" idx="1"/>
          </p:nvPr>
        </p:nvSpPr>
        <p:spPr>
          <a:xfrm>
            <a:off x="628650" y="1369219"/>
            <a:ext cx="3886200" cy="3158100"/>
          </a:xfrm>
          <a:prstGeom prst="rect">
            <a:avLst/>
          </a:prstGeom>
          <a:noFill/>
          <a:ln>
            <a:noFill/>
          </a:ln>
        </p:spPr>
        <p:txBody>
          <a:bodyPr spcFirstLastPara="1" wrap="square" lIns="68575" tIns="34275" rIns="68575" bIns="34275" anchor="t" anchorCtr="0">
            <a:noAutofit/>
          </a:bodyPr>
          <a:lstStyle>
            <a:lvl1pPr marL="457200" lvl="0" indent="-228600" algn="l">
              <a:lnSpc>
                <a:spcPct val="200000"/>
              </a:lnSpc>
              <a:spcBef>
                <a:spcPts val="1400"/>
              </a:spcBef>
              <a:spcAft>
                <a:spcPts val="0"/>
              </a:spcAft>
              <a:buClr>
                <a:schemeClr val="dk1"/>
              </a:buClr>
              <a:buSzPts val="1400"/>
              <a:buNone/>
              <a:defRPr/>
            </a:lvl1pPr>
            <a:lvl2pPr marL="914400" lvl="1" indent="-317500" algn="l">
              <a:lnSpc>
                <a:spcPct val="177777"/>
              </a:lnSpc>
              <a:spcBef>
                <a:spcPts val="1400"/>
              </a:spcBef>
              <a:spcAft>
                <a:spcPts val="0"/>
              </a:spcAft>
              <a:buClr>
                <a:schemeClr val="dk1"/>
              </a:buClr>
              <a:buSzPts val="1400"/>
              <a:buChar char="•"/>
              <a:defRPr/>
            </a:lvl2pPr>
            <a:lvl3pPr marL="1371600" lvl="2" indent="-317500" algn="l">
              <a:lnSpc>
                <a:spcPct val="100000"/>
              </a:lnSpc>
              <a:spcBef>
                <a:spcPts val="400"/>
              </a:spcBef>
              <a:spcAft>
                <a:spcPts val="0"/>
              </a:spcAft>
              <a:buClr>
                <a:schemeClr val="dk1"/>
              </a:buClr>
              <a:buSzPts val="1400"/>
              <a:buChar char="•"/>
              <a:defRPr/>
            </a:lvl3pPr>
            <a:lvl4pPr marL="1828800" lvl="3" indent="-317500" algn="l">
              <a:lnSpc>
                <a:spcPct val="10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 name="Google Shape;25;p4"/>
          <p:cNvSpPr txBox="1">
            <a:spLocks noGrp="1"/>
          </p:cNvSpPr>
          <p:nvPr>
            <p:ph type="body" idx="2"/>
          </p:nvPr>
        </p:nvSpPr>
        <p:spPr>
          <a:xfrm>
            <a:off x="4629150" y="1369219"/>
            <a:ext cx="3886200" cy="3158100"/>
          </a:xfrm>
          <a:prstGeom prst="rect">
            <a:avLst/>
          </a:prstGeom>
          <a:noFill/>
          <a:ln>
            <a:noFill/>
          </a:ln>
        </p:spPr>
        <p:txBody>
          <a:bodyPr spcFirstLastPara="1" wrap="square" lIns="68575" tIns="34275" rIns="68575" bIns="34275" anchor="t" anchorCtr="0">
            <a:noAutofit/>
          </a:bodyPr>
          <a:lstStyle>
            <a:lvl1pPr marL="457200" lvl="0" indent="-228600" algn="l">
              <a:lnSpc>
                <a:spcPct val="200000"/>
              </a:lnSpc>
              <a:spcBef>
                <a:spcPts val="1400"/>
              </a:spcBef>
              <a:spcAft>
                <a:spcPts val="0"/>
              </a:spcAft>
              <a:buClr>
                <a:schemeClr val="dk1"/>
              </a:buClr>
              <a:buSzPts val="1400"/>
              <a:buNone/>
              <a:defRPr/>
            </a:lvl1pPr>
            <a:lvl2pPr marL="914400" lvl="1" indent="-317500" algn="l">
              <a:lnSpc>
                <a:spcPct val="177777"/>
              </a:lnSpc>
              <a:spcBef>
                <a:spcPts val="1400"/>
              </a:spcBef>
              <a:spcAft>
                <a:spcPts val="0"/>
              </a:spcAft>
              <a:buClr>
                <a:schemeClr val="dk1"/>
              </a:buClr>
              <a:buSzPts val="1400"/>
              <a:buChar char="•"/>
              <a:defRPr/>
            </a:lvl2pPr>
            <a:lvl3pPr marL="1371600" lvl="2" indent="-317500" algn="l">
              <a:lnSpc>
                <a:spcPct val="100000"/>
              </a:lnSpc>
              <a:spcBef>
                <a:spcPts val="400"/>
              </a:spcBef>
              <a:spcAft>
                <a:spcPts val="0"/>
              </a:spcAft>
              <a:buClr>
                <a:schemeClr val="dk1"/>
              </a:buClr>
              <a:buSzPts val="1400"/>
              <a:buChar char="•"/>
              <a:defRPr/>
            </a:lvl3pPr>
            <a:lvl4pPr marL="1828800" lvl="3" indent="-317500" algn="l">
              <a:lnSpc>
                <a:spcPct val="10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26" name="Google Shape;26;p4"/>
          <p:cNvPicPr preferRelativeResize="0"/>
          <p:nvPr/>
        </p:nvPicPr>
        <p:blipFill rotWithShape="1">
          <a:blip r:embed="rId2">
            <a:alphaModFix/>
          </a:blip>
          <a:srcRect/>
          <a:stretch/>
        </p:blipFill>
        <p:spPr>
          <a:xfrm>
            <a:off x="0" y="4664392"/>
            <a:ext cx="9144000" cy="102870"/>
          </a:xfrm>
          <a:prstGeom prst="rect">
            <a:avLst/>
          </a:prstGeom>
          <a:noFill/>
          <a:ln>
            <a:noFill/>
          </a:ln>
        </p:spPr>
      </p:pic>
      <p:sp>
        <p:nvSpPr>
          <p:cNvPr id="27" name="Google Shape;27;p4"/>
          <p:cNvSpPr txBox="1">
            <a:spLocks noGrp="1"/>
          </p:cNvSpPr>
          <p:nvPr>
            <p:ph type="dt" idx="10"/>
          </p:nvPr>
        </p:nvSpPr>
        <p:spPr>
          <a:xfrm>
            <a:off x="628650" y="4767263"/>
            <a:ext cx="8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 name="Google Shape;28;p4"/>
          <p:cNvSpPr txBox="1">
            <a:spLocks noGrp="1"/>
          </p:cNvSpPr>
          <p:nvPr>
            <p:ph type="ftr" idx="11"/>
          </p:nvPr>
        </p:nvSpPr>
        <p:spPr>
          <a:xfrm>
            <a:off x="1485900" y="4767263"/>
            <a:ext cx="30861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9" name="Google Shape;29;p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1" i="0" u="none" strike="noStrike" cap="none">
                <a:solidFill>
                  <a:schemeClr val="accent1"/>
                </a:solidFill>
                <a:latin typeface="Arial"/>
                <a:ea typeface="Arial"/>
                <a:cs typeface="Arial"/>
                <a:sym typeface="Arial"/>
              </a:defRPr>
            </a:lvl1pPr>
            <a:lvl2pPr marL="0" lvl="1" indent="0" algn="r">
              <a:spcBef>
                <a:spcPts val="0"/>
              </a:spcBef>
              <a:buNone/>
              <a:defRPr sz="800" b="1" i="0" u="none" strike="noStrike" cap="none">
                <a:solidFill>
                  <a:schemeClr val="accent1"/>
                </a:solidFill>
                <a:latin typeface="Arial"/>
                <a:ea typeface="Arial"/>
                <a:cs typeface="Arial"/>
                <a:sym typeface="Arial"/>
              </a:defRPr>
            </a:lvl2pPr>
            <a:lvl3pPr marL="0" lvl="2" indent="0" algn="r">
              <a:spcBef>
                <a:spcPts val="0"/>
              </a:spcBef>
              <a:buNone/>
              <a:defRPr sz="800" b="1" i="0" u="none" strike="noStrike" cap="none">
                <a:solidFill>
                  <a:schemeClr val="accent1"/>
                </a:solidFill>
                <a:latin typeface="Arial"/>
                <a:ea typeface="Arial"/>
                <a:cs typeface="Arial"/>
                <a:sym typeface="Arial"/>
              </a:defRPr>
            </a:lvl3pPr>
            <a:lvl4pPr marL="0" lvl="3" indent="0" algn="r">
              <a:spcBef>
                <a:spcPts val="0"/>
              </a:spcBef>
              <a:buNone/>
              <a:defRPr sz="800" b="1" i="0" u="none" strike="noStrike" cap="none">
                <a:solidFill>
                  <a:schemeClr val="accent1"/>
                </a:solidFill>
                <a:latin typeface="Arial"/>
                <a:ea typeface="Arial"/>
                <a:cs typeface="Arial"/>
                <a:sym typeface="Arial"/>
              </a:defRPr>
            </a:lvl4pPr>
            <a:lvl5pPr marL="0" lvl="4" indent="0" algn="r">
              <a:spcBef>
                <a:spcPts val="0"/>
              </a:spcBef>
              <a:buNone/>
              <a:defRPr sz="800" b="1" i="0" u="none" strike="noStrike" cap="none">
                <a:solidFill>
                  <a:schemeClr val="accent1"/>
                </a:solidFill>
                <a:latin typeface="Arial"/>
                <a:ea typeface="Arial"/>
                <a:cs typeface="Arial"/>
                <a:sym typeface="Arial"/>
              </a:defRPr>
            </a:lvl5pPr>
            <a:lvl6pPr marL="0" lvl="5" indent="0" algn="r">
              <a:spcBef>
                <a:spcPts val="0"/>
              </a:spcBef>
              <a:buNone/>
              <a:defRPr sz="800" b="1" i="0" u="none" strike="noStrike" cap="none">
                <a:solidFill>
                  <a:schemeClr val="accent1"/>
                </a:solidFill>
                <a:latin typeface="Arial"/>
                <a:ea typeface="Arial"/>
                <a:cs typeface="Arial"/>
                <a:sym typeface="Arial"/>
              </a:defRPr>
            </a:lvl6pPr>
            <a:lvl7pPr marL="0" lvl="6" indent="0" algn="r">
              <a:spcBef>
                <a:spcPts val="0"/>
              </a:spcBef>
              <a:buNone/>
              <a:defRPr sz="800" b="1" i="0" u="none" strike="noStrike" cap="none">
                <a:solidFill>
                  <a:schemeClr val="accent1"/>
                </a:solidFill>
                <a:latin typeface="Arial"/>
                <a:ea typeface="Arial"/>
                <a:cs typeface="Arial"/>
                <a:sym typeface="Arial"/>
              </a:defRPr>
            </a:lvl7pPr>
            <a:lvl8pPr marL="0" lvl="7" indent="0" algn="r">
              <a:spcBef>
                <a:spcPts val="0"/>
              </a:spcBef>
              <a:buNone/>
              <a:defRPr sz="800" b="1" i="0" u="none" strike="noStrike" cap="none">
                <a:solidFill>
                  <a:schemeClr val="accent1"/>
                </a:solidFill>
                <a:latin typeface="Arial"/>
                <a:ea typeface="Arial"/>
                <a:cs typeface="Arial"/>
                <a:sym typeface="Arial"/>
              </a:defRPr>
            </a:lvl8pPr>
            <a:lvl9pPr marL="0" lvl="8" indent="0" algn="r">
              <a:spcBef>
                <a:spcPts val="0"/>
              </a:spcBef>
              <a:buNone/>
              <a:defRPr sz="8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0" name="Google Shape;30;p4"/>
          <p:cNvPicPr preferRelativeResize="0"/>
          <p:nvPr/>
        </p:nvPicPr>
        <p:blipFill rotWithShape="1">
          <a:blip r:embed="rId3">
            <a:alphaModFix/>
          </a:blip>
          <a:srcRect/>
          <a:stretch/>
        </p:blipFill>
        <p:spPr>
          <a:xfrm>
            <a:off x="7568729" y="649049"/>
            <a:ext cx="946621" cy="556633"/>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Green">
  <p:cSld name="Section Header Green">
    <p:bg>
      <p:bgPr>
        <a:solidFill>
          <a:schemeClr val="accent3"/>
        </a:solidFill>
        <a:effectLst/>
      </p:bgPr>
    </p:bg>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623888" y="1006138"/>
            <a:ext cx="6515100" cy="1032300"/>
          </a:xfrm>
          <a:prstGeom prst="rect">
            <a:avLst/>
          </a:prstGeom>
          <a:noFill/>
          <a:ln>
            <a:noFill/>
          </a:ln>
        </p:spPr>
        <p:txBody>
          <a:bodyPr spcFirstLastPara="1" wrap="square" lIns="68575" tIns="34275" rIns="68575" bIns="34275" anchor="b" anchorCtr="0">
            <a:noAutofit/>
          </a:bodyPr>
          <a:lstStyle>
            <a:lvl1pPr lvl="0" algn="l">
              <a:lnSpc>
                <a:spcPct val="100000"/>
              </a:lnSpc>
              <a:spcBef>
                <a:spcPts val="0"/>
              </a:spcBef>
              <a:spcAft>
                <a:spcPts val="0"/>
              </a:spcAft>
              <a:buClr>
                <a:schemeClr val="lt1"/>
              </a:buClr>
              <a:buSzPts val="4500"/>
              <a:buFont typeface="Arial Black"/>
              <a:buNone/>
              <a:defRPr sz="4500">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3" name="Google Shape;33;p5"/>
          <p:cNvSpPr txBox="1">
            <a:spLocks noGrp="1"/>
          </p:cNvSpPr>
          <p:nvPr>
            <p:ph type="body" idx="1"/>
          </p:nvPr>
        </p:nvSpPr>
        <p:spPr>
          <a:xfrm>
            <a:off x="628650" y="2101513"/>
            <a:ext cx="6515100" cy="1076400"/>
          </a:xfrm>
          <a:prstGeom prst="rect">
            <a:avLst/>
          </a:prstGeom>
          <a:noFill/>
          <a:ln>
            <a:noFill/>
          </a:ln>
        </p:spPr>
        <p:txBody>
          <a:bodyPr spcFirstLastPara="1" wrap="square" lIns="68575" tIns="34275" rIns="68575" bIns="34275" anchor="t" anchorCtr="0">
            <a:noAutofit/>
          </a:bodyPr>
          <a:lstStyle>
            <a:lvl1pPr marL="457200" lvl="0" indent="-228600" algn="l">
              <a:lnSpc>
                <a:spcPct val="150000"/>
              </a:lnSpc>
              <a:spcBef>
                <a:spcPts val="1400"/>
              </a:spcBef>
              <a:spcAft>
                <a:spcPts val="0"/>
              </a:spcAft>
              <a:buClr>
                <a:schemeClr val="lt1"/>
              </a:buClr>
              <a:buSzPts val="1800"/>
              <a:buNone/>
              <a:defRPr sz="1800" b="1" i="0">
                <a:solidFill>
                  <a:schemeClr val="lt1"/>
                </a:solidFill>
              </a:defRPr>
            </a:lvl1pPr>
            <a:lvl2pPr marL="914400" lvl="1" indent="-228600" algn="l">
              <a:lnSpc>
                <a:spcPct val="160000"/>
              </a:lnSpc>
              <a:spcBef>
                <a:spcPts val="1400"/>
              </a:spcBef>
              <a:spcAft>
                <a:spcPts val="0"/>
              </a:spcAft>
              <a:buClr>
                <a:srgbClr val="A1A0A0"/>
              </a:buClr>
              <a:buSzPts val="1500"/>
              <a:buNone/>
              <a:defRPr sz="1500">
                <a:solidFill>
                  <a:srgbClr val="A1A0A0"/>
                </a:solidFill>
              </a:defRPr>
            </a:lvl2pPr>
            <a:lvl3pPr marL="1371600" lvl="2" indent="-228600" algn="l">
              <a:lnSpc>
                <a:spcPct val="100000"/>
              </a:lnSpc>
              <a:spcBef>
                <a:spcPts val="400"/>
              </a:spcBef>
              <a:spcAft>
                <a:spcPts val="0"/>
              </a:spcAft>
              <a:buClr>
                <a:srgbClr val="A1A0A0"/>
              </a:buClr>
              <a:buSzPts val="1400"/>
              <a:buNone/>
              <a:defRPr sz="1400">
                <a:solidFill>
                  <a:srgbClr val="A1A0A0"/>
                </a:solidFill>
              </a:defRPr>
            </a:lvl3pPr>
            <a:lvl4pPr marL="1828800" lvl="3" indent="-228600" algn="l">
              <a:lnSpc>
                <a:spcPct val="100000"/>
              </a:lnSpc>
              <a:spcBef>
                <a:spcPts val="400"/>
              </a:spcBef>
              <a:spcAft>
                <a:spcPts val="0"/>
              </a:spcAft>
              <a:buClr>
                <a:srgbClr val="A1A0A0"/>
              </a:buClr>
              <a:buSzPts val="1200"/>
              <a:buNone/>
              <a:defRPr sz="1200">
                <a:solidFill>
                  <a:srgbClr val="A1A0A0"/>
                </a:solidFill>
              </a:defRPr>
            </a:lvl4pPr>
            <a:lvl5pPr marL="2286000" lvl="4" indent="-228600" algn="l">
              <a:lnSpc>
                <a:spcPct val="90000"/>
              </a:lnSpc>
              <a:spcBef>
                <a:spcPts val="400"/>
              </a:spcBef>
              <a:spcAft>
                <a:spcPts val="0"/>
              </a:spcAft>
              <a:buClr>
                <a:srgbClr val="A1A0A0"/>
              </a:buClr>
              <a:buSzPts val="1200"/>
              <a:buNone/>
              <a:defRPr sz="1200">
                <a:solidFill>
                  <a:srgbClr val="A1A0A0"/>
                </a:solidFill>
              </a:defRPr>
            </a:lvl5pPr>
            <a:lvl6pPr marL="2743200" lvl="5" indent="-228600" algn="l">
              <a:lnSpc>
                <a:spcPct val="90000"/>
              </a:lnSpc>
              <a:spcBef>
                <a:spcPts val="400"/>
              </a:spcBef>
              <a:spcAft>
                <a:spcPts val="0"/>
              </a:spcAft>
              <a:buClr>
                <a:srgbClr val="A1A0A0"/>
              </a:buClr>
              <a:buSzPts val="1200"/>
              <a:buNone/>
              <a:defRPr sz="1200">
                <a:solidFill>
                  <a:srgbClr val="A1A0A0"/>
                </a:solidFill>
              </a:defRPr>
            </a:lvl6pPr>
            <a:lvl7pPr marL="3200400" lvl="6" indent="-228600" algn="l">
              <a:lnSpc>
                <a:spcPct val="90000"/>
              </a:lnSpc>
              <a:spcBef>
                <a:spcPts val="400"/>
              </a:spcBef>
              <a:spcAft>
                <a:spcPts val="0"/>
              </a:spcAft>
              <a:buClr>
                <a:srgbClr val="A1A0A0"/>
              </a:buClr>
              <a:buSzPts val="1200"/>
              <a:buNone/>
              <a:defRPr sz="1200">
                <a:solidFill>
                  <a:srgbClr val="A1A0A0"/>
                </a:solidFill>
              </a:defRPr>
            </a:lvl7pPr>
            <a:lvl8pPr marL="3657600" lvl="7" indent="-228600" algn="l">
              <a:lnSpc>
                <a:spcPct val="90000"/>
              </a:lnSpc>
              <a:spcBef>
                <a:spcPts val="400"/>
              </a:spcBef>
              <a:spcAft>
                <a:spcPts val="0"/>
              </a:spcAft>
              <a:buClr>
                <a:srgbClr val="A1A0A0"/>
              </a:buClr>
              <a:buSzPts val="1200"/>
              <a:buNone/>
              <a:defRPr sz="1200">
                <a:solidFill>
                  <a:srgbClr val="A1A0A0"/>
                </a:solidFill>
              </a:defRPr>
            </a:lvl8pPr>
            <a:lvl9pPr marL="4114800" lvl="8" indent="-228600" algn="l">
              <a:lnSpc>
                <a:spcPct val="90000"/>
              </a:lnSpc>
              <a:spcBef>
                <a:spcPts val="400"/>
              </a:spcBef>
              <a:spcAft>
                <a:spcPts val="0"/>
              </a:spcAft>
              <a:buClr>
                <a:srgbClr val="A1A0A0"/>
              </a:buClr>
              <a:buSzPts val="1200"/>
              <a:buNone/>
              <a:defRPr sz="1200">
                <a:solidFill>
                  <a:srgbClr val="A1A0A0"/>
                </a:solidFill>
              </a:defRPr>
            </a:lvl9pPr>
          </a:lstStyle>
          <a:p>
            <a:endParaRPr/>
          </a:p>
        </p:txBody>
      </p:sp>
      <p:sp>
        <p:nvSpPr>
          <p:cNvPr id="34" name="Google Shape;34;p5"/>
          <p:cNvSpPr txBox="1">
            <a:spLocks noGrp="1"/>
          </p:cNvSpPr>
          <p:nvPr>
            <p:ph type="dt" idx="10"/>
          </p:nvPr>
        </p:nvSpPr>
        <p:spPr>
          <a:xfrm>
            <a:off x="628650" y="4767263"/>
            <a:ext cx="8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 name="Google Shape;35;p5"/>
          <p:cNvSpPr txBox="1">
            <a:spLocks noGrp="1"/>
          </p:cNvSpPr>
          <p:nvPr>
            <p:ph type="ftr" idx="11"/>
          </p:nvPr>
        </p:nvSpPr>
        <p:spPr>
          <a:xfrm>
            <a:off x="1485900" y="4767263"/>
            <a:ext cx="30861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6" name="Google Shape;36;p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1" i="0" u="none" strike="noStrike" cap="none">
                <a:solidFill>
                  <a:schemeClr val="lt1"/>
                </a:solidFill>
                <a:latin typeface="Arial"/>
                <a:ea typeface="Arial"/>
                <a:cs typeface="Arial"/>
                <a:sym typeface="Arial"/>
              </a:defRPr>
            </a:lvl1pPr>
            <a:lvl2pPr marL="0" lvl="1" indent="0" algn="r">
              <a:spcBef>
                <a:spcPts val="0"/>
              </a:spcBef>
              <a:buNone/>
              <a:defRPr sz="800" b="1" i="0" u="none" strike="noStrike" cap="none">
                <a:solidFill>
                  <a:schemeClr val="lt1"/>
                </a:solidFill>
                <a:latin typeface="Arial"/>
                <a:ea typeface="Arial"/>
                <a:cs typeface="Arial"/>
                <a:sym typeface="Arial"/>
              </a:defRPr>
            </a:lvl2pPr>
            <a:lvl3pPr marL="0" lvl="2" indent="0" algn="r">
              <a:spcBef>
                <a:spcPts val="0"/>
              </a:spcBef>
              <a:buNone/>
              <a:defRPr sz="800" b="1" i="0" u="none" strike="noStrike" cap="none">
                <a:solidFill>
                  <a:schemeClr val="lt1"/>
                </a:solidFill>
                <a:latin typeface="Arial"/>
                <a:ea typeface="Arial"/>
                <a:cs typeface="Arial"/>
                <a:sym typeface="Arial"/>
              </a:defRPr>
            </a:lvl3pPr>
            <a:lvl4pPr marL="0" lvl="3" indent="0" algn="r">
              <a:spcBef>
                <a:spcPts val="0"/>
              </a:spcBef>
              <a:buNone/>
              <a:defRPr sz="800" b="1" i="0" u="none" strike="noStrike" cap="none">
                <a:solidFill>
                  <a:schemeClr val="lt1"/>
                </a:solidFill>
                <a:latin typeface="Arial"/>
                <a:ea typeface="Arial"/>
                <a:cs typeface="Arial"/>
                <a:sym typeface="Arial"/>
              </a:defRPr>
            </a:lvl4pPr>
            <a:lvl5pPr marL="0" lvl="4" indent="0" algn="r">
              <a:spcBef>
                <a:spcPts val="0"/>
              </a:spcBef>
              <a:buNone/>
              <a:defRPr sz="800" b="1" i="0" u="none" strike="noStrike" cap="none">
                <a:solidFill>
                  <a:schemeClr val="lt1"/>
                </a:solidFill>
                <a:latin typeface="Arial"/>
                <a:ea typeface="Arial"/>
                <a:cs typeface="Arial"/>
                <a:sym typeface="Arial"/>
              </a:defRPr>
            </a:lvl5pPr>
            <a:lvl6pPr marL="0" lvl="5" indent="0" algn="r">
              <a:spcBef>
                <a:spcPts val="0"/>
              </a:spcBef>
              <a:buNone/>
              <a:defRPr sz="800" b="1" i="0" u="none" strike="noStrike" cap="none">
                <a:solidFill>
                  <a:schemeClr val="lt1"/>
                </a:solidFill>
                <a:latin typeface="Arial"/>
                <a:ea typeface="Arial"/>
                <a:cs typeface="Arial"/>
                <a:sym typeface="Arial"/>
              </a:defRPr>
            </a:lvl6pPr>
            <a:lvl7pPr marL="0" lvl="6" indent="0" algn="r">
              <a:spcBef>
                <a:spcPts val="0"/>
              </a:spcBef>
              <a:buNone/>
              <a:defRPr sz="800" b="1" i="0" u="none" strike="noStrike" cap="none">
                <a:solidFill>
                  <a:schemeClr val="lt1"/>
                </a:solidFill>
                <a:latin typeface="Arial"/>
                <a:ea typeface="Arial"/>
                <a:cs typeface="Arial"/>
                <a:sym typeface="Arial"/>
              </a:defRPr>
            </a:lvl7pPr>
            <a:lvl8pPr marL="0" lvl="7" indent="0" algn="r">
              <a:spcBef>
                <a:spcPts val="0"/>
              </a:spcBef>
              <a:buNone/>
              <a:defRPr sz="800" b="1" i="0" u="none" strike="noStrike" cap="none">
                <a:solidFill>
                  <a:schemeClr val="lt1"/>
                </a:solidFill>
                <a:latin typeface="Arial"/>
                <a:ea typeface="Arial"/>
                <a:cs typeface="Arial"/>
                <a:sym typeface="Arial"/>
              </a:defRPr>
            </a:lvl8pPr>
            <a:lvl9pPr marL="0" lvl="8" indent="0" algn="r">
              <a:spcBef>
                <a:spcPts val="0"/>
              </a:spcBef>
              <a:buNone/>
              <a:defRPr sz="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urquoise">
  <p:cSld name="Section Header Turquoise">
    <p:bg>
      <p:bgPr>
        <a:solidFill>
          <a:schemeClr val="accent1"/>
        </a:solidFill>
        <a:effectLst/>
      </p:bgPr>
    </p:bg>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623888" y="1006138"/>
            <a:ext cx="6515100" cy="1032300"/>
          </a:xfrm>
          <a:prstGeom prst="rect">
            <a:avLst/>
          </a:prstGeom>
          <a:noFill/>
          <a:ln>
            <a:noFill/>
          </a:ln>
        </p:spPr>
        <p:txBody>
          <a:bodyPr spcFirstLastPara="1" wrap="square" lIns="68575" tIns="34275" rIns="68575" bIns="34275" anchor="b" anchorCtr="0">
            <a:noAutofit/>
          </a:bodyPr>
          <a:lstStyle>
            <a:lvl1pPr lvl="0" algn="l">
              <a:lnSpc>
                <a:spcPct val="100000"/>
              </a:lnSpc>
              <a:spcBef>
                <a:spcPts val="0"/>
              </a:spcBef>
              <a:spcAft>
                <a:spcPts val="0"/>
              </a:spcAft>
              <a:buClr>
                <a:schemeClr val="lt1"/>
              </a:buClr>
              <a:buSzPts val="4500"/>
              <a:buFont typeface="Arial Black"/>
              <a:buNone/>
              <a:defRPr sz="4500">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9" name="Google Shape;39;p6"/>
          <p:cNvSpPr txBox="1">
            <a:spLocks noGrp="1"/>
          </p:cNvSpPr>
          <p:nvPr>
            <p:ph type="body" idx="1"/>
          </p:nvPr>
        </p:nvSpPr>
        <p:spPr>
          <a:xfrm>
            <a:off x="628650" y="2101513"/>
            <a:ext cx="6515100" cy="1076400"/>
          </a:xfrm>
          <a:prstGeom prst="rect">
            <a:avLst/>
          </a:prstGeom>
          <a:noFill/>
          <a:ln>
            <a:noFill/>
          </a:ln>
        </p:spPr>
        <p:txBody>
          <a:bodyPr spcFirstLastPara="1" wrap="square" lIns="68575" tIns="34275" rIns="68575" bIns="34275" anchor="t" anchorCtr="0">
            <a:noAutofit/>
          </a:bodyPr>
          <a:lstStyle>
            <a:lvl1pPr marL="457200" lvl="0" indent="-228600" algn="l">
              <a:lnSpc>
                <a:spcPct val="150000"/>
              </a:lnSpc>
              <a:spcBef>
                <a:spcPts val="1400"/>
              </a:spcBef>
              <a:spcAft>
                <a:spcPts val="0"/>
              </a:spcAft>
              <a:buClr>
                <a:schemeClr val="lt1"/>
              </a:buClr>
              <a:buSzPts val="1800"/>
              <a:buNone/>
              <a:defRPr sz="1800" b="1" i="0">
                <a:solidFill>
                  <a:schemeClr val="lt1"/>
                </a:solidFill>
              </a:defRPr>
            </a:lvl1pPr>
            <a:lvl2pPr marL="914400" lvl="1" indent="-228600" algn="l">
              <a:lnSpc>
                <a:spcPct val="160000"/>
              </a:lnSpc>
              <a:spcBef>
                <a:spcPts val="1400"/>
              </a:spcBef>
              <a:spcAft>
                <a:spcPts val="0"/>
              </a:spcAft>
              <a:buClr>
                <a:srgbClr val="A1A0A0"/>
              </a:buClr>
              <a:buSzPts val="1500"/>
              <a:buNone/>
              <a:defRPr sz="1500">
                <a:solidFill>
                  <a:srgbClr val="A1A0A0"/>
                </a:solidFill>
              </a:defRPr>
            </a:lvl2pPr>
            <a:lvl3pPr marL="1371600" lvl="2" indent="-228600" algn="l">
              <a:lnSpc>
                <a:spcPct val="100000"/>
              </a:lnSpc>
              <a:spcBef>
                <a:spcPts val="400"/>
              </a:spcBef>
              <a:spcAft>
                <a:spcPts val="0"/>
              </a:spcAft>
              <a:buClr>
                <a:srgbClr val="A1A0A0"/>
              </a:buClr>
              <a:buSzPts val="1400"/>
              <a:buNone/>
              <a:defRPr sz="1400">
                <a:solidFill>
                  <a:srgbClr val="A1A0A0"/>
                </a:solidFill>
              </a:defRPr>
            </a:lvl3pPr>
            <a:lvl4pPr marL="1828800" lvl="3" indent="-228600" algn="l">
              <a:lnSpc>
                <a:spcPct val="100000"/>
              </a:lnSpc>
              <a:spcBef>
                <a:spcPts val="400"/>
              </a:spcBef>
              <a:spcAft>
                <a:spcPts val="0"/>
              </a:spcAft>
              <a:buClr>
                <a:srgbClr val="A1A0A0"/>
              </a:buClr>
              <a:buSzPts val="1200"/>
              <a:buNone/>
              <a:defRPr sz="1200">
                <a:solidFill>
                  <a:srgbClr val="A1A0A0"/>
                </a:solidFill>
              </a:defRPr>
            </a:lvl4pPr>
            <a:lvl5pPr marL="2286000" lvl="4" indent="-228600" algn="l">
              <a:lnSpc>
                <a:spcPct val="90000"/>
              </a:lnSpc>
              <a:spcBef>
                <a:spcPts val="400"/>
              </a:spcBef>
              <a:spcAft>
                <a:spcPts val="0"/>
              </a:spcAft>
              <a:buClr>
                <a:srgbClr val="A1A0A0"/>
              </a:buClr>
              <a:buSzPts val="1200"/>
              <a:buNone/>
              <a:defRPr sz="1200">
                <a:solidFill>
                  <a:srgbClr val="A1A0A0"/>
                </a:solidFill>
              </a:defRPr>
            </a:lvl5pPr>
            <a:lvl6pPr marL="2743200" lvl="5" indent="-228600" algn="l">
              <a:lnSpc>
                <a:spcPct val="90000"/>
              </a:lnSpc>
              <a:spcBef>
                <a:spcPts val="400"/>
              </a:spcBef>
              <a:spcAft>
                <a:spcPts val="0"/>
              </a:spcAft>
              <a:buClr>
                <a:srgbClr val="A1A0A0"/>
              </a:buClr>
              <a:buSzPts val="1200"/>
              <a:buNone/>
              <a:defRPr sz="1200">
                <a:solidFill>
                  <a:srgbClr val="A1A0A0"/>
                </a:solidFill>
              </a:defRPr>
            </a:lvl6pPr>
            <a:lvl7pPr marL="3200400" lvl="6" indent="-228600" algn="l">
              <a:lnSpc>
                <a:spcPct val="90000"/>
              </a:lnSpc>
              <a:spcBef>
                <a:spcPts val="400"/>
              </a:spcBef>
              <a:spcAft>
                <a:spcPts val="0"/>
              </a:spcAft>
              <a:buClr>
                <a:srgbClr val="A1A0A0"/>
              </a:buClr>
              <a:buSzPts val="1200"/>
              <a:buNone/>
              <a:defRPr sz="1200">
                <a:solidFill>
                  <a:srgbClr val="A1A0A0"/>
                </a:solidFill>
              </a:defRPr>
            </a:lvl7pPr>
            <a:lvl8pPr marL="3657600" lvl="7" indent="-228600" algn="l">
              <a:lnSpc>
                <a:spcPct val="90000"/>
              </a:lnSpc>
              <a:spcBef>
                <a:spcPts val="400"/>
              </a:spcBef>
              <a:spcAft>
                <a:spcPts val="0"/>
              </a:spcAft>
              <a:buClr>
                <a:srgbClr val="A1A0A0"/>
              </a:buClr>
              <a:buSzPts val="1200"/>
              <a:buNone/>
              <a:defRPr sz="1200">
                <a:solidFill>
                  <a:srgbClr val="A1A0A0"/>
                </a:solidFill>
              </a:defRPr>
            </a:lvl8pPr>
            <a:lvl9pPr marL="4114800" lvl="8" indent="-228600" algn="l">
              <a:lnSpc>
                <a:spcPct val="90000"/>
              </a:lnSpc>
              <a:spcBef>
                <a:spcPts val="400"/>
              </a:spcBef>
              <a:spcAft>
                <a:spcPts val="0"/>
              </a:spcAft>
              <a:buClr>
                <a:srgbClr val="A1A0A0"/>
              </a:buClr>
              <a:buSzPts val="1200"/>
              <a:buNone/>
              <a:defRPr sz="1200">
                <a:solidFill>
                  <a:srgbClr val="A1A0A0"/>
                </a:solidFill>
              </a:defRPr>
            </a:lvl9pPr>
          </a:lstStyle>
          <a:p>
            <a:endParaRPr/>
          </a:p>
        </p:txBody>
      </p:sp>
      <p:sp>
        <p:nvSpPr>
          <p:cNvPr id="40" name="Google Shape;40;p6"/>
          <p:cNvSpPr txBox="1">
            <a:spLocks noGrp="1"/>
          </p:cNvSpPr>
          <p:nvPr>
            <p:ph type="dt" idx="10"/>
          </p:nvPr>
        </p:nvSpPr>
        <p:spPr>
          <a:xfrm>
            <a:off x="628650" y="4767263"/>
            <a:ext cx="8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1" name="Google Shape;41;p6"/>
          <p:cNvSpPr txBox="1">
            <a:spLocks noGrp="1"/>
          </p:cNvSpPr>
          <p:nvPr>
            <p:ph type="ftr" idx="11"/>
          </p:nvPr>
        </p:nvSpPr>
        <p:spPr>
          <a:xfrm>
            <a:off x="1485900" y="4767263"/>
            <a:ext cx="30861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2" name="Google Shape;42;p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1" i="0" u="none" strike="noStrike" cap="none">
                <a:solidFill>
                  <a:schemeClr val="lt1"/>
                </a:solidFill>
                <a:latin typeface="Arial"/>
                <a:ea typeface="Arial"/>
                <a:cs typeface="Arial"/>
                <a:sym typeface="Arial"/>
              </a:defRPr>
            </a:lvl1pPr>
            <a:lvl2pPr marL="0" lvl="1" indent="0" algn="r">
              <a:spcBef>
                <a:spcPts val="0"/>
              </a:spcBef>
              <a:buNone/>
              <a:defRPr sz="800" b="1" i="0" u="none" strike="noStrike" cap="none">
                <a:solidFill>
                  <a:schemeClr val="lt1"/>
                </a:solidFill>
                <a:latin typeface="Arial"/>
                <a:ea typeface="Arial"/>
                <a:cs typeface="Arial"/>
                <a:sym typeface="Arial"/>
              </a:defRPr>
            </a:lvl2pPr>
            <a:lvl3pPr marL="0" lvl="2" indent="0" algn="r">
              <a:spcBef>
                <a:spcPts val="0"/>
              </a:spcBef>
              <a:buNone/>
              <a:defRPr sz="800" b="1" i="0" u="none" strike="noStrike" cap="none">
                <a:solidFill>
                  <a:schemeClr val="lt1"/>
                </a:solidFill>
                <a:latin typeface="Arial"/>
                <a:ea typeface="Arial"/>
                <a:cs typeface="Arial"/>
                <a:sym typeface="Arial"/>
              </a:defRPr>
            </a:lvl3pPr>
            <a:lvl4pPr marL="0" lvl="3" indent="0" algn="r">
              <a:spcBef>
                <a:spcPts val="0"/>
              </a:spcBef>
              <a:buNone/>
              <a:defRPr sz="800" b="1" i="0" u="none" strike="noStrike" cap="none">
                <a:solidFill>
                  <a:schemeClr val="lt1"/>
                </a:solidFill>
                <a:latin typeface="Arial"/>
                <a:ea typeface="Arial"/>
                <a:cs typeface="Arial"/>
                <a:sym typeface="Arial"/>
              </a:defRPr>
            </a:lvl4pPr>
            <a:lvl5pPr marL="0" lvl="4" indent="0" algn="r">
              <a:spcBef>
                <a:spcPts val="0"/>
              </a:spcBef>
              <a:buNone/>
              <a:defRPr sz="800" b="1" i="0" u="none" strike="noStrike" cap="none">
                <a:solidFill>
                  <a:schemeClr val="lt1"/>
                </a:solidFill>
                <a:latin typeface="Arial"/>
                <a:ea typeface="Arial"/>
                <a:cs typeface="Arial"/>
                <a:sym typeface="Arial"/>
              </a:defRPr>
            </a:lvl5pPr>
            <a:lvl6pPr marL="0" lvl="5" indent="0" algn="r">
              <a:spcBef>
                <a:spcPts val="0"/>
              </a:spcBef>
              <a:buNone/>
              <a:defRPr sz="800" b="1" i="0" u="none" strike="noStrike" cap="none">
                <a:solidFill>
                  <a:schemeClr val="lt1"/>
                </a:solidFill>
                <a:latin typeface="Arial"/>
                <a:ea typeface="Arial"/>
                <a:cs typeface="Arial"/>
                <a:sym typeface="Arial"/>
              </a:defRPr>
            </a:lvl6pPr>
            <a:lvl7pPr marL="0" lvl="6" indent="0" algn="r">
              <a:spcBef>
                <a:spcPts val="0"/>
              </a:spcBef>
              <a:buNone/>
              <a:defRPr sz="800" b="1" i="0" u="none" strike="noStrike" cap="none">
                <a:solidFill>
                  <a:schemeClr val="lt1"/>
                </a:solidFill>
                <a:latin typeface="Arial"/>
                <a:ea typeface="Arial"/>
                <a:cs typeface="Arial"/>
                <a:sym typeface="Arial"/>
              </a:defRPr>
            </a:lvl7pPr>
            <a:lvl8pPr marL="0" lvl="7" indent="0" algn="r">
              <a:spcBef>
                <a:spcPts val="0"/>
              </a:spcBef>
              <a:buNone/>
              <a:defRPr sz="800" b="1" i="0" u="none" strike="noStrike" cap="none">
                <a:solidFill>
                  <a:schemeClr val="lt1"/>
                </a:solidFill>
                <a:latin typeface="Arial"/>
                <a:ea typeface="Arial"/>
                <a:cs typeface="Arial"/>
                <a:sym typeface="Arial"/>
              </a:defRPr>
            </a:lvl8pPr>
            <a:lvl9pPr marL="0" lvl="8" indent="0" algn="r">
              <a:spcBef>
                <a:spcPts val="0"/>
              </a:spcBef>
              <a:buNone/>
              <a:defRPr sz="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3"/>
        <p:cNvGrpSpPr/>
        <p:nvPr/>
      </p:nvGrpSpPr>
      <p:grpSpPr>
        <a:xfrm>
          <a:off x="0" y="0"/>
          <a:ext cx="0" cy="0"/>
          <a:chOff x="0" y="0"/>
          <a:chExt cx="0" cy="0"/>
        </a:xfrm>
      </p:grpSpPr>
      <p:pic>
        <p:nvPicPr>
          <p:cNvPr id="44" name="Google Shape;44;p7"/>
          <p:cNvPicPr preferRelativeResize="0"/>
          <p:nvPr/>
        </p:nvPicPr>
        <p:blipFill rotWithShape="1">
          <a:blip r:embed="rId2">
            <a:alphaModFix/>
          </a:blip>
          <a:srcRect/>
          <a:stretch/>
        </p:blipFill>
        <p:spPr>
          <a:xfrm>
            <a:off x="0" y="4664392"/>
            <a:ext cx="9144000" cy="102870"/>
          </a:xfrm>
          <a:prstGeom prst="rect">
            <a:avLst/>
          </a:prstGeom>
          <a:noFill/>
          <a:ln>
            <a:noFill/>
          </a:ln>
        </p:spPr>
      </p:pic>
      <p:sp>
        <p:nvSpPr>
          <p:cNvPr id="45" name="Google Shape;45;p7"/>
          <p:cNvSpPr txBox="1">
            <a:spLocks noGrp="1"/>
          </p:cNvSpPr>
          <p:nvPr>
            <p:ph type="dt" idx="10"/>
          </p:nvPr>
        </p:nvSpPr>
        <p:spPr>
          <a:xfrm>
            <a:off x="628650" y="4767263"/>
            <a:ext cx="8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6" name="Google Shape;46;p7"/>
          <p:cNvSpPr txBox="1">
            <a:spLocks noGrp="1"/>
          </p:cNvSpPr>
          <p:nvPr>
            <p:ph type="ftr" idx="11"/>
          </p:nvPr>
        </p:nvSpPr>
        <p:spPr>
          <a:xfrm>
            <a:off x="1485900" y="4767263"/>
            <a:ext cx="30861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7" name="Google Shape;47;p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1" i="0" u="none" strike="noStrike" cap="none">
                <a:solidFill>
                  <a:schemeClr val="accent1"/>
                </a:solidFill>
                <a:latin typeface="Arial"/>
                <a:ea typeface="Arial"/>
                <a:cs typeface="Arial"/>
                <a:sym typeface="Arial"/>
              </a:defRPr>
            </a:lvl1pPr>
            <a:lvl2pPr marL="0" lvl="1" indent="0" algn="r">
              <a:spcBef>
                <a:spcPts val="0"/>
              </a:spcBef>
              <a:buNone/>
              <a:defRPr sz="800" b="1" i="0" u="none" strike="noStrike" cap="none">
                <a:solidFill>
                  <a:schemeClr val="accent1"/>
                </a:solidFill>
                <a:latin typeface="Arial"/>
                <a:ea typeface="Arial"/>
                <a:cs typeface="Arial"/>
                <a:sym typeface="Arial"/>
              </a:defRPr>
            </a:lvl2pPr>
            <a:lvl3pPr marL="0" lvl="2" indent="0" algn="r">
              <a:spcBef>
                <a:spcPts val="0"/>
              </a:spcBef>
              <a:buNone/>
              <a:defRPr sz="800" b="1" i="0" u="none" strike="noStrike" cap="none">
                <a:solidFill>
                  <a:schemeClr val="accent1"/>
                </a:solidFill>
                <a:latin typeface="Arial"/>
                <a:ea typeface="Arial"/>
                <a:cs typeface="Arial"/>
                <a:sym typeface="Arial"/>
              </a:defRPr>
            </a:lvl3pPr>
            <a:lvl4pPr marL="0" lvl="3" indent="0" algn="r">
              <a:spcBef>
                <a:spcPts val="0"/>
              </a:spcBef>
              <a:buNone/>
              <a:defRPr sz="800" b="1" i="0" u="none" strike="noStrike" cap="none">
                <a:solidFill>
                  <a:schemeClr val="accent1"/>
                </a:solidFill>
                <a:latin typeface="Arial"/>
                <a:ea typeface="Arial"/>
                <a:cs typeface="Arial"/>
                <a:sym typeface="Arial"/>
              </a:defRPr>
            </a:lvl4pPr>
            <a:lvl5pPr marL="0" lvl="4" indent="0" algn="r">
              <a:spcBef>
                <a:spcPts val="0"/>
              </a:spcBef>
              <a:buNone/>
              <a:defRPr sz="800" b="1" i="0" u="none" strike="noStrike" cap="none">
                <a:solidFill>
                  <a:schemeClr val="accent1"/>
                </a:solidFill>
                <a:latin typeface="Arial"/>
                <a:ea typeface="Arial"/>
                <a:cs typeface="Arial"/>
                <a:sym typeface="Arial"/>
              </a:defRPr>
            </a:lvl5pPr>
            <a:lvl6pPr marL="0" lvl="5" indent="0" algn="r">
              <a:spcBef>
                <a:spcPts val="0"/>
              </a:spcBef>
              <a:buNone/>
              <a:defRPr sz="800" b="1" i="0" u="none" strike="noStrike" cap="none">
                <a:solidFill>
                  <a:schemeClr val="accent1"/>
                </a:solidFill>
                <a:latin typeface="Arial"/>
                <a:ea typeface="Arial"/>
                <a:cs typeface="Arial"/>
                <a:sym typeface="Arial"/>
              </a:defRPr>
            </a:lvl6pPr>
            <a:lvl7pPr marL="0" lvl="6" indent="0" algn="r">
              <a:spcBef>
                <a:spcPts val="0"/>
              </a:spcBef>
              <a:buNone/>
              <a:defRPr sz="800" b="1" i="0" u="none" strike="noStrike" cap="none">
                <a:solidFill>
                  <a:schemeClr val="accent1"/>
                </a:solidFill>
                <a:latin typeface="Arial"/>
                <a:ea typeface="Arial"/>
                <a:cs typeface="Arial"/>
                <a:sym typeface="Arial"/>
              </a:defRPr>
            </a:lvl7pPr>
            <a:lvl8pPr marL="0" lvl="7" indent="0" algn="r">
              <a:spcBef>
                <a:spcPts val="0"/>
              </a:spcBef>
              <a:buNone/>
              <a:defRPr sz="800" b="1" i="0" u="none" strike="noStrike" cap="none">
                <a:solidFill>
                  <a:schemeClr val="accent1"/>
                </a:solidFill>
                <a:latin typeface="Arial"/>
                <a:ea typeface="Arial"/>
                <a:cs typeface="Arial"/>
                <a:sym typeface="Arial"/>
              </a:defRPr>
            </a:lvl8pPr>
            <a:lvl9pPr marL="0" lvl="8" indent="0" algn="r">
              <a:spcBef>
                <a:spcPts val="0"/>
              </a:spcBef>
              <a:buNone/>
              <a:defRPr sz="8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48" name="Google Shape;48;p7"/>
          <p:cNvPicPr preferRelativeResize="0"/>
          <p:nvPr/>
        </p:nvPicPr>
        <p:blipFill rotWithShape="1">
          <a:blip r:embed="rId3">
            <a:alphaModFix/>
          </a:blip>
          <a:srcRect/>
          <a:stretch/>
        </p:blipFill>
        <p:spPr>
          <a:xfrm>
            <a:off x="7568729" y="649049"/>
            <a:ext cx="946621" cy="556633"/>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losing Sign-off">
  <p:cSld name="Closing Sign-off">
    <p:spTree>
      <p:nvGrpSpPr>
        <p:cNvPr id="1" name="Shape 49"/>
        <p:cNvGrpSpPr/>
        <p:nvPr/>
      </p:nvGrpSpPr>
      <p:grpSpPr>
        <a:xfrm>
          <a:off x="0" y="0"/>
          <a:ext cx="0" cy="0"/>
          <a:chOff x="0" y="0"/>
          <a:chExt cx="0" cy="0"/>
        </a:xfrm>
      </p:grpSpPr>
      <p:sp>
        <p:nvSpPr>
          <p:cNvPr id="50" name="Google Shape;50;p8"/>
          <p:cNvSpPr/>
          <p:nvPr/>
        </p:nvSpPr>
        <p:spPr>
          <a:xfrm>
            <a:off x="1" y="325465"/>
            <a:ext cx="9144000" cy="4196700"/>
          </a:xfrm>
          <a:prstGeom prst="rect">
            <a:avLst/>
          </a:prstGeom>
          <a:solidFill>
            <a:schemeClr val="lt2">
              <a:alpha val="49803"/>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1" name="Google Shape;51;p8"/>
          <p:cNvSpPr txBox="1">
            <a:spLocks noGrp="1"/>
          </p:cNvSpPr>
          <p:nvPr>
            <p:ph type="ctrTitle"/>
          </p:nvPr>
        </p:nvSpPr>
        <p:spPr>
          <a:xfrm>
            <a:off x="1143000" y="1989488"/>
            <a:ext cx="6858000" cy="11646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Clr>
                <a:srgbClr val="6D6B6B"/>
              </a:buClr>
              <a:buSzPts val="3300"/>
              <a:buFont typeface="Arial Black"/>
              <a:buNone/>
              <a:defRPr sz="33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52" name="Google Shape;52;p8"/>
          <p:cNvPicPr preferRelativeResize="0"/>
          <p:nvPr/>
        </p:nvPicPr>
        <p:blipFill rotWithShape="1">
          <a:blip r:embed="rId2">
            <a:alphaModFix/>
          </a:blip>
          <a:srcRect/>
          <a:stretch/>
        </p:blipFill>
        <p:spPr>
          <a:xfrm>
            <a:off x="0" y="4659376"/>
            <a:ext cx="9144000" cy="10287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Slide with Background">
  <p:cSld name="Blank Slide with Background">
    <p:bg>
      <p:bgPr>
        <a:solidFill>
          <a:schemeClr val="lt1"/>
        </a:solidFill>
        <a:effectLst/>
      </p:bgPr>
    </p:bg>
    <p:spTree>
      <p:nvGrpSpPr>
        <p:cNvPr id="1" name="Shape 53"/>
        <p:cNvGrpSpPr/>
        <p:nvPr/>
      </p:nvGrpSpPr>
      <p:grpSpPr>
        <a:xfrm>
          <a:off x="0" y="0"/>
          <a:ext cx="0" cy="0"/>
          <a:chOff x="0" y="0"/>
          <a:chExt cx="0" cy="0"/>
        </a:xfrm>
      </p:grpSpPr>
      <p:sp>
        <p:nvSpPr>
          <p:cNvPr id="54" name="Google Shape;54;p9"/>
          <p:cNvSpPr/>
          <p:nvPr/>
        </p:nvSpPr>
        <p:spPr>
          <a:xfrm>
            <a:off x="1" y="325465"/>
            <a:ext cx="9144000" cy="4196700"/>
          </a:xfrm>
          <a:prstGeom prst="rect">
            <a:avLst/>
          </a:prstGeom>
          <a:solidFill>
            <a:schemeClr val="lt2">
              <a:alpha val="49803"/>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55" name="Google Shape;55;p9"/>
          <p:cNvPicPr preferRelativeResize="0"/>
          <p:nvPr/>
        </p:nvPicPr>
        <p:blipFill rotWithShape="1">
          <a:blip r:embed="rId2">
            <a:alphaModFix/>
          </a:blip>
          <a:srcRect/>
          <a:stretch/>
        </p:blipFill>
        <p:spPr>
          <a:xfrm>
            <a:off x="0" y="4659376"/>
            <a:ext cx="9144000" cy="10287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resenation Intro">
  <p:cSld name="Presenation Intro">
    <p:spTree>
      <p:nvGrpSpPr>
        <p:cNvPr id="1" name="Shape 56"/>
        <p:cNvGrpSpPr/>
        <p:nvPr/>
      </p:nvGrpSpPr>
      <p:grpSpPr>
        <a:xfrm>
          <a:off x="0" y="0"/>
          <a:ext cx="0" cy="0"/>
          <a:chOff x="0" y="0"/>
          <a:chExt cx="0" cy="0"/>
        </a:xfrm>
      </p:grpSpPr>
      <p:sp>
        <p:nvSpPr>
          <p:cNvPr id="57" name="Google Shape;57;p10"/>
          <p:cNvSpPr/>
          <p:nvPr/>
        </p:nvSpPr>
        <p:spPr>
          <a:xfrm>
            <a:off x="1" y="325465"/>
            <a:ext cx="9144000" cy="4196700"/>
          </a:xfrm>
          <a:prstGeom prst="rect">
            <a:avLst/>
          </a:prstGeom>
          <a:solidFill>
            <a:schemeClr val="lt2">
              <a:alpha val="49803"/>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8" name="Google Shape;58;p10"/>
          <p:cNvSpPr txBox="1">
            <a:spLocks noGrp="1"/>
          </p:cNvSpPr>
          <p:nvPr>
            <p:ph type="title"/>
          </p:nvPr>
        </p:nvSpPr>
        <p:spPr>
          <a:xfrm>
            <a:off x="628650" y="273843"/>
            <a:ext cx="6515100" cy="994500"/>
          </a:xfrm>
          <a:prstGeom prst="rect">
            <a:avLst/>
          </a:prstGeom>
          <a:noFill/>
          <a:ln>
            <a:noFill/>
          </a:ln>
        </p:spPr>
        <p:txBody>
          <a:bodyPr spcFirstLastPara="1" wrap="square" lIns="68575" tIns="34275" rIns="68575" bIns="34275" anchor="b" anchorCtr="0">
            <a:noAutofit/>
          </a:bodyPr>
          <a:lstStyle>
            <a:lvl1pPr lvl="0" algn="l">
              <a:lnSpc>
                <a:spcPct val="244444"/>
              </a:lnSpc>
              <a:spcBef>
                <a:spcPts val="0"/>
              </a:spcBef>
              <a:spcAft>
                <a:spcPts val="0"/>
              </a:spcAft>
              <a:buClr>
                <a:srgbClr val="6D6B6B"/>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59" name="Google Shape;59;p10"/>
          <p:cNvPicPr preferRelativeResize="0"/>
          <p:nvPr/>
        </p:nvPicPr>
        <p:blipFill rotWithShape="1">
          <a:blip r:embed="rId2">
            <a:alphaModFix/>
          </a:blip>
          <a:srcRect/>
          <a:stretch/>
        </p:blipFill>
        <p:spPr>
          <a:xfrm>
            <a:off x="0" y="4659376"/>
            <a:ext cx="9144000" cy="102870"/>
          </a:xfrm>
          <a:prstGeom prst="rect">
            <a:avLst/>
          </a:prstGeom>
          <a:noFill/>
          <a:ln>
            <a:noFill/>
          </a:ln>
        </p:spPr>
      </p:pic>
      <p:sp>
        <p:nvSpPr>
          <p:cNvPr id="60" name="Google Shape;60;p10"/>
          <p:cNvSpPr txBox="1">
            <a:spLocks noGrp="1"/>
          </p:cNvSpPr>
          <p:nvPr>
            <p:ph type="dt" idx="10"/>
          </p:nvPr>
        </p:nvSpPr>
        <p:spPr>
          <a:xfrm>
            <a:off x="628650" y="4767263"/>
            <a:ext cx="8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1" name="Google Shape;61;p10"/>
          <p:cNvSpPr txBox="1">
            <a:spLocks noGrp="1"/>
          </p:cNvSpPr>
          <p:nvPr>
            <p:ph type="ftr" idx="11"/>
          </p:nvPr>
        </p:nvSpPr>
        <p:spPr>
          <a:xfrm>
            <a:off x="1485900" y="4767263"/>
            <a:ext cx="30861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2" name="Google Shape;62;p1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1" i="0" u="none" strike="noStrike" cap="none">
                <a:solidFill>
                  <a:schemeClr val="accent1"/>
                </a:solidFill>
                <a:latin typeface="Arial"/>
                <a:ea typeface="Arial"/>
                <a:cs typeface="Arial"/>
                <a:sym typeface="Arial"/>
              </a:defRPr>
            </a:lvl1pPr>
            <a:lvl2pPr marL="0" lvl="1" indent="0" algn="r">
              <a:spcBef>
                <a:spcPts val="0"/>
              </a:spcBef>
              <a:buNone/>
              <a:defRPr sz="800" b="1" i="0" u="none" strike="noStrike" cap="none">
                <a:solidFill>
                  <a:schemeClr val="accent1"/>
                </a:solidFill>
                <a:latin typeface="Arial"/>
                <a:ea typeface="Arial"/>
                <a:cs typeface="Arial"/>
                <a:sym typeface="Arial"/>
              </a:defRPr>
            </a:lvl2pPr>
            <a:lvl3pPr marL="0" lvl="2" indent="0" algn="r">
              <a:spcBef>
                <a:spcPts val="0"/>
              </a:spcBef>
              <a:buNone/>
              <a:defRPr sz="800" b="1" i="0" u="none" strike="noStrike" cap="none">
                <a:solidFill>
                  <a:schemeClr val="accent1"/>
                </a:solidFill>
                <a:latin typeface="Arial"/>
                <a:ea typeface="Arial"/>
                <a:cs typeface="Arial"/>
                <a:sym typeface="Arial"/>
              </a:defRPr>
            </a:lvl3pPr>
            <a:lvl4pPr marL="0" lvl="3" indent="0" algn="r">
              <a:spcBef>
                <a:spcPts val="0"/>
              </a:spcBef>
              <a:buNone/>
              <a:defRPr sz="800" b="1" i="0" u="none" strike="noStrike" cap="none">
                <a:solidFill>
                  <a:schemeClr val="accent1"/>
                </a:solidFill>
                <a:latin typeface="Arial"/>
                <a:ea typeface="Arial"/>
                <a:cs typeface="Arial"/>
                <a:sym typeface="Arial"/>
              </a:defRPr>
            </a:lvl4pPr>
            <a:lvl5pPr marL="0" lvl="4" indent="0" algn="r">
              <a:spcBef>
                <a:spcPts val="0"/>
              </a:spcBef>
              <a:buNone/>
              <a:defRPr sz="800" b="1" i="0" u="none" strike="noStrike" cap="none">
                <a:solidFill>
                  <a:schemeClr val="accent1"/>
                </a:solidFill>
                <a:latin typeface="Arial"/>
                <a:ea typeface="Arial"/>
                <a:cs typeface="Arial"/>
                <a:sym typeface="Arial"/>
              </a:defRPr>
            </a:lvl5pPr>
            <a:lvl6pPr marL="0" lvl="5" indent="0" algn="r">
              <a:spcBef>
                <a:spcPts val="0"/>
              </a:spcBef>
              <a:buNone/>
              <a:defRPr sz="800" b="1" i="0" u="none" strike="noStrike" cap="none">
                <a:solidFill>
                  <a:schemeClr val="accent1"/>
                </a:solidFill>
                <a:latin typeface="Arial"/>
                <a:ea typeface="Arial"/>
                <a:cs typeface="Arial"/>
                <a:sym typeface="Arial"/>
              </a:defRPr>
            </a:lvl6pPr>
            <a:lvl7pPr marL="0" lvl="6" indent="0" algn="r">
              <a:spcBef>
                <a:spcPts val="0"/>
              </a:spcBef>
              <a:buNone/>
              <a:defRPr sz="800" b="1" i="0" u="none" strike="noStrike" cap="none">
                <a:solidFill>
                  <a:schemeClr val="accent1"/>
                </a:solidFill>
                <a:latin typeface="Arial"/>
                <a:ea typeface="Arial"/>
                <a:cs typeface="Arial"/>
                <a:sym typeface="Arial"/>
              </a:defRPr>
            </a:lvl7pPr>
            <a:lvl8pPr marL="0" lvl="7" indent="0" algn="r">
              <a:spcBef>
                <a:spcPts val="0"/>
              </a:spcBef>
              <a:buNone/>
              <a:defRPr sz="800" b="1" i="0" u="none" strike="noStrike" cap="none">
                <a:solidFill>
                  <a:schemeClr val="accent1"/>
                </a:solidFill>
                <a:latin typeface="Arial"/>
                <a:ea typeface="Arial"/>
                <a:cs typeface="Arial"/>
                <a:sym typeface="Arial"/>
              </a:defRPr>
            </a:lvl8pPr>
            <a:lvl9pPr marL="0" lvl="8" indent="0" algn="r">
              <a:spcBef>
                <a:spcPts val="0"/>
              </a:spcBef>
              <a:buNone/>
              <a:defRPr sz="8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63" name="Google Shape;63;p10"/>
          <p:cNvPicPr preferRelativeResize="0"/>
          <p:nvPr/>
        </p:nvPicPr>
        <p:blipFill rotWithShape="1">
          <a:blip r:embed="rId3">
            <a:alphaModFix/>
          </a:blip>
          <a:srcRect/>
          <a:stretch/>
        </p:blipFill>
        <p:spPr>
          <a:xfrm>
            <a:off x="7568729" y="649049"/>
            <a:ext cx="946621" cy="556633"/>
          </a:xfrm>
          <a:prstGeom prst="rect">
            <a:avLst/>
          </a:prstGeom>
          <a:noFill/>
          <a:ln>
            <a:noFill/>
          </a:ln>
        </p:spPr>
      </p:pic>
      <p:sp>
        <p:nvSpPr>
          <p:cNvPr id="64" name="Google Shape;64;p10"/>
          <p:cNvSpPr txBox="1">
            <a:spLocks noGrp="1"/>
          </p:cNvSpPr>
          <p:nvPr>
            <p:ph type="body" idx="1"/>
          </p:nvPr>
        </p:nvSpPr>
        <p:spPr>
          <a:xfrm>
            <a:off x="628650" y="1369219"/>
            <a:ext cx="6515100" cy="3153000"/>
          </a:xfrm>
          <a:prstGeom prst="rect">
            <a:avLst/>
          </a:prstGeom>
          <a:noFill/>
          <a:ln>
            <a:noFill/>
          </a:ln>
        </p:spPr>
        <p:txBody>
          <a:bodyPr spcFirstLastPara="1" wrap="square" lIns="68575" tIns="34275" rIns="68575" bIns="34275" anchor="t" anchorCtr="0">
            <a:noAutofit/>
          </a:bodyPr>
          <a:lstStyle>
            <a:lvl1pPr marL="457200" lvl="0" indent="-228600" algn="l">
              <a:lnSpc>
                <a:spcPct val="122222"/>
              </a:lnSpc>
              <a:spcBef>
                <a:spcPts val="1400"/>
              </a:spcBef>
              <a:spcAft>
                <a:spcPts val="0"/>
              </a:spcAft>
              <a:buClr>
                <a:schemeClr val="dk1"/>
              </a:buClr>
              <a:buSzPts val="2700"/>
              <a:buNone/>
              <a:defRPr sz="2700"/>
            </a:lvl1pPr>
            <a:lvl2pPr marL="914400" lvl="1" indent="-361950" algn="l">
              <a:lnSpc>
                <a:spcPct val="128571"/>
              </a:lnSpc>
              <a:spcBef>
                <a:spcPts val="1400"/>
              </a:spcBef>
              <a:spcAft>
                <a:spcPts val="0"/>
              </a:spcAft>
              <a:buClr>
                <a:schemeClr val="dk1"/>
              </a:buClr>
              <a:buSzPts val="2100"/>
              <a:buChar char="•"/>
              <a:defRPr sz="2100"/>
            </a:lvl2pPr>
            <a:lvl3pPr marL="1371600" lvl="2" indent="-361950" algn="l">
              <a:lnSpc>
                <a:spcPct val="128571"/>
              </a:lnSpc>
              <a:spcBef>
                <a:spcPts val="1400"/>
              </a:spcBef>
              <a:spcAft>
                <a:spcPts val="0"/>
              </a:spcAft>
              <a:buClr>
                <a:schemeClr val="dk1"/>
              </a:buClr>
              <a:buSzPts val="2100"/>
              <a:buChar char="•"/>
              <a:defRPr sz="2100"/>
            </a:lvl3pPr>
            <a:lvl4pPr marL="1828800" lvl="3" indent="-361950" algn="l">
              <a:lnSpc>
                <a:spcPct val="128571"/>
              </a:lnSpc>
              <a:spcBef>
                <a:spcPts val="1400"/>
              </a:spcBef>
              <a:spcAft>
                <a:spcPts val="0"/>
              </a:spcAft>
              <a:buClr>
                <a:schemeClr val="dk1"/>
              </a:buClr>
              <a:buSzPts val="2100"/>
              <a:buChar char="•"/>
              <a:defRPr sz="2100"/>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Orange">
  <p:cSld name="Section Header Orange">
    <p:bg>
      <p:bgPr>
        <a:solidFill>
          <a:schemeClr val="accent4"/>
        </a:solidFill>
        <a:effectLst/>
      </p:bgPr>
    </p:bg>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623888" y="1006138"/>
            <a:ext cx="6515100" cy="1032300"/>
          </a:xfrm>
          <a:prstGeom prst="rect">
            <a:avLst/>
          </a:prstGeom>
          <a:noFill/>
          <a:ln>
            <a:noFill/>
          </a:ln>
        </p:spPr>
        <p:txBody>
          <a:bodyPr spcFirstLastPara="1" wrap="square" lIns="68575" tIns="34275" rIns="68575" bIns="34275" anchor="b" anchorCtr="0">
            <a:noAutofit/>
          </a:bodyPr>
          <a:lstStyle>
            <a:lvl1pPr lvl="0" algn="l">
              <a:lnSpc>
                <a:spcPct val="100000"/>
              </a:lnSpc>
              <a:spcBef>
                <a:spcPts val="0"/>
              </a:spcBef>
              <a:spcAft>
                <a:spcPts val="0"/>
              </a:spcAft>
              <a:buClr>
                <a:schemeClr val="lt1"/>
              </a:buClr>
              <a:buSzPts val="4500"/>
              <a:buFont typeface="Arial Black"/>
              <a:buNone/>
              <a:defRPr sz="4500">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7" name="Google Shape;67;p11"/>
          <p:cNvSpPr txBox="1">
            <a:spLocks noGrp="1"/>
          </p:cNvSpPr>
          <p:nvPr>
            <p:ph type="body" idx="1"/>
          </p:nvPr>
        </p:nvSpPr>
        <p:spPr>
          <a:xfrm>
            <a:off x="628650" y="2101513"/>
            <a:ext cx="6515100" cy="1076400"/>
          </a:xfrm>
          <a:prstGeom prst="rect">
            <a:avLst/>
          </a:prstGeom>
          <a:noFill/>
          <a:ln>
            <a:noFill/>
          </a:ln>
        </p:spPr>
        <p:txBody>
          <a:bodyPr spcFirstLastPara="1" wrap="square" lIns="68575" tIns="34275" rIns="68575" bIns="34275" anchor="t" anchorCtr="0">
            <a:noAutofit/>
          </a:bodyPr>
          <a:lstStyle>
            <a:lvl1pPr marL="457200" lvl="0" indent="-228600" algn="l">
              <a:lnSpc>
                <a:spcPct val="150000"/>
              </a:lnSpc>
              <a:spcBef>
                <a:spcPts val="1400"/>
              </a:spcBef>
              <a:spcAft>
                <a:spcPts val="0"/>
              </a:spcAft>
              <a:buClr>
                <a:schemeClr val="lt1"/>
              </a:buClr>
              <a:buSzPts val="1800"/>
              <a:buNone/>
              <a:defRPr sz="1800" b="1" i="0">
                <a:solidFill>
                  <a:schemeClr val="lt1"/>
                </a:solidFill>
              </a:defRPr>
            </a:lvl1pPr>
            <a:lvl2pPr marL="914400" lvl="1" indent="-228600" algn="l">
              <a:lnSpc>
                <a:spcPct val="160000"/>
              </a:lnSpc>
              <a:spcBef>
                <a:spcPts val="1400"/>
              </a:spcBef>
              <a:spcAft>
                <a:spcPts val="0"/>
              </a:spcAft>
              <a:buClr>
                <a:srgbClr val="A1A0A0"/>
              </a:buClr>
              <a:buSzPts val="1500"/>
              <a:buNone/>
              <a:defRPr sz="1500">
                <a:solidFill>
                  <a:srgbClr val="A1A0A0"/>
                </a:solidFill>
              </a:defRPr>
            </a:lvl2pPr>
            <a:lvl3pPr marL="1371600" lvl="2" indent="-228600" algn="l">
              <a:lnSpc>
                <a:spcPct val="100000"/>
              </a:lnSpc>
              <a:spcBef>
                <a:spcPts val="400"/>
              </a:spcBef>
              <a:spcAft>
                <a:spcPts val="0"/>
              </a:spcAft>
              <a:buClr>
                <a:srgbClr val="A1A0A0"/>
              </a:buClr>
              <a:buSzPts val="1400"/>
              <a:buNone/>
              <a:defRPr sz="1400">
                <a:solidFill>
                  <a:srgbClr val="A1A0A0"/>
                </a:solidFill>
              </a:defRPr>
            </a:lvl3pPr>
            <a:lvl4pPr marL="1828800" lvl="3" indent="-228600" algn="l">
              <a:lnSpc>
                <a:spcPct val="100000"/>
              </a:lnSpc>
              <a:spcBef>
                <a:spcPts val="400"/>
              </a:spcBef>
              <a:spcAft>
                <a:spcPts val="0"/>
              </a:spcAft>
              <a:buClr>
                <a:srgbClr val="A1A0A0"/>
              </a:buClr>
              <a:buSzPts val="1200"/>
              <a:buNone/>
              <a:defRPr sz="1200">
                <a:solidFill>
                  <a:srgbClr val="A1A0A0"/>
                </a:solidFill>
              </a:defRPr>
            </a:lvl4pPr>
            <a:lvl5pPr marL="2286000" lvl="4" indent="-228600" algn="l">
              <a:lnSpc>
                <a:spcPct val="90000"/>
              </a:lnSpc>
              <a:spcBef>
                <a:spcPts val="400"/>
              </a:spcBef>
              <a:spcAft>
                <a:spcPts val="0"/>
              </a:spcAft>
              <a:buClr>
                <a:srgbClr val="A1A0A0"/>
              </a:buClr>
              <a:buSzPts val="1200"/>
              <a:buNone/>
              <a:defRPr sz="1200">
                <a:solidFill>
                  <a:srgbClr val="A1A0A0"/>
                </a:solidFill>
              </a:defRPr>
            </a:lvl5pPr>
            <a:lvl6pPr marL="2743200" lvl="5" indent="-228600" algn="l">
              <a:lnSpc>
                <a:spcPct val="90000"/>
              </a:lnSpc>
              <a:spcBef>
                <a:spcPts val="400"/>
              </a:spcBef>
              <a:spcAft>
                <a:spcPts val="0"/>
              </a:spcAft>
              <a:buClr>
                <a:srgbClr val="A1A0A0"/>
              </a:buClr>
              <a:buSzPts val="1200"/>
              <a:buNone/>
              <a:defRPr sz="1200">
                <a:solidFill>
                  <a:srgbClr val="A1A0A0"/>
                </a:solidFill>
              </a:defRPr>
            </a:lvl6pPr>
            <a:lvl7pPr marL="3200400" lvl="6" indent="-228600" algn="l">
              <a:lnSpc>
                <a:spcPct val="90000"/>
              </a:lnSpc>
              <a:spcBef>
                <a:spcPts val="400"/>
              </a:spcBef>
              <a:spcAft>
                <a:spcPts val="0"/>
              </a:spcAft>
              <a:buClr>
                <a:srgbClr val="A1A0A0"/>
              </a:buClr>
              <a:buSzPts val="1200"/>
              <a:buNone/>
              <a:defRPr sz="1200">
                <a:solidFill>
                  <a:srgbClr val="A1A0A0"/>
                </a:solidFill>
              </a:defRPr>
            </a:lvl7pPr>
            <a:lvl8pPr marL="3657600" lvl="7" indent="-228600" algn="l">
              <a:lnSpc>
                <a:spcPct val="90000"/>
              </a:lnSpc>
              <a:spcBef>
                <a:spcPts val="400"/>
              </a:spcBef>
              <a:spcAft>
                <a:spcPts val="0"/>
              </a:spcAft>
              <a:buClr>
                <a:srgbClr val="A1A0A0"/>
              </a:buClr>
              <a:buSzPts val="1200"/>
              <a:buNone/>
              <a:defRPr sz="1200">
                <a:solidFill>
                  <a:srgbClr val="A1A0A0"/>
                </a:solidFill>
              </a:defRPr>
            </a:lvl8pPr>
            <a:lvl9pPr marL="4114800" lvl="8" indent="-228600" algn="l">
              <a:lnSpc>
                <a:spcPct val="90000"/>
              </a:lnSpc>
              <a:spcBef>
                <a:spcPts val="400"/>
              </a:spcBef>
              <a:spcAft>
                <a:spcPts val="0"/>
              </a:spcAft>
              <a:buClr>
                <a:srgbClr val="A1A0A0"/>
              </a:buClr>
              <a:buSzPts val="1200"/>
              <a:buNone/>
              <a:defRPr sz="1200">
                <a:solidFill>
                  <a:srgbClr val="A1A0A0"/>
                </a:solidFill>
              </a:defRPr>
            </a:lvl9pPr>
          </a:lstStyle>
          <a:p>
            <a:endParaRPr/>
          </a:p>
        </p:txBody>
      </p:sp>
      <p:sp>
        <p:nvSpPr>
          <p:cNvPr id="68" name="Google Shape;68;p11"/>
          <p:cNvSpPr txBox="1">
            <a:spLocks noGrp="1"/>
          </p:cNvSpPr>
          <p:nvPr>
            <p:ph type="dt" idx="10"/>
          </p:nvPr>
        </p:nvSpPr>
        <p:spPr>
          <a:xfrm>
            <a:off x="628650" y="4767263"/>
            <a:ext cx="8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9" name="Google Shape;69;p11"/>
          <p:cNvSpPr txBox="1">
            <a:spLocks noGrp="1"/>
          </p:cNvSpPr>
          <p:nvPr>
            <p:ph type="ftr" idx="11"/>
          </p:nvPr>
        </p:nvSpPr>
        <p:spPr>
          <a:xfrm>
            <a:off x="1485900" y="4767263"/>
            <a:ext cx="30861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0" name="Google Shape;70;p1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1" i="0" u="none" strike="noStrike" cap="none">
                <a:solidFill>
                  <a:schemeClr val="lt1"/>
                </a:solidFill>
                <a:latin typeface="Arial"/>
                <a:ea typeface="Arial"/>
                <a:cs typeface="Arial"/>
                <a:sym typeface="Arial"/>
              </a:defRPr>
            </a:lvl1pPr>
            <a:lvl2pPr marL="0" lvl="1" indent="0" algn="r">
              <a:spcBef>
                <a:spcPts val="0"/>
              </a:spcBef>
              <a:buNone/>
              <a:defRPr sz="800" b="1" i="0" u="none" strike="noStrike" cap="none">
                <a:solidFill>
                  <a:schemeClr val="lt1"/>
                </a:solidFill>
                <a:latin typeface="Arial"/>
                <a:ea typeface="Arial"/>
                <a:cs typeface="Arial"/>
                <a:sym typeface="Arial"/>
              </a:defRPr>
            </a:lvl2pPr>
            <a:lvl3pPr marL="0" lvl="2" indent="0" algn="r">
              <a:spcBef>
                <a:spcPts val="0"/>
              </a:spcBef>
              <a:buNone/>
              <a:defRPr sz="800" b="1" i="0" u="none" strike="noStrike" cap="none">
                <a:solidFill>
                  <a:schemeClr val="lt1"/>
                </a:solidFill>
                <a:latin typeface="Arial"/>
                <a:ea typeface="Arial"/>
                <a:cs typeface="Arial"/>
                <a:sym typeface="Arial"/>
              </a:defRPr>
            </a:lvl3pPr>
            <a:lvl4pPr marL="0" lvl="3" indent="0" algn="r">
              <a:spcBef>
                <a:spcPts val="0"/>
              </a:spcBef>
              <a:buNone/>
              <a:defRPr sz="800" b="1" i="0" u="none" strike="noStrike" cap="none">
                <a:solidFill>
                  <a:schemeClr val="lt1"/>
                </a:solidFill>
                <a:latin typeface="Arial"/>
                <a:ea typeface="Arial"/>
                <a:cs typeface="Arial"/>
                <a:sym typeface="Arial"/>
              </a:defRPr>
            </a:lvl4pPr>
            <a:lvl5pPr marL="0" lvl="4" indent="0" algn="r">
              <a:spcBef>
                <a:spcPts val="0"/>
              </a:spcBef>
              <a:buNone/>
              <a:defRPr sz="800" b="1" i="0" u="none" strike="noStrike" cap="none">
                <a:solidFill>
                  <a:schemeClr val="lt1"/>
                </a:solidFill>
                <a:latin typeface="Arial"/>
                <a:ea typeface="Arial"/>
                <a:cs typeface="Arial"/>
                <a:sym typeface="Arial"/>
              </a:defRPr>
            </a:lvl5pPr>
            <a:lvl6pPr marL="0" lvl="5" indent="0" algn="r">
              <a:spcBef>
                <a:spcPts val="0"/>
              </a:spcBef>
              <a:buNone/>
              <a:defRPr sz="800" b="1" i="0" u="none" strike="noStrike" cap="none">
                <a:solidFill>
                  <a:schemeClr val="lt1"/>
                </a:solidFill>
                <a:latin typeface="Arial"/>
                <a:ea typeface="Arial"/>
                <a:cs typeface="Arial"/>
                <a:sym typeface="Arial"/>
              </a:defRPr>
            </a:lvl6pPr>
            <a:lvl7pPr marL="0" lvl="6" indent="0" algn="r">
              <a:spcBef>
                <a:spcPts val="0"/>
              </a:spcBef>
              <a:buNone/>
              <a:defRPr sz="800" b="1" i="0" u="none" strike="noStrike" cap="none">
                <a:solidFill>
                  <a:schemeClr val="lt1"/>
                </a:solidFill>
                <a:latin typeface="Arial"/>
                <a:ea typeface="Arial"/>
                <a:cs typeface="Arial"/>
                <a:sym typeface="Arial"/>
              </a:defRPr>
            </a:lvl7pPr>
            <a:lvl8pPr marL="0" lvl="7" indent="0" algn="r">
              <a:spcBef>
                <a:spcPts val="0"/>
              </a:spcBef>
              <a:buNone/>
              <a:defRPr sz="800" b="1" i="0" u="none" strike="noStrike" cap="none">
                <a:solidFill>
                  <a:schemeClr val="lt1"/>
                </a:solidFill>
                <a:latin typeface="Arial"/>
                <a:ea typeface="Arial"/>
                <a:cs typeface="Arial"/>
                <a:sym typeface="Arial"/>
              </a:defRPr>
            </a:lvl8pPr>
            <a:lvl9pPr marL="0" lvl="8" indent="0" algn="r">
              <a:spcBef>
                <a:spcPts val="0"/>
              </a:spcBef>
              <a:buNone/>
              <a:defRPr sz="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Berry">
  <p:cSld name="Section Header Berry">
    <p:bg>
      <p:bgPr>
        <a:solidFill>
          <a:schemeClr val="accent5"/>
        </a:solidFill>
        <a:effectLst/>
      </p:bgPr>
    </p:bg>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623888" y="1006138"/>
            <a:ext cx="6515100" cy="1032300"/>
          </a:xfrm>
          <a:prstGeom prst="rect">
            <a:avLst/>
          </a:prstGeom>
          <a:noFill/>
          <a:ln>
            <a:noFill/>
          </a:ln>
        </p:spPr>
        <p:txBody>
          <a:bodyPr spcFirstLastPara="1" wrap="square" lIns="68575" tIns="34275" rIns="68575" bIns="34275" anchor="b" anchorCtr="0">
            <a:noAutofit/>
          </a:bodyPr>
          <a:lstStyle>
            <a:lvl1pPr lvl="0" algn="l">
              <a:lnSpc>
                <a:spcPct val="100000"/>
              </a:lnSpc>
              <a:spcBef>
                <a:spcPts val="0"/>
              </a:spcBef>
              <a:spcAft>
                <a:spcPts val="0"/>
              </a:spcAft>
              <a:buClr>
                <a:schemeClr val="lt1"/>
              </a:buClr>
              <a:buSzPts val="4500"/>
              <a:buFont typeface="Arial Black"/>
              <a:buNone/>
              <a:defRPr sz="4500">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3" name="Google Shape;73;p12"/>
          <p:cNvSpPr txBox="1">
            <a:spLocks noGrp="1"/>
          </p:cNvSpPr>
          <p:nvPr>
            <p:ph type="body" idx="1"/>
          </p:nvPr>
        </p:nvSpPr>
        <p:spPr>
          <a:xfrm>
            <a:off x="628650" y="2101513"/>
            <a:ext cx="6515100" cy="1076400"/>
          </a:xfrm>
          <a:prstGeom prst="rect">
            <a:avLst/>
          </a:prstGeom>
          <a:noFill/>
          <a:ln>
            <a:noFill/>
          </a:ln>
        </p:spPr>
        <p:txBody>
          <a:bodyPr spcFirstLastPara="1" wrap="square" lIns="68575" tIns="34275" rIns="68575" bIns="34275" anchor="t" anchorCtr="0">
            <a:noAutofit/>
          </a:bodyPr>
          <a:lstStyle>
            <a:lvl1pPr marL="457200" lvl="0" indent="-228600" algn="l">
              <a:lnSpc>
                <a:spcPct val="150000"/>
              </a:lnSpc>
              <a:spcBef>
                <a:spcPts val="1400"/>
              </a:spcBef>
              <a:spcAft>
                <a:spcPts val="0"/>
              </a:spcAft>
              <a:buClr>
                <a:schemeClr val="lt1"/>
              </a:buClr>
              <a:buSzPts val="1800"/>
              <a:buNone/>
              <a:defRPr sz="1800" b="1" i="0">
                <a:solidFill>
                  <a:schemeClr val="lt1"/>
                </a:solidFill>
              </a:defRPr>
            </a:lvl1pPr>
            <a:lvl2pPr marL="914400" lvl="1" indent="-228600" algn="l">
              <a:lnSpc>
                <a:spcPct val="160000"/>
              </a:lnSpc>
              <a:spcBef>
                <a:spcPts val="1400"/>
              </a:spcBef>
              <a:spcAft>
                <a:spcPts val="0"/>
              </a:spcAft>
              <a:buClr>
                <a:srgbClr val="A1A0A0"/>
              </a:buClr>
              <a:buSzPts val="1500"/>
              <a:buNone/>
              <a:defRPr sz="1500">
                <a:solidFill>
                  <a:srgbClr val="A1A0A0"/>
                </a:solidFill>
              </a:defRPr>
            </a:lvl2pPr>
            <a:lvl3pPr marL="1371600" lvl="2" indent="-228600" algn="l">
              <a:lnSpc>
                <a:spcPct val="100000"/>
              </a:lnSpc>
              <a:spcBef>
                <a:spcPts val="400"/>
              </a:spcBef>
              <a:spcAft>
                <a:spcPts val="0"/>
              </a:spcAft>
              <a:buClr>
                <a:srgbClr val="A1A0A0"/>
              </a:buClr>
              <a:buSzPts val="1400"/>
              <a:buNone/>
              <a:defRPr sz="1400">
                <a:solidFill>
                  <a:srgbClr val="A1A0A0"/>
                </a:solidFill>
              </a:defRPr>
            </a:lvl3pPr>
            <a:lvl4pPr marL="1828800" lvl="3" indent="-228600" algn="l">
              <a:lnSpc>
                <a:spcPct val="100000"/>
              </a:lnSpc>
              <a:spcBef>
                <a:spcPts val="400"/>
              </a:spcBef>
              <a:spcAft>
                <a:spcPts val="0"/>
              </a:spcAft>
              <a:buClr>
                <a:srgbClr val="A1A0A0"/>
              </a:buClr>
              <a:buSzPts val="1200"/>
              <a:buNone/>
              <a:defRPr sz="1200">
                <a:solidFill>
                  <a:srgbClr val="A1A0A0"/>
                </a:solidFill>
              </a:defRPr>
            </a:lvl4pPr>
            <a:lvl5pPr marL="2286000" lvl="4" indent="-228600" algn="l">
              <a:lnSpc>
                <a:spcPct val="90000"/>
              </a:lnSpc>
              <a:spcBef>
                <a:spcPts val="400"/>
              </a:spcBef>
              <a:spcAft>
                <a:spcPts val="0"/>
              </a:spcAft>
              <a:buClr>
                <a:srgbClr val="A1A0A0"/>
              </a:buClr>
              <a:buSzPts val="1200"/>
              <a:buNone/>
              <a:defRPr sz="1200">
                <a:solidFill>
                  <a:srgbClr val="A1A0A0"/>
                </a:solidFill>
              </a:defRPr>
            </a:lvl5pPr>
            <a:lvl6pPr marL="2743200" lvl="5" indent="-228600" algn="l">
              <a:lnSpc>
                <a:spcPct val="90000"/>
              </a:lnSpc>
              <a:spcBef>
                <a:spcPts val="400"/>
              </a:spcBef>
              <a:spcAft>
                <a:spcPts val="0"/>
              </a:spcAft>
              <a:buClr>
                <a:srgbClr val="A1A0A0"/>
              </a:buClr>
              <a:buSzPts val="1200"/>
              <a:buNone/>
              <a:defRPr sz="1200">
                <a:solidFill>
                  <a:srgbClr val="A1A0A0"/>
                </a:solidFill>
              </a:defRPr>
            </a:lvl6pPr>
            <a:lvl7pPr marL="3200400" lvl="6" indent="-228600" algn="l">
              <a:lnSpc>
                <a:spcPct val="90000"/>
              </a:lnSpc>
              <a:spcBef>
                <a:spcPts val="400"/>
              </a:spcBef>
              <a:spcAft>
                <a:spcPts val="0"/>
              </a:spcAft>
              <a:buClr>
                <a:srgbClr val="A1A0A0"/>
              </a:buClr>
              <a:buSzPts val="1200"/>
              <a:buNone/>
              <a:defRPr sz="1200">
                <a:solidFill>
                  <a:srgbClr val="A1A0A0"/>
                </a:solidFill>
              </a:defRPr>
            </a:lvl7pPr>
            <a:lvl8pPr marL="3657600" lvl="7" indent="-228600" algn="l">
              <a:lnSpc>
                <a:spcPct val="90000"/>
              </a:lnSpc>
              <a:spcBef>
                <a:spcPts val="400"/>
              </a:spcBef>
              <a:spcAft>
                <a:spcPts val="0"/>
              </a:spcAft>
              <a:buClr>
                <a:srgbClr val="A1A0A0"/>
              </a:buClr>
              <a:buSzPts val="1200"/>
              <a:buNone/>
              <a:defRPr sz="1200">
                <a:solidFill>
                  <a:srgbClr val="A1A0A0"/>
                </a:solidFill>
              </a:defRPr>
            </a:lvl8pPr>
            <a:lvl9pPr marL="4114800" lvl="8" indent="-228600" algn="l">
              <a:lnSpc>
                <a:spcPct val="90000"/>
              </a:lnSpc>
              <a:spcBef>
                <a:spcPts val="400"/>
              </a:spcBef>
              <a:spcAft>
                <a:spcPts val="0"/>
              </a:spcAft>
              <a:buClr>
                <a:srgbClr val="A1A0A0"/>
              </a:buClr>
              <a:buSzPts val="1200"/>
              <a:buNone/>
              <a:defRPr sz="1200">
                <a:solidFill>
                  <a:srgbClr val="A1A0A0"/>
                </a:solidFill>
              </a:defRPr>
            </a:lvl9pPr>
          </a:lstStyle>
          <a:p>
            <a:endParaRPr/>
          </a:p>
        </p:txBody>
      </p:sp>
      <p:sp>
        <p:nvSpPr>
          <p:cNvPr id="74" name="Google Shape;74;p12"/>
          <p:cNvSpPr txBox="1">
            <a:spLocks noGrp="1"/>
          </p:cNvSpPr>
          <p:nvPr>
            <p:ph type="dt" idx="10"/>
          </p:nvPr>
        </p:nvSpPr>
        <p:spPr>
          <a:xfrm>
            <a:off x="628650" y="4767263"/>
            <a:ext cx="8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5" name="Google Shape;75;p12"/>
          <p:cNvSpPr txBox="1">
            <a:spLocks noGrp="1"/>
          </p:cNvSpPr>
          <p:nvPr>
            <p:ph type="ftr" idx="11"/>
          </p:nvPr>
        </p:nvSpPr>
        <p:spPr>
          <a:xfrm>
            <a:off x="1485900" y="4767263"/>
            <a:ext cx="30861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6" name="Google Shape;76;p1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1" i="0" u="none" strike="noStrike" cap="none">
                <a:solidFill>
                  <a:schemeClr val="lt1"/>
                </a:solidFill>
                <a:latin typeface="Arial"/>
                <a:ea typeface="Arial"/>
                <a:cs typeface="Arial"/>
                <a:sym typeface="Arial"/>
              </a:defRPr>
            </a:lvl1pPr>
            <a:lvl2pPr marL="0" lvl="1" indent="0" algn="r">
              <a:spcBef>
                <a:spcPts val="0"/>
              </a:spcBef>
              <a:buNone/>
              <a:defRPr sz="800" b="1" i="0" u="none" strike="noStrike" cap="none">
                <a:solidFill>
                  <a:schemeClr val="lt1"/>
                </a:solidFill>
                <a:latin typeface="Arial"/>
                <a:ea typeface="Arial"/>
                <a:cs typeface="Arial"/>
                <a:sym typeface="Arial"/>
              </a:defRPr>
            </a:lvl2pPr>
            <a:lvl3pPr marL="0" lvl="2" indent="0" algn="r">
              <a:spcBef>
                <a:spcPts val="0"/>
              </a:spcBef>
              <a:buNone/>
              <a:defRPr sz="800" b="1" i="0" u="none" strike="noStrike" cap="none">
                <a:solidFill>
                  <a:schemeClr val="lt1"/>
                </a:solidFill>
                <a:latin typeface="Arial"/>
                <a:ea typeface="Arial"/>
                <a:cs typeface="Arial"/>
                <a:sym typeface="Arial"/>
              </a:defRPr>
            </a:lvl3pPr>
            <a:lvl4pPr marL="0" lvl="3" indent="0" algn="r">
              <a:spcBef>
                <a:spcPts val="0"/>
              </a:spcBef>
              <a:buNone/>
              <a:defRPr sz="800" b="1" i="0" u="none" strike="noStrike" cap="none">
                <a:solidFill>
                  <a:schemeClr val="lt1"/>
                </a:solidFill>
                <a:latin typeface="Arial"/>
                <a:ea typeface="Arial"/>
                <a:cs typeface="Arial"/>
                <a:sym typeface="Arial"/>
              </a:defRPr>
            </a:lvl4pPr>
            <a:lvl5pPr marL="0" lvl="4" indent="0" algn="r">
              <a:spcBef>
                <a:spcPts val="0"/>
              </a:spcBef>
              <a:buNone/>
              <a:defRPr sz="800" b="1" i="0" u="none" strike="noStrike" cap="none">
                <a:solidFill>
                  <a:schemeClr val="lt1"/>
                </a:solidFill>
                <a:latin typeface="Arial"/>
                <a:ea typeface="Arial"/>
                <a:cs typeface="Arial"/>
                <a:sym typeface="Arial"/>
              </a:defRPr>
            </a:lvl5pPr>
            <a:lvl6pPr marL="0" lvl="5" indent="0" algn="r">
              <a:spcBef>
                <a:spcPts val="0"/>
              </a:spcBef>
              <a:buNone/>
              <a:defRPr sz="800" b="1" i="0" u="none" strike="noStrike" cap="none">
                <a:solidFill>
                  <a:schemeClr val="lt1"/>
                </a:solidFill>
                <a:latin typeface="Arial"/>
                <a:ea typeface="Arial"/>
                <a:cs typeface="Arial"/>
                <a:sym typeface="Arial"/>
              </a:defRPr>
            </a:lvl6pPr>
            <a:lvl7pPr marL="0" lvl="6" indent="0" algn="r">
              <a:spcBef>
                <a:spcPts val="0"/>
              </a:spcBef>
              <a:buNone/>
              <a:defRPr sz="800" b="1" i="0" u="none" strike="noStrike" cap="none">
                <a:solidFill>
                  <a:schemeClr val="lt1"/>
                </a:solidFill>
                <a:latin typeface="Arial"/>
                <a:ea typeface="Arial"/>
                <a:cs typeface="Arial"/>
                <a:sym typeface="Arial"/>
              </a:defRPr>
            </a:lvl7pPr>
            <a:lvl8pPr marL="0" lvl="7" indent="0" algn="r">
              <a:spcBef>
                <a:spcPts val="0"/>
              </a:spcBef>
              <a:buNone/>
              <a:defRPr sz="800" b="1" i="0" u="none" strike="noStrike" cap="none">
                <a:solidFill>
                  <a:schemeClr val="lt1"/>
                </a:solidFill>
                <a:latin typeface="Arial"/>
                <a:ea typeface="Arial"/>
                <a:cs typeface="Arial"/>
                <a:sym typeface="Arial"/>
              </a:defRPr>
            </a:lvl8pPr>
            <a:lvl9pPr marL="0" lvl="8" indent="0" algn="r">
              <a:spcBef>
                <a:spcPts val="0"/>
              </a:spcBef>
              <a:buNone/>
              <a:defRPr sz="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Statement">
  <p:cSld name="Big Statement">
    <p:spTree>
      <p:nvGrpSpPr>
        <p:cNvPr id="1" name="Shape 77"/>
        <p:cNvGrpSpPr/>
        <p:nvPr/>
      </p:nvGrpSpPr>
      <p:grpSpPr>
        <a:xfrm>
          <a:off x="0" y="0"/>
          <a:ext cx="0" cy="0"/>
          <a:chOff x="0" y="0"/>
          <a:chExt cx="0" cy="0"/>
        </a:xfrm>
      </p:grpSpPr>
      <p:sp>
        <p:nvSpPr>
          <p:cNvPr id="78" name="Google Shape;78;p13"/>
          <p:cNvSpPr/>
          <p:nvPr/>
        </p:nvSpPr>
        <p:spPr>
          <a:xfrm>
            <a:off x="1" y="325465"/>
            <a:ext cx="9144000" cy="4196700"/>
          </a:xfrm>
          <a:prstGeom prst="rect">
            <a:avLst/>
          </a:prstGeom>
          <a:solidFill>
            <a:schemeClr val="lt2">
              <a:alpha val="49803"/>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9" name="Google Shape;79;p13"/>
          <p:cNvSpPr txBox="1">
            <a:spLocks noGrp="1"/>
          </p:cNvSpPr>
          <p:nvPr>
            <p:ph type="title"/>
          </p:nvPr>
        </p:nvSpPr>
        <p:spPr>
          <a:xfrm>
            <a:off x="628650" y="771048"/>
            <a:ext cx="6515100" cy="2988000"/>
          </a:xfrm>
          <a:prstGeom prst="rect">
            <a:avLst/>
          </a:prstGeom>
          <a:noFill/>
          <a:ln>
            <a:noFill/>
          </a:ln>
        </p:spPr>
        <p:txBody>
          <a:bodyPr spcFirstLastPara="1" wrap="square" lIns="68575" tIns="34275" rIns="68575" bIns="34275" anchor="t" anchorCtr="0">
            <a:noAutofit/>
          </a:bodyPr>
          <a:lstStyle>
            <a:lvl1pPr lvl="0" algn="l">
              <a:lnSpc>
                <a:spcPct val="100000"/>
              </a:lnSpc>
              <a:spcBef>
                <a:spcPts val="0"/>
              </a:spcBef>
              <a:spcAft>
                <a:spcPts val="0"/>
              </a:spcAft>
              <a:buClr>
                <a:srgbClr val="6D6B6B"/>
              </a:buClr>
              <a:buSzPts val="3300"/>
              <a:buFont typeface="Arial Black"/>
              <a:buNone/>
              <a:defRPr b="0" i="0">
                <a:latin typeface="Arial Black"/>
                <a:ea typeface="Arial Black"/>
                <a:cs typeface="Arial Black"/>
                <a:sym typeface="Arial Black"/>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80" name="Google Shape;80;p13"/>
          <p:cNvPicPr preferRelativeResize="0"/>
          <p:nvPr/>
        </p:nvPicPr>
        <p:blipFill rotWithShape="1">
          <a:blip r:embed="rId2">
            <a:alphaModFix/>
          </a:blip>
          <a:srcRect/>
          <a:stretch/>
        </p:blipFill>
        <p:spPr>
          <a:xfrm>
            <a:off x="0" y="4659376"/>
            <a:ext cx="9144000" cy="102870"/>
          </a:xfrm>
          <a:prstGeom prst="rect">
            <a:avLst/>
          </a:prstGeom>
          <a:noFill/>
          <a:ln>
            <a:noFill/>
          </a:ln>
        </p:spPr>
      </p:pic>
      <p:sp>
        <p:nvSpPr>
          <p:cNvPr id="81" name="Google Shape;81;p13"/>
          <p:cNvSpPr txBox="1">
            <a:spLocks noGrp="1"/>
          </p:cNvSpPr>
          <p:nvPr>
            <p:ph type="dt" idx="10"/>
          </p:nvPr>
        </p:nvSpPr>
        <p:spPr>
          <a:xfrm>
            <a:off x="628650" y="4767263"/>
            <a:ext cx="8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2" name="Google Shape;82;p13"/>
          <p:cNvSpPr txBox="1">
            <a:spLocks noGrp="1"/>
          </p:cNvSpPr>
          <p:nvPr>
            <p:ph type="ftr" idx="11"/>
          </p:nvPr>
        </p:nvSpPr>
        <p:spPr>
          <a:xfrm>
            <a:off x="1485900" y="4767263"/>
            <a:ext cx="30861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3" name="Google Shape;83;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1" i="0" u="none" strike="noStrike" cap="none">
                <a:solidFill>
                  <a:schemeClr val="accent1"/>
                </a:solidFill>
                <a:latin typeface="Arial"/>
                <a:ea typeface="Arial"/>
                <a:cs typeface="Arial"/>
                <a:sym typeface="Arial"/>
              </a:defRPr>
            </a:lvl1pPr>
            <a:lvl2pPr marL="0" lvl="1" indent="0" algn="r">
              <a:spcBef>
                <a:spcPts val="0"/>
              </a:spcBef>
              <a:buNone/>
              <a:defRPr sz="800" b="1" i="0" u="none" strike="noStrike" cap="none">
                <a:solidFill>
                  <a:schemeClr val="accent1"/>
                </a:solidFill>
                <a:latin typeface="Arial"/>
                <a:ea typeface="Arial"/>
                <a:cs typeface="Arial"/>
                <a:sym typeface="Arial"/>
              </a:defRPr>
            </a:lvl2pPr>
            <a:lvl3pPr marL="0" lvl="2" indent="0" algn="r">
              <a:spcBef>
                <a:spcPts val="0"/>
              </a:spcBef>
              <a:buNone/>
              <a:defRPr sz="800" b="1" i="0" u="none" strike="noStrike" cap="none">
                <a:solidFill>
                  <a:schemeClr val="accent1"/>
                </a:solidFill>
                <a:latin typeface="Arial"/>
                <a:ea typeface="Arial"/>
                <a:cs typeface="Arial"/>
                <a:sym typeface="Arial"/>
              </a:defRPr>
            </a:lvl3pPr>
            <a:lvl4pPr marL="0" lvl="3" indent="0" algn="r">
              <a:spcBef>
                <a:spcPts val="0"/>
              </a:spcBef>
              <a:buNone/>
              <a:defRPr sz="800" b="1" i="0" u="none" strike="noStrike" cap="none">
                <a:solidFill>
                  <a:schemeClr val="accent1"/>
                </a:solidFill>
                <a:latin typeface="Arial"/>
                <a:ea typeface="Arial"/>
                <a:cs typeface="Arial"/>
                <a:sym typeface="Arial"/>
              </a:defRPr>
            </a:lvl4pPr>
            <a:lvl5pPr marL="0" lvl="4" indent="0" algn="r">
              <a:spcBef>
                <a:spcPts val="0"/>
              </a:spcBef>
              <a:buNone/>
              <a:defRPr sz="800" b="1" i="0" u="none" strike="noStrike" cap="none">
                <a:solidFill>
                  <a:schemeClr val="accent1"/>
                </a:solidFill>
                <a:latin typeface="Arial"/>
                <a:ea typeface="Arial"/>
                <a:cs typeface="Arial"/>
                <a:sym typeface="Arial"/>
              </a:defRPr>
            </a:lvl5pPr>
            <a:lvl6pPr marL="0" lvl="5" indent="0" algn="r">
              <a:spcBef>
                <a:spcPts val="0"/>
              </a:spcBef>
              <a:buNone/>
              <a:defRPr sz="800" b="1" i="0" u="none" strike="noStrike" cap="none">
                <a:solidFill>
                  <a:schemeClr val="accent1"/>
                </a:solidFill>
                <a:latin typeface="Arial"/>
                <a:ea typeface="Arial"/>
                <a:cs typeface="Arial"/>
                <a:sym typeface="Arial"/>
              </a:defRPr>
            </a:lvl6pPr>
            <a:lvl7pPr marL="0" lvl="6" indent="0" algn="r">
              <a:spcBef>
                <a:spcPts val="0"/>
              </a:spcBef>
              <a:buNone/>
              <a:defRPr sz="800" b="1" i="0" u="none" strike="noStrike" cap="none">
                <a:solidFill>
                  <a:schemeClr val="accent1"/>
                </a:solidFill>
                <a:latin typeface="Arial"/>
                <a:ea typeface="Arial"/>
                <a:cs typeface="Arial"/>
                <a:sym typeface="Arial"/>
              </a:defRPr>
            </a:lvl7pPr>
            <a:lvl8pPr marL="0" lvl="7" indent="0" algn="r">
              <a:spcBef>
                <a:spcPts val="0"/>
              </a:spcBef>
              <a:buNone/>
              <a:defRPr sz="800" b="1" i="0" u="none" strike="noStrike" cap="none">
                <a:solidFill>
                  <a:schemeClr val="accent1"/>
                </a:solidFill>
                <a:latin typeface="Arial"/>
                <a:ea typeface="Arial"/>
                <a:cs typeface="Arial"/>
                <a:sym typeface="Arial"/>
              </a:defRPr>
            </a:lvl8pPr>
            <a:lvl9pPr marL="0" lvl="8" indent="0" algn="r">
              <a:spcBef>
                <a:spcPts val="0"/>
              </a:spcBef>
              <a:buNone/>
              <a:defRPr sz="8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84" name="Google Shape;84;p13"/>
          <p:cNvPicPr preferRelativeResize="0"/>
          <p:nvPr/>
        </p:nvPicPr>
        <p:blipFill rotWithShape="1">
          <a:blip r:embed="rId3">
            <a:alphaModFix/>
          </a:blip>
          <a:srcRect/>
          <a:stretch/>
        </p:blipFill>
        <p:spPr>
          <a:xfrm>
            <a:off x="7568729" y="649049"/>
            <a:ext cx="946621" cy="556633"/>
          </a:xfrm>
          <a:prstGeom prst="rect">
            <a:avLst/>
          </a:prstGeom>
          <a:noFill/>
          <a:ln>
            <a:noFill/>
          </a:ln>
        </p:spPr>
      </p:pic>
      <p:sp>
        <p:nvSpPr>
          <p:cNvPr id="85" name="Google Shape;85;p13"/>
          <p:cNvSpPr txBox="1">
            <a:spLocks noGrp="1"/>
          </p:cNvSpPr>
          <p:nvPr>
            <p:ph type="body" idx="1"/>
          </p:nvPr>
        </p:nvSpPr>
        <p:spPr>
          <a:xfrm>
            <a:off x="628650" y="3907341"/>
            <a:ext cx="6515100" cy="626100"/>
          </a:xfrm>
          <a:prstGeom prst="rect">
            <a:avLst/>
          </a:prstGeom>
          <a:noFill/>
          <a:ln>
            <a:noFill/>
          </a:ln>
        </p:spPr>
        <p:txBody>
          <a:bodyPr spcFirstLastPara="1" wrap="square" lIns="342900" tIns="102875" rIns="68575" bIns="34275" anchor="t" anchorCtr="0">
            <a:noAutofit/>
          </a:bodyPr>
          <a:lstStyle>
            <a:lvl1pPr marL="457200" marR="0" lvl="0" indent="-323850" algn="l">
              <a:lnSpc>
                <a:spcPct val="120000"/>
              </a:lnSpc>
              <a:spcBef>
                <a:spcPts val="800"/>
              </a:spcBef>
              <a:spcAft>
                <a:spcPts val="0"/>
              </a:spcAft>
              <a:buClr>
                <a:schemeClr val="dk1"/>
              </a:buClr>
              <a:buSzPts val="1500"/>
              <a:buFont typeface="Noto Sans Symbols"/>
              <a:buChar char="⎯"/>
              <a:defRPr sz="1500" b="0"/>
            </a:lvl1pPr>
            <a:lvl2pPr marL="914400" lvl="1" indent="-228600" algn="l">
              <a:lnSpc>
                <a:spcPct val="228571"/>
              </a:lnSpc>
              <a:spcBef>
                <a:spcPts val="1400"/>
              </a:spcBef>
              <a:spcAft>
                <a:spcPts val="0"/>
              </a:spcAft>
              <a:buClr>
                <a:schemeClr val="dk1"/>
              </a:buClr>
              <a:buSzPts val="1100"/>
              <a:buNone/>
              <a:defRPr sz="1100"/>
            </a:lvl2pPr>
            <a:lvl3pPr marL="1371600" lvl="2" indent="-228600" algn="l">
              <a:lnSpc>
                <a:spcPct val="100000"/>
              </a:lnSpc>
              <a:spcBef>
                <a:spcPts val="400"/>
              </a:spcBef>
              <a:spcAft>
                <a:spcPts val="0"/>
              </a:spcAft>
              <a:buClr>
                <a:schemeClr val="dk1"/>
              </a:buClr>
              <a:buSzPts val="900"/>
              <a:buNone/>
              <a:defRPr sz="900"/>
            </a:lvl3pPr>
            <a:lvl4pPr marL="1828800" lvl="3" indent="-228600" algn="l">
              <a:lnSpc>
                <a:spcPct val="10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Statement without Logo">
  <p:cSld name="Big Statement without Logo">
    <p:spTree>
      <p:nvGrpSpPr>
        <p:cNvPr id="1" name="Shape 86"/>
        <p:cNvGrpSpPr/>
        <p:nvPr/>
      </p:nvGrpSpPr>
      <p:grpSpPr>
        <a:xfrm>
          <a:off x="0" y="0"/>
          <a:ext cx="0" cy="0"/>
          <a:chOff x="0" y="0"/>
          <a:chExt cx="0" cy="0"/>
        </a:xfrm>
      </p:grpSpPr>
      <p:sp>
        <p:nvSpPr>
          <p:cNvPr id="87" name="Google Shape;87;p14"/>
          <p:cNvSpPr/>
          <p:nvPr/>
        </p:nvSpPr>
        <p:spPr>
          <a:xfrm>
            <a:off x="1" y="325465"/>
            <a:ext cx="9144000" cy="4196700"/>
          </a:xfrm>
          <a:prstGeom prst="rect">
            <a:avLst/>
          </a:prstGeom>
          <a:solidFill>
            <a:schemeClr val="lt2">
              <a:alpha val="49803"/>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8" name="Google Shape;88;p14"/>
          <p:cNvSpPr txBox="1">
            <a:spLocks noGrp="1"/>
          </p:cNvSpPr>
          <p:nvPr>
            <p:ph type="title"/>
          </p:nvPr>
        </p:nvSpPr>
        <p:spPr>
          <a:xfrm>
            <a:off x="628650" y="771048"/>
            <a:ext cx="6515100" cy="2988000"/>
          </a:xfrm>
          <a:prstGeom prst="rect">
            <a:avLst/>
          </a:prstGeom>
          <a:noFill/>
          <a:ln>
            <a:noFill/>
          </a:ln>
        </p:spPr>
        <p:txBody>
          <a:bodyPr spcFirstLastPara="1" wrap="square" lIns="68575" tIns="34275" rIns="68575" bIns="34275" anchor="t" anchorCtr="0">
            <a:noAutofit/>
          </a:bodyPr>
          <a:lstStyle>
            <a:lvl1pPr lvl="0" algn="l">
              <a:lnSpc>
                <a:spcPct val="100000"/>
              </a:lnSpc>
              <a:spcBef>
                <a:spcPts val="0"/>
              </a:spcBef>
              <a:spcAft>
                <a:spcPts val="0"/>
              </a:spcAft>
              <a:buClr>
                <a:srgbClr val="6D6B6B"/>
              </a:buClr>
              <a:buSzPts val="3300"/>
              <a:buFont typeface="Arial Black"/>
              <a:buNone/>
              <a:defRPr b="0" i="0">
                <a:latin typeface="Arial Black"/>
                <a:ea typeface="Arial Black"/>
                <a:cs typeface="Arial Black"/>
                <a:sym typeface="Arial Black"/>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89" name="Google Shape;89;p14"/>
          <p:cNvPicPr preferRelativeResize="0"/>
          <p:nvPr/>
        </p:nvPicPr>
        <p:blipFill rotWithShape="1">
          <a:blip r:embed="rId2">
            <a:alphaModFix/>
          </a:blip>
          <a:srcRect/>
          <a:stretch/>
        </p:blipFill>
        <p:spPr>
          <a:xfrm>
            <a:off x="0" y="4659376"/>
            <a:ext cx="9144000" cy="102870"/>
          </a:xfrm>
          <a:prstGeom prst="rect">
            <a:avLst/>
          </a:prstGeom>
          <a:noFill/>
          <a:ln>
            <a:noFill/>
          </a:ln>
        </p:spPr>
      </p:pic>
      <p:sp>
        <p:nvSpPr>
          <p:cNvPr id="90" name="Google Shape;90;p14"/>
          <p:cNvSpPr txBox="1">
            <a:spLocks noGrp="1"/>
          </p:cNvSpPr>
          <p:nvPr>
            <p:ph type="dt" idx="10"/>
          </p:nvPr>
        </p:nvSpPr>
        <p:spPr>
          <a:xfrm>
            <a:off x="628650" y="4767263"/>
            <a:ext cx="8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1" name="Google Shape;91;p14"/>
          <p:cNvSpPr txBox="1">
            <a:spLocks noGrp="1"/>
          </p:cNvSpPr>
          <p:nvPr>
            <p:ph type="ftr" idx="11"/>
          </p:nvPr>
        </p:nvSpPr>
        <p:spPr>
          <a:xfrm>
            <a:off x="1485900" y="4767263"/>
            <a:ext cx="30861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2" name="Google Shape;92;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1" i="0" u="none" strike="noStrike" cap="none">
                <a:solidFill>
                  <a:schemeClr val="accent1"/>
                </a:solidFill>
                <a:latin typeface="Arial"/>
                <a:ea typeface="Arial"/>
                <a:cs typeface="Arial"/>
                <a:sym typeface="Arial"/>
              </a:defRPr>
            </a:lvl1pPr>
            <a:lvl2pPr marL="0" lvl="1" indent="0" algn="r">
              <a:spcBef>
                <a:spcPts val="0"/>
              </a:spcBef>
              <a:buNone/>
              <a:defRPr sz="800" b="1" i="0" u="none" strike="noStrike" cap="none">
                <a:solidFill>
                  <a:schemeClr val="accent1"/>
                </a:solidFill>
                <a:latin typeface="Arial"/>
                <a:ea typeface="Arial"/>
                <a:cs typeface="Arial"/>
                <a:sym typeface="Arial"/>
              </a:defRPr>
            </a:lvl2pPr>
            <a:lvl3pPr marL="0" lvl="2" indent="0" algn="r">
              <a:spcBef>
                <a:spcPts val="0"/>
              </a:spcBef>
              <a:buNone/>
              <a:defRPr sz="800" b="1" i="0" u="none" strike="noStrike" cap="none">
                <a:solidFill>
                  <a:schemeClr val="accent1"/>
                </a:solidFill>
                <a:latin typeface="Arial"/>
                <a:ea typeface="Arial"/>
                <a:cs typeface="Arial"/>
                <a:sym typeface="Arial"/>
              </a:defRPr>
            </a:lvl3pPr>
            <a:lvl4pPr marL="0" lvl="3" indent="0" algn="r">
              <a:spcBef>
                <a:spcPts val="0"/>
              </a:spcBef>
              <a:buNone/>
              <a:defRPr sz="800" b="1" i="0" u="none" strike="noStrike" cap="none">
                <a:solidFill>
                  <a:schemeClr val="accent1"/>
                </a:solidFill>
                <a:latin typeface="Arial"/>
                <a:ea typeface="Arial"/>
                <a:cs typeface="Arial"/>
                <a:sym typeface="Arial"/>
              </a:defRPr>
            </a:lvl4pPr>
            <a:lvl5pPr marL="0" lvl="4" indent="0" algn="r">
              <a:spcBef>
                <a:spcPts val="0"/>
              </a:spcBef>
              <a:buNone/>
              <a:defRPr sz="800" b="1" i="0" u="none" strike="noStrike" cap="none">
                <a:solidFill>
                  <a:schemeClr val="accent1"/>
                </a:solidFill>
                <a:latin typeface="Arial"/>
                <a:ea typeface="Arial"/>
                <a:cs typeface="Arial"/>
                <a:sym typeface="Arial"/>
              </a:defRPr>
            </a:lvl5pPr>
            <a:lvl6pPr marL="0" lvl="5" indent="0" algn="r">
              <a:spcBef>
                <a:spcPts val="0"/>
              </a:spcBef>
              <a:buNone/>
              <a:defRPr sz="800" b="1" i="0" u="none" strike="noStrike" cap="none">
                <a:solidFill>
                  <a:schemeClr val="accent1"/>
                </a:solidFill>
                <a:latin typeface="Arial"/>
                <a:ea typeface="Arial"/>
                <a:cs typeface="Arial"/>
                <a:sym typeface="Arial"/>
              </a:defRPr>
            </a:lvl6pPr>
            <a:lvl7pPr marL="0" lvl="6" indent="0" algn="r">
              <a:spcBef>
                <a:spcPts val="0"/>
              </a:spcBef>
              <a:buNone/>
              <a:defRPr sz="800" b="1" i="0" u="none" strike="noStrike" cap="none">
                <a:solidFill>
                  <a:schemeClr val="accent1"/>
                </a:solidFill>
                <a:latin typeface="Arial"/>
                <a:ea typeface="Arial"/>
                <a:cs typeface="Arial"/>
                <a:sym typeface="Arial"/>
              </a:defRPr>
            </a:lvl7pPr>
            <a:lvl8pPr marL="0" lvl="7" indent="0" algn="r">
              <a:spcBef>
                <a:spcPts val="0"/>
              </a:spcBef>
              <a:buNone/>
              <a:defRPr sz="800" b="1" i="0" u="none" strike="noStrike" cap="none">
                <a:solidFill>
                  <a:schemeClr val="accent1"/>
                </a:solidFill>
                <a:latin typeface="Arial"/>
                <a:ea typeface="Arial"/>
                <a:cs typeface="Arial"/>
                <a:sym typeface="Arial"/>
              </a:defRPr>
            </a:lvl8pPr>
            <a:lvl9pPr marL="0" lvl="8" indent="0" algn="r">
              <a:spcBef>
                <a:spcPts val="0"/>
              </a:spcBef>
              <a:buNone/>
              <a:defRPr sz="8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93" name="Google Shape;93;p14"/>
          <p:cNvSpPr txBox="1">
            <a:spLocks noGrp="1"/>
          </p:cNvSpPr>
          <p:nvPr>
            <p:ph type="body" idx="1"/>
          </p:nvPr>
        </p:nvSpPr>
        <p:spPr>
          <a:xfrm>
            <a:off x="628650" y="3907341"/>
            <a:ext cx="6515100" cy="626100"/>
          </a:xfrm>
          <a:prstGeom prst="rect">
            <a:avLst/>
          </a:prstGeom>
          <a:noFill/>
          <a:ln>
            <a:noFill/>
          </a:ln>
        </p:spPr>
        <p:txBody>
          <a:bodyPr spcFirstLastPara="1" wrap="square" lIns="342900" tIns="102875" rIns="68575" bIns="34275" anchor="t" anchorCtr="0">
            <a:noAutofit/>
          </a:bodyPr>
          <a:lstStyle>
            <a:lvl1pPr marL="457200" marR="0" lvl="0" indent="-323850" algn="l">
              <a:lnSpc>
                <a:spcPct val="120000"/>
              </a:lnSpc>
              <a:spcBef>
                <a:spcPts val="800"/>
              </a:spcBef>
              <a:spcAft>
                <a:spcPts val="0"/>
              </a:spcAft>
              <a:buClr>
                <a:schemeClr val="dk1"/>
              </a:buClr>
              <a:buSzPts val="1500"/>
              <a:buFont typeface="Noto Sans Symbols"/>
              <a:buChar char="⎯"/>
              <a:defRPr sz="1500" b="0"/>
            </a:lvl1pPr>
            <a:lvl2pPr marL="914400" lvl="1" indent="-228600" algn="l">
              <a:lnSpc>
                <a:spcPct val="228571"/>
              </a:lnSpc>
              <a:spcBef>
                <a:spcPts val="1400"/>
              </a:spcBef>
              <a:spcAft>
                <a:spcPts val="0"/>
              </a:spcAft>
              <a:buClr>
                <a:schemeClr val="dk1"/>
              </a:buClr>
              <a:buSzPts val="1100"/>
              <a:buNone/>
              <a:defRPr sz="1100"/>
            </a:lvl2pPr>
            <a:lvl3pPr marL="1371600" lvl="2" indent="-228600" algn="l">
              <a:lnSpc>
                <a:spcPct val="100000"/>
              </a:lnSpc>
              <a:spcBef>
                <a:spcPts val="400"/>
              </a:spcBef>
              <a:spcAft>
                <a:spcPts val="0"/>
              </a:spcAft>
              <a:buClr>
                <a:schemeClr val="dk1"/>
              </a:buClr>
              <a:buSzPts val="900"/>
              <a:buNone/>
              <a:defRPr sz="900"/>
            </a:lvl3pPr>
            <a:lvl4pPr marL="1828800" lvl="3" indent="-228600" algn="l">
              <a:lnSpc>
                <a:spcPct val="10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102"/>
        <p:cNvGrpSpPr/>
        <p:nvPr/>
      </p:nvGrpSpPr>
      <p:grpSpPr>
        <a:xfrm>
          <a:off x="0" y="0"/>
          <a:ext cx="0" cy="0"/>
          <a:chOff x="0" y="0"/>
          <a:chExt cx="0" cy="0"/>
        </a:xfrm>
      </p:grpSpPr>
      <p:sp>
        <p:nvSpPr>
          <p:cNvPr id="103" name="Google Shape;103;p16"/>
          <p:cNvSpPr txBox="1">
            <a:spLocks noGrp="1"/>
          </p:cNvSpPr>
          <p:nvPr>
            <p:ph type="body" idx="1"/>
          </p:nvPr>
        </p:nvSpPr>
        <p:spPr>
          <a:xfrm>
            <a:off x="629841" y="1268016"/>
            <a:ext cx="3868200" cy="610800"/>
          </a:xfrm>
          <a:prstGeom prst="rect">
            <a:avLst/>
          </a:prstGeom>
          <a:noFill/>
          <a:ln>
            <a:noFill/>
          </a:ln>
        </p:spPr>
        <p:txBody>
          <a:bodyPr spcFirstLastPara="1" wrap="square" lIns="68575" tIns="34275" rIns="68575" bIns="34275" anchor="b" anchorCtr="0">
            <a:noAutofit/>
          </a:bodyPr>
          <a:lstStyle>
            <a:lvl1pPr marL="457200" marR="0" lvl="0" indent="-228600" algn="l">
              <a:lnSpc>
                <a:spcPct val="90000"/>
              </a:lnSpc>
              <a:spcBef>
                <a:spcPts val="800"/>
              </a:spcBef>
              <a:spcAft>
                <a:spcPts val="0"/>
              </a:spcAft>
              <a:buClr>
                <a:schemeClr val="dk1"/>
              </a:buClr>
              <a:buSzPts val="1800"/>
              <a:buFont typeface="Arial"/>
              <a:buNone/>
              <a:defRPr sz="1800" b="1"/>
            </a:lvl1pPr>
            <a:lvl2pPr marL="914400" lvl="1" indent="-228600" algn="l">
              <a:lnSpc>
                <a:spcPct val="160000"/>
              </a:lnSpc>
              <a:spcBef>
                <a:spcPts val="1400"/>
              </a:spcBef>
              <a:spcAft>
                <a:spcPts val="0"/>
              </a:spcAft>
              <a:buClr>
                <a:schemeClr val="dk1"/>
              </a:buClr>
              <a:buSzPts val="1500"/>
              <a:buNone/>
              <a:defRPr sz="1500" b="1"/>
            </a:lvl2pPr>
            <a:lvl3pPr marL="1371600" lvl="2" indent="-228600" algn="l">
              <a:lnSpc>
                <a:spcPct val="100000"/>
              </a:lnSpc>
              <a:spcBef>
                <a:spcPts val="400"/>
              </a:spcBef>
              <a:spcAft>
                <a:spcPts val="0"/>
              </a:spcAft>
              <a:buClr>
                <a:schemeClr val="dk1"/>
              </a:buClr>
              <a:buSzPts val="1400"/>
              <a:buNone/>
              <a:defRPr sz="1400" b="1"/>
            </a:lvl3pPr>
            <a:lvl4pPr marL="1828800" lvl="3" indent="-228600" algn="l">
              <a:lnSpc>
                <a:spcPct val="10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04" name="Google Shape;104;p16"/>
          <p:cNvSpPr txBox="1">
            <a:spLocks noGrp="1"/>
          </p:cNvSpPr>
          <p:nvPr>
            <p:ph type="body" idx="2"/>
          </p:nvPr>
        </p:nvSpPr>
        <p:spPr>
          <a:xfrm>
            <a:off x="4629150" y="1268017"/>
            <a:ext cx="3887400" cy="610800"/>
          </a:xfrm>
          <a:prstGeom prst="rect">
            <a:avLst/>
          </a:prstGeom>
          <a:noFill/>
          <a:ln>
            <a:noFill/>
          </a:ln>
        </p:spPr>
        <p:txBody>
          <a:bodyPr spcFirstLastPara="1" wrap="square" lIns="68575" tIns="34275" rIns="68575" bIns="34275" anchor="b" anchorCtr="0">
            <a:noAutofit/>
          </a:bodyPr>
          <a:lstStyle>
            <a:lvl1pPr marL="457200" marR="0" lvl="0" indent="-228600" algn="l">
              <a:lnSpc>
                <a:spcPct val="90000"/>
              </a:lnSpc>
              <a:spcBef>
                <a:spcPts val="800"/>
              </a:spcBef>
              <a:spcAft>
                <a:spcPts val="0"/>
              </a:spcAft>
              <a:buClr>
                <a:schemeClr val="dk1"/>
              </a:buClr>
              <a:buSzPts val="1800"/>
              <a:buFont typeface="Arial"/>
              <a:buNone/>
              <a:defRPr sz="1800" b="1"/>
            </a:lvl1pPr>
            <a:lvl2pPr marL="914400" lvl="1" indent="-228600" algn="l">
              <a:lnSpc>
                <a:spcPct val="160000"/>
              </a:lnSpc>
              <a:spcBef>
                <a:spcPts val="1400"/>
              </a:spcBef>
              <a:spcAft>
                <a:spcPts val="0"/>
              </a:spcAft>
              <a:buClr>
                <a:schemeClr val="dk1"/>
              </a:buClr>
              <a:buSzPts val="1500"/>
              <a:buNone/>
              <a:defRPr sz="1500" b="1"/>
            </a:lvl2pPr>
            <a:lvl3pPr marL="1371600" lvl="2" indent="-228600" algn="l">
              <a:lnSpc>
                <a:spcPct val="100000"/>
              </a:lnSpc>
              <a:spcBef>
                <a:spcPts val="400"/>
              </a:spcBef>
              <a:spcAft>
                <a:spcPts val="0"/>
              </a:spcAft>
              <a:buClr>
                <a:schemeClr val="dk1"/>
              </a:buClr>
              <a:buSzPts val="1400"/>
              <a:buNone/>
              <a:defRPr sz="1400" b="1"/>
            </a:lvl3pPr>
            <a:lvl4pPr marL="1828800" lvl="3" indent="-228600" algn="l">
              <a:lnSpc>
                <a:spcPct val="10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pic>
        <p:nvPicPr>
          <p:cNvPr id="105" name="Google Shape;105;p16"/>
          <p:cNvPicPr preferRelativeResize="0"/>
          <p:nvPr/>
        </p:nvPicPr>
        <p:blipFill rotWithShape="1">
          <a:blip r:embed="rId2">
            <a:alphaModFix/>
          </a:blip>
          <a:srcRect/>
          <a:stretch/>
        </p:blipFill>
        <p:spPr>
          <a:xfrm>
            <a:off x="0" y="4664392"/>
            <a:ext cx="9144000" cy="102870"/>
          </a:xfrm>
          <a:prstGeom prst="rect">
            <a:avLst/>
          </a:prstGeom>
          <a:noFill/>
          <a:ln>
            <a:noFill/>
          </a:ln>
        </p:spPr>
      </p:pic>
      <p:sp>
        <p:nvSpPr>
          <p:cNvPr id="106" name="Google Shape;106;p16"/>
          <p:cNvSpPr txBox="1">
            <a:spLocks noGrp="1"/>
          </p:cNvSpPr>
          <p:nvPr>
            <p:ph type="dt" idx="10"/>
          </p:nvPr>
        </p:nvSpPr>
        <p:spPr>
          <a:xfrm>
            <a:off x="628650" y="4767263"/>
            <a:ext cx="8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7" name="Google Shape;107;p16"/>
          <p:cNvSpPr txBox="1">
            <a:spLocks noGrp="1"/>
          </p:cNvSpPr>
          <p:nvPr>
            <p:ph type="ftr" idx="11"/>
          </p:nvPr>
        </p:nvSpPr>
        <p:spPr>
          <a:xfrm>
            <a:off x="1485900" y="4767263"/>
            <a:ext cx="30861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8" name="Google Shape;108;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1" i="0" u="none" strike="noStrike" cap="none">
                <a:solidFill>
                  <a:schemeClr val="accent1"/>
                </a:solidFill>
                <a:latin typeface="Arial"/>
                <a:ea typeface="Arial"/>
                <a:cs typeface="Arial"/>
                <a:sym typeface="Arial"/>
              </a:defRPr>
            </a:lvl1pPr>
            <a:lvl2pPr marL="0" lvl="1" indent="0" algn="r">
              <a:spcBef>
                <a:spcPts val="0"/>
              </a:spcBef>
              <a:buNone/>
              <a:defRPr sz="800" b="1" i="0" u="none" strike="noStrike" cap="none">
                <a:solidFill>
                  <a:schemeClr val="accent1"/>
                </a:solidFill>
                <a:latin typeface="Arial"/>
                <a:ea typeface="Arial"/>
                <a:cs typeface="Arial"/>
                <a:sym typeface="Arial"/>
              </a:defRPr>
            </a:lvl2pPr>
            <a:lvl3pPr marL="0" lvl="2" indent="0" algn="r">
              <a:spcBef>
                <a:spcPts val="0"/>
              </a:spcBef>
              <a:buNone/>
              <a:defRPr sz="800" b="1" i="0" u="none" strike="noStrike" cap="none">
                <a:solidFill>
                  <a:schemeClr val="accent1"/>
                </a:solidFill>
                <a:latin typeface="Arial"/>
                <a:ea typeface="Arial"/>
                <a:cs typeface="Arial"/>
                <a:sym typeface="Arial"/>
              </a:defRPr>
            </a:lvl3pPr>
            <a:lvl4pPr marL="0" lvl="3" indent="0" algn="r">
              <a:spcBef>
                <a:spcPts val="0"/>
              </a:spcBef>
              <a:buNone/>
              <a:defRPr sz="800" b="1" i="0" u="none" strike="noStrike" cap="none">
                <a:solidFill>
                  <a:schemeClr val="accent1"/>
                </a:solidFill>
                <a:latin typeface="Arial"/>
                <a:ea typeface="Arial"/>
                <a:cs typeface="Arial"/>
                <a:sym typeface="Arial"/>
              </a:defRPr>
            </a:lvl4pPr>
            <a:lvl5pPr marL="0" lvl="4" indent="0" algn="r">
              <a:spcBef>
                <a:spcPts val="0"/>
              </a:spcBef>
              <a:buNone/>
              <a:defRPr sz="800" b="1" i="0" u="none" strike="noStrike" cap="none">
                <a:solidFill>
                  <a:schemeClr val="accent1"/>
                </a:solidFill>
                <a:latin typeface="Arial"/>
                <a:ea typeface="Arial"/>
                <a:cs typeface="Arial"/>
                <a:sym typeface="Arial"/>
              </a:defRPr>
            </a:lvl5pPr>
            <a:lvl6pPr marL="0" lvl="5" indent="0" algn="r">
              <a:spcBef>
                <a:spcPts val="0"/>
              </a:spcBef>
              <a:buNone/>
              <a:defRPr sz="800" b="1" i="0" u="none" strike="noStrike" cap="none">
                <a:solidFill>
                  <a:schemeClr val="accent1"/>
                </a:solidFill>
                <a:latin typeface="Arial"/>
                <a:ea typeface="Arial"/>
                <a:cs typeface="Arial"/>
                <a:sym typeface="Arial"/>
              </a:defRPr>
            </a:lvl6pPr>
            <a:lvl7pPr marL="0" lvl="6" indent="0" algn="r">
              <a:spcBef>
                <a:spcPts val="0"/>
              </a:spcBef>
              <a:buNone/>
              <a:defRPr sz="800" b="1" i="0" u="none" strike="noStrike" cap="none">
                <a:solidFill>
                  <a:schemeClr val="accent1"/>
                </a:solidFill>
                <a:latin typeface="Arial"/>
                <a:ea typeface="Arial"/>
                <a:cs typeface="Arial"/>
                <a:sym typeface="Arial"/>
              </a:defRPr>
            </a:lvl7pPr>
            <a:lvl8pPr marL="0" lvl="7" indent="0" algn="r">
              <a:spcBef>
                <a:spcPts val="0"/>
              </a:spcBef>
              <a:buNone/>
              <a:defRPr sz="800" b="1" i="0" u="none" strike="noStrike" cap="none">
                <a:solidFill>
                  <a:schemeClr val="accent1"/>
                </a:solidFill>
                <a:latin typeface="Arial"/>
                <a:ea typeface="Arial"/>
                <a:cs typeface="Arial"/>
                <a:sym typeface="Arial"/>
              </a:defRPr>
            </a:lvl8pPr>
            <a:lvl9pPr marL="0" lvl="8" indent="0" algn="r">
              <a:spcBef>
                <a:spcPts val="0"/>
              </a:spcBef>
              <a:buNone/>
              <a:defRPr sz="8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09" name="Google Shape;109;p16"/>
          <p:cNvSpPr txBox="1">
            <a:spLocks noGrp="1"/>
          </p:cNvSpPr>
          <p:nvPr>
            <p:ph type="title"/>
          </p:nvPr>
        </p:nvSpPr>
        <p:spPr>
          <a:xfrm>
            <a:off x="628650" y="273843"/>
            <a:ext cx="6515100" cy="994500"/>
          </a:xfrm>
          <a:prstGeom prst="rect">
            <a:avLst/>
          </a:prstGeom>
          <a:noFill/>
          <a:ln>
            <a:noFill/>
          </a:ln>
        </p:spPr>
        <p:txBody>
          <a:bodyPr spcFirstLastPara="1" wrap="square" lIns="68575" tIns="34275" rIns="68575" bIns="34275" anchor="b" anchorCtr="0">
            <a:noAutofit/>
          </a:bodyPr>
          <a:lstStyle>
            <a:lvl1pPr lvl="0" algn="l">
              <a:lnSpc>
                <a:spcPct val="244444"/>
              </a:lnSpc>
              <a:spcBef>
                <a:spcPts val="0"/>
              </a:spcBef>
              <a:spcAft>
                <a:spcPts val="0"/>
              </a:spcAft>
              <a:buClr>
                <a:srgbClr val="6D6B6B"/>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0" name="Google Shape;110;p16"/>
          <p:cNvSpPr txBox="1">
            <a:spLocks noGrp="1"/>
          </p:cNvSpPr>
          <p:nvPr>
            <p:ph type="body" idx="3"/>
          </p:nvPr>
        </p:nvSpPr>
        <p:spPr>
          <a:xfrm>
            <a:off x="628650" y="1977607"/>
            <a:ext cx="3869400" cy="2549700"/>
          </a:xfrm>
          <a:prstGeom prst="rect">
            <a:avLst/>
          </a:prstGeom>
          <a:noFill/>
          <a:ln>
            <a:noFill/>
          </a:ln>
        </p:spPr>
        <p:txBody>
          <a:bodyPr spcFirstLastPara="1" wrap="square" lIns="68575" tIns="34275" rIns="68575" bIns="34275" anchor="t" anchorCtr="0">
            <a:noAutofit/>
          </a:bodyPr>
          <a:lstStyle>
            <a:lvl1pPr marL="457200" lvl="0" indent="-228600" algn="l">
              <a:lnSpc>
                <a:spcPct val="200000"/>
              </a:lnSpc>
              <a:spcBef>
                <a:spcPts val="1400"/>
              </a:spcBef>
              <a:spcAft>
                <a:spcPts val="0"/>
              </a:spcAft>
              <a:buClr>
                <a:schemeClr val="dk1"/>
              </a:buClr>
              <a:buSzPts val="1400"/>
              <a:buNone/>
              <a:defRPr/>
            </a:lvl1pPr>
            <a:lvl2pPr marL="914400" lvl="1" indent="-317500" algn="l">
              <a:lnSpc>
                <a:spcPct val="177777"/>
              </a:lnSpc>
              <a:spcBef>
                <a:spcPts val="1400"/>
              </a:spcBef>
              <a:spcAft>
                <a:spcPts val="0"/>
              </a:spcAft>
              <a:buClr>
                <a:schemeClr val="dk1"/>
              </a:buClr>
              <a:buSzPts val="1400"/>
              <a:buChar char="•"/>
              <a:defRPr/>
            </a:lvl2pPr>
            <a:lvl3pPr marL="1371600" lvl="2" indent="-317500" algn="l">
              <a:lnSpc>
                <a:spcPct val="100000"/>
              </a:lnSpc>
              <a:spcBef>
                <a:spcPts val="400"/>
              </a:spcBef>
              <a:spcAft>
                <a:spcPts val="0"/>
              </a:spcAft>
              <a:buClr>
                <a:schemeClr val="dk1"/>
              </a:buClr>
              <a:buSzPts val="1400"/>
              <a:buChar char="•"/>
              <a:defRPr/>
            </a:lvl3pPr>
            <a:lvl4pPr marL="1828800" lvl="3" indent="-317500" algn="l">
              <a:lnSpc>
                <a:spcPct val="10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 name="Google Shape;111;p16"/>
          <p:cNvSpPr txBox="1">
            <a:spLocks noGrp="1"/>
          </p:cNvSpPr>
          <p:nvPr>
            <p:ph type="body" idx="4"/>
          </p:nvPr>
        </p:nvSpPr>
        <p:spPr>
          <a:xfrm>
            <a:off x="4645819" y="1976960"/>
            <a:ext cx="3869400" cy="2549700"/>
          </a:xfrm>
          <a:prstGeom prst="rect">
            <a:avLst/>
          </a:prstGeom>
          <a:noFill/>
          <a:ln>
            <a:noFill/>
          </a:ln>
        </p:spPr>
        <p:txBody>
          <a:bodyPr spcFirstLastPara="1" wrap="square" lIns="68575" tIns="34275" rIns="68575" bIns="34275" anchor="t" anchorCtr="0">
            <a:noAutofit/>
          </a:bodyPr>
          <a:lstStyle>
            <a:lvl1pPr marL="457200" lvl="0" indent="-228600" algn="l">
              <a:lnSpc>
                <a:spcPct val="200000"/>
              </a:lnSpc>
              <a:spcBef>
                <a:spcPts val="1400"/>
              </a:spcBef>
              <a:spcAft>
                <a:spcPts val="0"/>
              </a:spcAft>
              <a:buClr>
                <a:schemeClr val="dk1"/>
              </a:buClr>
              <a:buSzPts val="1400"/>
              <a:buNone/>
              <a:defRPr/>
            </a:lvl1pPr>
            <a:lvl2pPr marL="914400" lvl="1" indent="-317500" algn="l">
              <a:lnSpc>
                <a:spcPct val="177777"/>
              </a:lnSpc>
              <a:spcBef>
                <a:spcPts val="1400"/>
              </a:spcBef>
              <a:spcAft>
                <a:spcPts val="0"/>
              </a:spcAft>
              <a:buClr>
                <a:schemeClr val="dk1"/>
              </a:buClr>
              <a:buSzPts val="1400"/>
              <a:buChar char="•"/>
              <a:defRPr/>
            </a:lvl2pPr>
            <a:lvl3pPr marL="1371600" lvl="2" indent="-317500" algn="l">
              <a:lnSpc>
                <a:spcPct val="100000"/>
              </a:lnSpc>
              <a:spcBef>
                <a:spcPts val="400"/>
              </a:spcBef>
              <a:spcAft>
                <a:spcPts val="0"/>
              </a:spcAft>
              <a:buClr>
                <a:schemeClr val="dk1"/>
              </a:buClr>
              <a:buSzPts val="1400"/>
              <a:buChar char="•"/>
              <a:defRPr/>
            </a:lvl3pPr>
            <a:lvl4pPr marL="1828800" lvl="3" indent="-317500" algn="l">
              <a:lnSpc>
                <a:spcPct val="10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112" name="Google Shape;112;p16"/>
          <p:cNvPicPr preferRelativeResize="0"/>
          <p:nvPr/>
        </p:nvPicPr>
        <p:blipFill rotWithShape="1">
          <a:blip r:embed="rId3">
            <a:alphaModFix/>
          </a:blip>
          <a:srcRect/>
          <a:stretch/>
        </p:blipFill>
        <p:spPr>
          <a:xfrm>
            <a:off x="7568729" y="649049"/>
            <a:ext cx="946621" cy="55663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113"/>
        <p:cNvGrpSpPr/>
        <p:nvPr/>
      </p:nvGrpSpPr>
      <p:grpSpPr>
        <a:xfrm>
          <a:off x="0" y="0"/>
          <a:ext cx="0" cy="0"/>
          <a:chOff x="0" y="0"/>
          <a:chExt cx="0" cy="0"/>
        </a:xfrm>
      </p:grpSpPr>
      <p:sp>
        <p:nvSpPr>
          <p:cNvPr id="114" name="Google Shape;114;p17"/>
          <p:cNvSpPr txBox="1">
            <a:spLocks noGrp="1"/>
          </p:cNvSpPr>
          <p:nvPr>
            <p:ph type="body" idx="1"/>
          </p:nvPr>
        </p:nvSpPr>
        <p:spPr>
          <a:xfrm>
            <a:off x="628650" y="1369219"/>
            <a:ext cx="5373300" cy="3153000"/>
          </a:xfrm>
          <a:prstGeom prst="rect">
            <a:avLst/>
          </a:prstGeom>
          <a:noFill/>
          <a:ln>
            <a:noFill/>
          </a:ln>
        </p:spPr>
        <p:txBody>
          <a:bodyPr spcFirstLastPara="1" wrap="square" lIns="68575" tIns="34275" rIns="68575" bIns="34275" anchor="t" anchorCtr="0">
            <a:noAutofit/>
          </a:bodyPr>
          <a:lstStyle>
            <a:lvl1pPr marL="457200" lvl="0" indent="-228600" algn="l">
              <a:lnSpc>
                <a:spcPct val="128571"/>
              </a:lnSpc>
              <a:spcBef>
                <a:spcPts val="1400"/>
              </a:spcBef>
              <a:spcAft>
                <a:spcPts val="0"/>
              </a:spcAft>
              <a:buClr>
                <a:schemeClr val="dk1"/>
              </a:buClr>
              <a:buSzPts val="2100"/>
              <a:buNone/>
              <a:defRPr sz="2100"/>
            </a:lvl1pPr>
            <a:lvl2pPr marL="914400" lvl="1" indent="-361950" algn="l">
              <a:lnSpc>
                <a:spcPct val="114285"/>
              </a:lnSpc>
              <a:spcBef>
                <a:spcPts val="1400"/>
              </a:spcBef>
              <a:spcAft>
                <a:spcPts val="0"/>
              </a:spcAft>
              <a:buClr>
                <a:schemeClr val="dk1"/>
              </a:buClr>
              <a:buSzPts val="2100"/>
              <a:buChar char="•"/>
              <a:defRPr sz="2100"/>
            </a:lvl2pPr>
            <a:lvl3pPr marL="1371600" lvl="2" indent="-323850" algn="l">
              <a:lnSpc>
                <a:spcPct val="100000"/>
              </a:lnSpc>
              <a:spcBef>
                <a:spcPts val="400"/>
              </a:spcBef>
              <a:spcAft>
                <a:spcPts val="0"/>
              </a:spcAft>
              <a:buClr>
                <a:schemeClr val="dk1"/>
              </a:buClr>
              <a:buSzPts val="1500"/>
              <a:buChar char="•"/>
              <a:defRPr sz="1500"/>
            </a:lvl3pPr>
            <a:lvl4pPr marL="1828800" lvl="3" indent="-317500" algn="l">
              <a:lnSpc>
                <a:spcPct val="100000"/>
              </a:lnSpc>
              <a:spcBef>
                <a:spcPts val="400"/>
              </a:spcBef>
              <a:spcAft>
                <a:spcPts val="0"/>
              </a:spcAft>
              <a:buClr>
                <a:schemeClr val="dk1"/>
              </a:buClr>
              <a:buSzPts val="1400"/>
              <a:buChar char="•"/>
              <a:defRPr sz="14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15" name="Google Shape;115;p17"/>
          <p:cNvSpPr txBox="1">
            <a:spLocks noGrp="1"/>
          </p:cNvSpPr>
          <p:nvPr>
            <p:ph type="title"/>
          </p:nvPr>
        </p:nvSpPr>
        <p:spPr>
          <a:xfrm>
            <a:off x="628650" y="273843"/>
            <a:ext cx="6515100" cy="994500"/>
          </a:xfrm>
          <a:prstGeom prst="rect">
            <a:avLst/>
          </a:prstGeom>
          <a:noFill/>
          <a:ln>
            <a:noFill/>
          </a:ln>
        </p:spPr>
        <p:txBody>
          <a:bodyPr spcFirstLastPara="1" wrap="square" lIns="68575" tIns="34275" rIns="68575" bIns="34275" anchor="b" anchorCtr="0">
            <a:noAutofit/>
          </a:bodyPr>
          <a:lstStyle>
            <a:lvl1pPr lvl="0" algn="l">
              <a:lnSpc>
                <a:spcPct val="244444"/>
              </a:lnSpc>
              <a:spcBef>
                <a:spcPts val="0"/>
              </a:spcBef>
              <a:spcAft>
                <a:spcPts val="0"/>
              </a:spcAft>
              <a:buClr>
                <a:srgbClr val="6D6B6B"/>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116" name="Google Shape;116;p17"/>
          <p:cNvPicPr preferRelativeResize="0"/>
          <p:nvPr/>
        </p:nvPicPr>
        <p:blipFill rotWithShape="1">
          <a:blip r:embed="rId2">
            <a:alphaModFix/>
          </a:blip>
          <a:srcRect/>
          <a:stretch/>
        </p:blipFill>
        <p:spPr>
          <a:xfrm>
            <a:off x="0" y="4664392"/>
            <a:ext cx="9144000" cy="102870"/>
          </a:xfrm>
          <a:prstGeom prst="rect">
            <a:avLst/>
          </a:prstGeom>
          <a:noFill/>
          <a:ln>
            <a:noFill/>
          </a:ln>
        </p:spPr>
      </p:pic>
      <p:sp>
        <p:nvSpPr>
          <p:cNvPr id="117" name="Google Shape;117;p17"/>
          <p:cNvSpPr txBox="1">
            <a:spLocks noGrp="1"/>
          </p:cNvSpPr>
          <p:nvPr>
            <p:ph type="dt" idx="10"/>
          </p:nvPr>
        </p:nvSpPr>
        <p:spPr>
          <a:xfrm>
            <a:off x="628650" y="4767263"/>
            <a:ext cx="8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8" name="Google Shape;118;p17"/>
          <p:cNvSpPr txBox="1">
            <a:spLocks noGrp="1"/>
          </p:cNvSpPr>
          <p:nvPr>
            <p:ph type="ftr" idx="11"/>
          </p:nvPr>
        </p:nvSpPr>
        <p:spPr>
          <a:xfrm>
            <a:off x="1485900" y="4767263"/>
            <a:ext cx="30861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9" name="Google Shape;119;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1" i="0" u="none" strike="noStrike" cap="none">
                <a:solidFill>
                  <a:schemeClr val="accent1"/>
                </a:solidFill>
                <a:latin typeface="Arial"/>
                <a:ea typeface="Arial"/>
                <a:cs typeface="Arial"/>
                <a:sym typeface="Arial"/>
              </a:defRPr>
            </a:lvl1pPr>
            <a:lvl2pPr marL="0" lvl="1" indent="0" algn="r">
              <a:spcBef>
                <a:spcPts val="0"/>
              </a:spcBef>
              <a:buNone/>
              <a:defRPr sz="800" b="1" i="0" u="none" strike="noStrike" cap="none">
                <a:solidFill>
                  <a:schemeClr val="accent1"/>
                </a:solidFill>
                <a:latin typeface="Arial"/>
                <a:ea typeface="Arial"/>
                <a:cs typeface="Arial"/>
                <a:sym typeface="Arial"/>
              </a:defRPr>
            </a:lvl2pPr>
            <a:lvl3pPr marL="0" lvl="2" indent="0" algn="r">
              <a:spcBef>
                <a:spcPts val="0"/>
              </a:spcBef>
              <a:buNone/>
              <a:defRPr sz="800" b="1" i="0" u="none" strike="noStrike" cap="none">
                <a:solidFill>
                  <a:schemeClr val="accent1"/>
                </a:solidFill>
                <a:latin typeface="Arial"/>
                <a:ea typeface="Arial"/>
                <a:cs typeface="Arial"/>
                <a:sym typeface="Arial"/>
              </a:defRPr>
            </a:lvl3pPr>
            <a:lvl4pPr marL="0" lvl="3" indent="0" algn="r">
              <a:spcBef>
                <a:spcPts val="0"/>
              </a:spcBef>
              <a:buNone/>
              <a:defRPr sz="800" b="1" i="0" u="none" strike="noStrike" cap="none">
                <a:solidFill>
                  <a:schemeClr val="accent1"/>
                </a:solidFill>
                <a:latin typeface="Arial"/>
                <a:ea typeface="Arial"/>
                <a:cs typeface="Arial"/>
                <a:sym typeface="Arial"/>
              </a:defRPr>
            </a:lvl4pPr>
            <a:lvl5pPr marL="0" lvl="4" indent="0" algn="r">
              <a:spcBef>
                <a:spcPts val="0"/>
              </a:spcBef>
              <a:buNone/>
              <a:defRPr sz="800" b="1" i="0" u="none" strike="noStrike" cap="none">
                <a:solidFill>
                  <a:schemeClr val="accent1"/>
                </a:solidFill>
                <a:latin typeface="Arial"/>
                <a:ea typeface="Arial"/>
                <a:cs typeface="Arial"/>
                <a:sym typeface="Arial"/>
              </a:defRPr>
            </a:lvl5pPr>
            <a:lvl6pPr marL="0" lvl="5" indent="0" algn="r">
              <a:spcBef>
                <a:spcPts val="0"/>
              </a:spcBef>
              <a:buNone/>
              <a:defRPr sz="800" b="1" i="0" u="none" strike="noStrike" cap="none">
                <a:solidFill>
                  <a:schemeClr val="accent1"/>
                </a:solidFill>
                <a:latin typeface="Arial"/>
                <a:ea typeface="Arial"/>
                <a:cs typeface="Arial"/>
                <a:sym typeface="Arial"/>
              </a:defRPr>
            </a:lvl6pPr>
            <a:lvl7pPr marL="0" lvl="6" indent="0" algn="r">
              <a:spcBef>
                <a:spcPts val="0"/>
              </a:spcBef>
              <a:buNone/>
              <a:defRPr sz="800" b="1" i="0" u="none" strike="noStrike" cap="none">
                <a:solidFill>
                  <a:schemeClr val="accent1"/>
                </a:solidFill>
                <a:latin typeface="Arial"/>
                <a:ea typeface="Arial"/>
                <a:cs typeface="Arial"/>
                <a:sym typeface="Arial"/>
              </a:defRPr>
            </a:lvl7pPr>
            <a:lvl8pPr marL="0" lvl="7" indent="0" algn="r">
              <a:spcBef>
                <a:spcPts val="0"/>
              </a:spcBef>
              <a:buNone/>
              <a:defRPr sz="800" b="1" i="0" u="none" strike="noStrike" cap="none">
                <a:solidFill>
                  <a:schemeClr val="accent1"/>
                </a:solidFill>
                <a:latin typeface="Arial"/>
                <a:ea typeface="Arial"/>
                <a:cs typeface="Arial"/>
                <a:sym typeface="Arial"/>
              </a:defRPr>
            </a:lvl8pPr>
            <a:lvl9pPr marL="0" lvl="8" indent="0" algn="r">
              <a:spcBef>
                <a:spcPts val="0"/>
              </a:spcBef>
              <a:buNone/>
              <a:defRPr sz="8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20" name="Google Shape;120;p17"/>
          <p:cNvPicPr preferRelativeResize="0"/>
          <p:nvPr/>
        </p:nvPicPr>
        <p:blipFill rotWithShape="1">
          <a:blip r:embed="rId3">
            <a:alphaModFix/>
          </a:blip>
          <a:srcRect/>
          <a:stretch/>
        </p:blipFill>
        <p:spPr>
          <a:xfrm>
            <a:off x="7568729" y="649049"/>
            <a:ext cx="946621" cy="556633"/>
          </a:xfrm>
          <a:prstGeom prst="rect">
            <a:avLst/>
          </a:prstGeom>
          <a:noFill/>
          <a:ln>
            <a:noFill/>
          </a:ln>
        </p:spPr>
      </p:pic>
      <p:sp>
        <p:nvSpPr>
          <p:cNvPr id="121" name="Google Shape;121;p17"/>
          <p:cNvSpPr txBox="1">
            <a:spLocks noGrp="1"/>
          </p:cNvSpPr>
          <p:nvPr>
            <p:ph type="body" idx="2"/>
          </p:nvPr>
        </p:nvSpPr>
        <p:spPr>
          <a:xfrm>
            <a:off x="6115050" y="1369218"/>
            <a:ext cx="2400300" cy="3153000"/>
          </a:xfrm>
          <a:prstGeom prst="rect">
            <a:avLst/>
          </a:prstGeom>
          <a:noFill/>
          <a:ln>
            <a:noFill/>
          </a:ln>
        </p:spPr>
        <p:txBody>
          <a:bodyPr spcFirstLastPara="1" wrap="square" lIns="68575" tIns="102875" rIns="68575" bIns="34275" anchor="t" anchorCtr="0">
            <a:noAutofit/>
          </a:bodyPr>
          <a:lstStyle>
            <a:lvl1pPr marL="457200" marR="0" lvl="0" indent="-228600" algn="l">
              <a:lnSpc>
                <a:spcPct val="120000"/>
              </a:lnSpc>
              <a:spcBef>
                <a:spcPts val="800"/>
              </a:spcBef>
              <a:spcAft>
                <a:spcPts val="0"/>
              </a:spcAft>
              <a:buClr>
                <a:schemeClr val="dk1"/>
              </a:buClr>
              <a:buSzPts val="1500"/>
              <a:buFont typeface="Arial"/>
              <a:buNone/>
              <a:defRPr sz="1500" b="0"/>
            </a:lvl1pPr>
            <a:lvl2pPr marL="914400" lvl="1" indent="-228600" algn="l">
              <a:lnSpc>
                <a:spcPct val="228571"/>
              </a:lnSpc>
              <a:spcBef>
                <a:spcPts val="1400"/>
              </a:spcBef>
              <a:spcAft>
                <a:spcPts val="0"/>
              </a:spcAft>
              <a:buClr>
                <a:schemeClr val="dk1"/>
              </a:buClr>
              <a:buSzPts val="1100"/>
              <a:buNone/>
              <a:defRPr sz="1100"/>
            </a:lvl2pPr>
            <a:lvl3pPr marL="1371600" lvl="2" indent="-228600" algn="l">
              <a:lnSpc>
                <a:spcPct val="100000"/>
              </a:lnSpc>
              <a:spcBef>
                <a:spcPts val="400"/>
              </a:spcBef>
              <a:spcAft>
                <a:spcPts val="0"/>
              </a:spcAft>
              <a:buClr>
                <a:schemeClr val="dk1"/>
              </a:buClr>
              <a:buSzPts val="900"/>
              <a:buNone/>
              <a:defRPr sz="900"/>
            </a:lvl3pPr>
            <a:lvl4pPr marL="1828800" lvl="3" indent="-228600" algn="l">
              <a:lnSpc>
                <a:spcPct val="10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22"/>
        <p:cNvGrpSpPr/>
        <p:nvPr/>
      </p:nvGrpSpPr>
      <p:grpSpPr>
        <a:xfrm>
          <a:off x="0" y="0"/>
          <a:ext cx="0" cy="0"/>
          <a:chOff x="0" y="0"/>
          <a:chExt cx="0" cy="0"/>
        </a:xfrm>
      </p:grpSpPr>
      <p:sp>
        <p:nvSpPr>
          <p:cNvPr id="123" name="Google Shape;123;p18"/>
          <p:cNvSpPr>
            <a:spLocks noGrp="1"/>
          </p:cNvSpPr>
          <p:nvPr>
            <p:ph type="pic" idx="2"/>
          </p:nvPr>
        </p:nvSpPr>
        <p:spPr>
          <a:xfrm>
            <a:off x="628650" y="1376400"/>
            <a:ext cx="5373300" cy="3145800"/>
          </a:xfrm>
          <a:prstGeom prst="rect">
            <a:avLst/>
          </a:prstGeom>
          <a:noFill/>
          <a:ln>
            <a:noFill/>
          </a:ln>
        </p:spPr>
        <p:txBody>
          <a:bodyPr spcFirstLastPara="1" wrap="square" lIns="68575" tIns="34275" rIns="68575" bIns="34275" anchor="t" anchorCtr="0">
            <a:noAutofit/>
          </a:bodyPr>
          <a:lstStyle>
            <a:lvl1pPr marR="0" lvl="0" algn="l" rtl="0">
              <a:lnSpc>
                <a:spcPct val="112500"/>
              </a:lnSpc>
              <a:spcBef>
                <a:spcPts val="14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rtl="0">
              <a:lnSpc>
                <a:spcPct val="114285"/>
              </a:lnSpc>
              <a:spcBef>
                <a:spcPts val="140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2pPr>
            <a:lvl3pPr marR="0" lvl="2" algn="l" rtl="0">
              <a:lnSpc>
                <a:spcPct val="10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4pPr>
            <a:lvl5pPr marR="0" lvl="4"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9pPr>
          </a:lstStyle>
          <a:p>
            <a:endParaRPr/>
          </a:p>
        </p:txBody>
      </p:sp>
      <p:pic>
        <p:nvPicPr>
          <p:cNvPr id="124" name="Google Shape;124;p18"/>
          <p:cNvPicPr preferRelativeResize="0"/>
          <p:nvPr/>
        </p:nvPicPr>
        <p:blipFill rotWithShape="1">
          <a:blip r:embed="rId2">
            <a:alphaModFix/>
          </a:blip>
          <a:srcRect/>
          <a:stretch/>
        </p:blipFill>
        <p:spPr>
          <a:xfrm>
            <a:off x="0" y="4664392"/>
            <a:ext cx="9144000" cy="102870"/>
          </a:xfrm>
          <a:prstGeom prst="rect">
            <a:avLst/>
          </a:prstGeom>
          <a:noFill/>
          <a:ln>
            <a:noFill/>
          </a:ln>
        </p:spPr>
      </p:pic>
      <p:sp>
        <p:nvSpPr>
          <p:cNvPr id="125" name="Google Shape;125;p18"/>
          <p:cNvSpPr txBox="1">
            <a:spLocks noGrp="1"/>
          </p:cNvSpPr>
          <p:nvPr>
            <p:ph type="title"/>
          </p:nvPr>
        </p:nvSpPr>
        <p:spPr>
          <a:xfrm>
            <a:off x="628650" y="273843"/>
            <a:ext cx="6515100" cy="994500"/>
          </a:xfrm>
          <a:prstGeom prst="rect">
            <a:avLst/>
          </a:prstGeom>
          <a:noFill/>
          <a:ln>
            <a:noFill/>
          </a:ln>
        </p:spPr>
        <p:txBody>
          <a:bodyPr spcFirstLastPara="1" wrap="square" lIns="68575" tIns="34275" rIns="68575" bIns="34275" anchor="b" anchorCtr="0">
            <a:noAutofit/>
          </a:bodyPr>
          <a:lstStyle>
            <a:lvl1pPr lvl="0" algn="l">
              <a:lnSpc>
                <a:spcPct val="244444"/>
              </a:lnSpc>
              <a:spcBef>
                <a:spcPts val="0"/>
              </a:spcBef>
              <a:spcAft>
                <a:spcPts val="0"/>
              </a:spcAft>
              <a:buClr>
                <a:srgbClr val="6D6B6B"/>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6" name="Google Shape;126;p18"/>
          <p:cNvSpPr txBox="1">
            <a:spLocks noGrp="1"/>
          </p:cNvSpPr>
          <p:nvPr>
            <p:ph type="dt" idx="10"/>
          </p:nvPr>
        </p:nvSpPr>
        <p:spPr>
          <a:xfrm>
            <a:off x="628650" y="4767263"/>
            <a:ext cx="8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7" name="Google Shape;127;p18"/>
          <p:cNvSpPr txBox="1">
            <a:spLocks noGrp="1"/>
          </p:cNvSpPr>
          <p:nvPr>
            <p:ph type="ftr" idx="11"/>
          </p:nvPr>
        </p:nvSpPr>
        <p:spPr>
          <a:xfrm>
            <a:off x="1485900" y="4767263"/>
            <a:ext cx="30861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8" name="Google Shape;128;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1" i="0" u="none" strike="noStrike" cap="none">
                <a:solidFill>
                  <a:schemeClr val="accent1"/>
                </a:solidFill>
                <a:latin typeface="Arial"/>
                <a:ea typeface="Arial"/>
                <a:cs typeface="Arial"/>
                <a:sym typeface="Arial"/>
              </a:defRPr>
            </a:lvl1pPr>
            <a:lvl2pPr marL="0" lvl="1" indent="0" algn="r">
              <a:spcBef>
                <a:spcPts val="0"/>
              </a:spcBef>
              <a:buNone/>
              <a:defRPr sz="800" b="1" i="0" u="none" strike="noStrike" cap="none">
                <a:solidFill>
                  <a:schemeClr val="accent1"/>
                </a:solidFill>
                <a:latin typeface="Arial"/>
                <a:ea typeface="Arial"/>
                <a:cs typeface="Arial"/>
                <a:sym typeface="Arial"/>
              </a:defRPr>
            </a:lvl2pPr>
            <a:lvl3pPr marL="0" lvl="2" indent="0" algn="r">
              <a:spcBef>
                <a:spcPts val="0"/>
              </a:spcBef>
              <a:buNone/>
              <a:defRPr sz="800" b="1" i="0" u="none" strike="noStrike" cap="none">
                <a:solidFill>
                  <a:schemeClr val="accent1"/>
                </a:solidFill>
                <a:latin typeface="Arial"/>
                <a:ea typeface="Arial"/>
                <a:cs typeface="Arial"/>
                <a:sym typeface="Arial"/>
              </a:defRPr>
            </a:lvl3pPr>
            <a:lvl4pPr marL="0" lvl="3" indent="0" algn="r">
              <a:spcBef>
                <a:spcPts val="0"/>
              </a:spcBef>
              <a:buNone/>
              <a:defRPr sz="800" b="1" i="0" u="none" strike="noStrike" cap="none">
                <a:solidFill>
                  <a:schemeClr val="accent1"/>
                </a:solidFill>
                <a:latin typeface="Arial"/>
                <a:ea typeface="Arial"/>
                <a:cs typeface="Arial"/>
                <a:sym typeface="Arial"/>
              </a:defRPr>
            </a:lvl4pPr>
            <a:lvl5pPr marL="0" lvl="4" indent="0" algn="r">
              <a:spcBef>
                <a:spcPts val="0"/>
              </a:spcBef>
              <a:buNone/>
              <a:defRPr sz="800" b="1" i="0" u="none" strike="noStrike" cap="none">
                <a:solidFill>
                  <a:schemeClr val="accent1"/>
                </a:solidFill>
                <a:latin typeface="Arial"/>
                <a:ea typeface="Arial"/>
                <a:cs typeface="Arial"/>
                <a:sym typeface="Arial"/>
              </a:defRPr>
            </a:lvl5pPr>
            <a:lvl6pPr marL="0" lvl="5" indent="0" algn="r">
              <a:spcBef>
                <a:spcPts val="0"/>
              </a:spcBef>
              <a:buNone/>
              <a:defRPr sz="800" b="1" i="0" u="none" strike="noStrike" cap="none">
                <a:solidFill>
                  <a:schemeClr val="accent1"/>
                </a:solidFill>
                <a:latin typeface="Arial"/>
                <a:ea typeface="Arial"/>
                <a:cs typeface="Arial"/>
                <a:sym typeface="Arial"/>
              </a:defRPr>
            </a:lvl6pPr>
            <a:lvl7pPr marL="0" lvl="6" indent="0" algn="r">
              <a:spcBef>
                <a:spcPts val="0"/>
              </a:spcBef>
              <a:buNone/>
              <a:defRPr sz="800" b="1" i="0" u="none" strike="noStrike" cap="none">
                <a:solidFill>
                  <a:schemeClr val="accent1"/>
                </a:solidFill>
                <a:latin typeface="Arial"/>
                <a:ea typeface="Arial"/>
                <a:cs typeface="Arial"/>
                <a:sym typeface="Arial"/>
              </a:defRPr>
            </a:lvl7pPr>
            <a:lvl8pPr marL="0" lvl="7" indent="0" algn="r">
              <a:spcBef>
                <a:spcPts val="0"/>
              </a:spcBef>
              <a:buNone/>
              <a:defRPr sz="800" b="1" i="0" u="none" strike="noStrike" cap="none">
                <a:solidFill>
                  <a:schemeClr val="accent1"/>
                </a:solidFill>
                <a:latin typeface="Arial"/>
                <a:ea typeface="Arial"/>
                <a:cs typeface="Arial"/>
                <a:sym typeface="Arial"/>
              </a:defRPr>
            </a:lvl8pPr>
            <a:lvl9pPr marL="0" lvl="8" indent="0" algn="r">
              <a:spcBef>
                <a:spcPts val="0"/>
              </a:spcBef>
              <a:buNone/>
              <a:defRPr sz="8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29" name="Google Shape;129;p18"/>
          <p:cNvPicPr preferRelativeResize="0"/>
          <p:nvPr/>
        </p:nvPicPr>
        <p:blipFill rotWithShape="1">
          <a:blip r:embed="rId3">
            <a:alphaModFix/>
          </a:blip>
          <a:srcRect/>
          <a:stretch/>
        </p:blipFill>
        <p:spPr>
          <a:xfrm>
            <a:off x="7568729" y="649049"/>
            <a:ext cx="946621" cy="556633"/>
          </a:xfrm>
          <a:prstGeom prst="rect">
            <a:avLst/>
          </a:prstGeom>
          <a:noFill/>
          <a:ln>
            <a:noFill/>
          </a:ln>
        </p:spPr>
      </p:pic>
      <p:sp>
        <p:nvSpPr>
          <p:cNvPr id="130" name="Google Shape;130;p18"/>
          <p:cNvSpPr txBox="1">
            <a:spLocks noGrp="1"/>
          </p:cNvSpPr>
          <p:nvPr>
            <p:ph type="body" idx="1"/>
          </p:nvPr>
        </p:nvSpPr>
        <p:spPr>
          <a:xfrm>
            <a:off x="6115050" y="1369219"/>
            <a:ext cx="2400300" cy="3153000"/>
          </a:xfrm>
          <a:prstGeom prst="rect">
            <a:avLst/>
          </a:prstGeom>
          <a:noFill/>
          <a:ln>
            <a:noFill/>
          </a:ln>
        </p:spPr>
        <p:txBody>
          <a:bodyPr spcFirstLastPara="1" wrap="square" lIns="68575" tIns="102875" rIns="68575" bIns="34275" anchor="t" anchorCtr="0">
            <a:noAutofit/>
          </a:bodyPr>
          <a:lstStyle>
            <a:lvl1pPr marL="457200" marR="0" lvl="0" indent="-228600" algn="l">
              <a:lnSpc>
                <a:spcPct val="120000"/>
              </a:lnSpc>
              <a:spcBef>
                <a:spcPts val="800"/>
              </a:spcBef>
              <a:spcAft>
                <a:spcPts val="0"/>
              </a:spcAft>
              <a:buClr>
                <a:schemeClr val="dk1"/>
              </a:buClr>
              <a:buSzPts val="1500"/>
              <a:buFont typeface="Arial"/>
              <a:buNone/>
              <a:defRPr sz="1500" b="0"/>
            </a:lvl1pPr>
            <a:lvl2pPr marL="914400" lvl="1" indent="-228600" algn="l">
              <a:lnSpc>
                <a:spcPct val="228571"/>
              </a:lnSpc>
              <a:spcBef>
                <a:spcPts val="1400"/>
              </a:spcBef>
              <a:spcAft>
                <a:spcPts val="0"/>
              </a:spcAft>
              <a:buClr>
                <a:schemeClr val="dk1"/>
              </a:buClr>
              <a:buSzPts val="1100"/>
              <a:buNone/>
              <a:defRPr sz="1100"/>
            </a:lvl2pPr>
            <a:lvl3pPr marL="1371600" lvl="2" indent="-228600" algn="l">
              <a:lnSpc>
                <a:spcPct val="100000"/>
              </a:lnSpc>
              <a:spcBef>
                <a:spcPts val="400"/>
              </a:spcBef>
              <a:spcAft>
                <a:spcPts val="0"/>
              </a:spcAft>
              <a:buClr>
                <a:schemeClr val="dk1"/>
              </a:buClr>
              <a:buSzPts val="900"/>
              <a:buNone/>
              <a:defRPr sz="900"/>
            </a:lvl3pPr>
            <a:lvl4pPr marL="1828800" lvl="3" indent="-228600" algn="l">
              <a:lnSpc>
                <a:spcPct val="10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ig Picture Slide">
  <p:cSld name="Big Picture Slide">
    <p:spTree>
      <p:nvGrpSpPr>
        <p:cNvPr id="1" name="Shape 131"/>
        <p:cNvGrpSpPr/>
        <p:nvPr/>
      </p:nvGrpSpPr>
      <p:grpSpPr>
        <a:xfrm>
          <a:off x="0" y="0"/>
          <a:ext cx="0" cy="0"/>
          <a:chOff x="0" y="0"/>
          <a:chExt cx="0" cy="0"/>
        </a:xfrm>
      </p:grpSpPr>
      <p:sp>
        <p:nvSpPr>
          <p:cNvPr id="132" name="Google Shape;132;p19"/>
          <p:cNvSpPr/>
          <p:nvPr/>
        </p:nvSpPr>
        <p:spPr>
          <a:xfrm>
            <a:off x="1" y="325465"/>
            <a:ext cx="9144000" cy="4196700"/>
          </a:xfrm>
          <a:prstGeom prst="rect">
            <a:avLst/>
          </a:prstGeom>
          <a:solidFill>
            <a:schemeClr val="lt2">
              <a:alpha val="49803"/>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33" name="Google Shape;133;p19"/>
          <p:cNvPicPr preferRelativeResize="0"/>
          <p:nvPr/>
        </p:nvPicPr>
        <p:blipFill rotWithShape="1">
          <a:blip r:embed="rId2">
            <a:alphaModFix/>
          </a:blip>
          <a:srcRect/>
          <a:stretch/>
        </p:blipFill>
        <p:spPr>
          <a:xfrm>
            <a:off x="0" y="4664392"/>
            <a:ext cx="9144000" cy="102870"/>
          </a:xfrm>
          <a:prstGeom prst="rect">
            <a:avLst/>
          </a:prstGeom>
          <a:noFill/>
          <a:ln>
            <a:noFill/>
          </a:ln>
        </p:spPr>
      </p:pic>
      <p:sp>
        <p:nvSpPr>
          <p:cNvPr id="134" name="Google Shape;134;p19"/>
          <p:cNvSpPr txBox="1">
            <a:spLocks noGrp="1"/>
          </p:cNvSpPr>
          <p:nvPr>
            <p:ph type="dt" idx="10"/>
          </p:nvPr>
        </p:nvSpPr>
        <p:spPr>
          <a:xfrm>
            <a:off x="628650" y="4767263"/>
            <a:ext cx="8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5" name="Google Shape;135;p19"/>
          <p:cNvSpPr txBox="1">
            <a:spLocks noGrp="1"/>
          </p:cNvSpPr>
          <p:nvPr>
            <p:ph type="ftr" idx="11"/>
          </p:nvPr>
        </p:nvSpPr>
        <p:spPr>
          <a:xfrm>
            <a:off x="1485900" y="4767263"/>
            <a:ext cx="30861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6" name="Google Shape;136;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1" i="0" u="none" strike="noStrike" cap="none">
                <a:solidFill>
                  <a:schemeClr val="accent1"/>
                </a:solidFill>
                <a:latin typeface="Arial"/>
                <a:ea typeface="Arial"/>
                <a:cs typeface="Arial"/>
                <a:sym typeface="Arial"/>
              </a:defRPr>
            </a:lvl1pPr>
            <a:lvl2pPr marL="0" lvl="1" indent="0" algn="r">
              <a:spcBef>
                <a:spcPts val="0"/>
              </a:spcBef>
              <a:buNone/>
              <a:defRPr sz="800" b="1" i="0" u="none" strike="noStrike" cap="none">
                <a:solidFill>
                  <a:schemeClr val="accent1"/>
                </a:solidFill>
                <a:latin typeface="Arial"/>
                <a:ea typeface="Arial"/>
                <a:cs typeface="Arial"/>
                <a:sym typeface="Arial"/>
              </a:defRPr>
            </a:lvl2pPr>
            <a:lvl3pPr marL="0" lvl="2" indent="0" algn="r">
              <a:spcBef>
                <a:spcPts val="0"/>
              </a:spcBef>
              <a:buNone/>
              <a:defRPr sz="800" b="1" i="0" u="none" strike="noStrike" cap="none">
                <a:solidFill>
                  <a:schemeClr val="accent1"/>
                </a:solidFill>
                <a:latin typeface="Arial"/>
                <a:ea typeface="Arial"/>
                <a:cs typeface="Arial"/>
                <a:sym typeface="Arial"/>
              </a:defRPr>
            </a:lvl3pPr>
            <a:lvl4pPr marL="0" lvl="3" indent="0" algn="r">
              <a:spcBef>
                <a:spcPts val="0"/>
              </a:spcBef>
              <a:buNone/>
              <a:defRPr sz="800" b="1" i="0" u="none" strike="noStrike" cap="none">
                <a:solidFill>
                  <a:schemeClr val="accent1"/>
                </a:solidFill>
                <a:latin typeface="Arial"/>
                <a:ea typeface="Arial"/>
                <a:cs typeface="Arial"/>
                <a:sym typeface="Arial"/>
              </a:defRPr>
            </a:lvl4pPr>
            <a:lvl5pPr marL="0" lvl="4" indent="0" algn="r">
              <a:spcBef>
                <a:spcPts val="0"/>
              </a:spcBef>
              <a:buNone/>
              <a:defRPr sz="800" b="1" i="0" u="none" strike="noStrike" cap="none">
                <a:solidFill>
                  <a:schemeClr val="accent1"/>
                </a:solidFill>
                <a:latin typeface="Arial"/>
                <a:ea typeface="Arial"/>
                <a:cs typeface="Arial"/>
                <a:sym typeface="Arial"/>
              </a:defRPr>
            </a:lvl5pPr>
            <a:lvl6pPr marL="0" lvl="5" indent="0" algn="r">
              <a:spcBef>
                <a:spcPts val="0"/>
              </a:spcBef>
              <a:buNone/>
              <a:defRPr sz="800" b="1" i="0" u="none" strike="noStrike" cap="none">
                <a:solidFill>
                  <a:schemeClr val="accent1"/>
                </a:solidFill>
                <a:latin typeface="Arial"/>
                <a:ea typeface="Arial"/>
                <a:cs typeface="Arial"/>
                <a:sym typeface="Arial"/>
              </a:defRPr>
            </a:lvl6pPr>
            <a:lvl7pPr marL="0" lvl="6" indent="0" algn="r">
              <a:spcBef>
                <a:spcPts val="0"/>
              </a:spcBef>
              <a:buNone/>
              <a:defRPr sz="800" b="1" i="0" u="none" strike="noStrike" cap="none">
                <a:solidFill>
                  <a:schemeClr val="accent1"/>
                </a:solidFill>
                <a:latin typeface="Arial"/>
                <a:ea typeface="Arial"/>
                <a:cs typeface="Arial"/>
                <a:sym typeface="Arial"/>
              </a:defRPr>
            </a:lvl7pPr>
            <a:lvl8pPr marL="0" lvl="7" indent="0" algn="r">
              <a:spcBef>
                <a:spcPts val="0"/>
              </a:spcBef>
              <a:buNone/>
              <a:defRPr sz="800" b="1" i="0" u="none" strike="noStrike" cap="none">
                <a:solidFill>
                  <a:schemeClr val="accent1"/>
                </a:solidFill>
                <a:latin typeface="Arial"/>
                <a:ea typeface="Arial"/>
                <a:cs typeface="Arial"/>
                <a:sym typeface="Arial"/>
              </a:defRPr>
            </a:lvl8pPr>
            <a:lvl9pPr marL="0" lvl="8" indent="0" algn="r">
              <a:spcBef>
                <a:spcPts val="0"/>
              </a:spcBef>
              <a:buNone/>
              <a:defRPr sz="8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37" name="Google Shape;137;p19"/>
          <p:cNvSpPr>
            <a:spLocks noGrp="1"/>
          </p:cNvSpPr>
          <p:nvPr>
            <p:ph type="pic" idx="2"/>
          </p:nvPr>
        </p:nvSpPr>
        <p:spPr>
          <a:xfrm>
            <a:off x="0" y="325465"/>
            <a:ext cx="9144000" cy="4196700"/>
          </a:xfrm>
          <a:prstGeom prst="rect">
            <a:avLst/>
          </a:prstGeom>
          <a:noFill/>
          <a:ln>
            <a:noFill/>
          </a:ln>
        </p:spPr>
        <p:txBody>
          <a:bodyPr spcFirstLastPara="1" wrap="square" lIns="68575" tIns="34275" rIns="68575" bIns="34275" anchor="t" anchorCtr="0">
            <a:noAutofit/>
          </a:bodyPr>
          <a:lstStyle>
            <a:lvl1pPr marR="0" lvl="0" algn="l" rtl="0">
              <a:lnSpc>
                <a:spcPct val="112500"/>
              </a:lnSpc>
              <a:spcBef>
                <a:spcPts val="14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rtl="0">
              <a:lnSpc>
                <a:spcPct val="114285"/>
              </a:lnSpc>
              <a:spcBef>
                <a:spcPts val="140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2pPr>
            <a:lvl3pPr marR="0" lvl="2" algn="l" rtl="0">
              <a:lnSpc>
                <a:spcPct val="100000"/>
              </a:lnSpc>
              <a:spcBef>
                <a:spcPts val="4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4pPr>
            <a:lvl5pPr marR="0" lvl="4"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38"/>
        <p:cNvGrpSpPr/>
        <p:nvPr/>
      </p:nvGrpSpPr>
      <p:grpSpPr>
        <a:xfrm>
          <a:off x="0" y="0"/>
          <a:ext cx="0" cy="0"/>
          <a:chOff x="0" y="0"/>
          <a:chExt cx="0" cy="0"/>
        </a:xfrm>
      </p:grpSpPr>
      <p:sp>
        <p:nvSpPr>
          <p:cNvPr id="139" name="Google Shape;139;p20"/>
          <p:cNvSpPr txBox="1">
            <a:spLocks noGrp="1"/>
          </p:cNvSpPr>
          <p:nvPr>
            <p:ph type="title"/>
          </p:nvPr>
        </p:nvSpPr>
        <p:spPr>
          <a:xfrm>
            <a:off x="628650" y="273843"/>
            <a:ext cx="6515100" cy="994500"/>
          </a:xfrm>
          <a:prstGeom prst="rect">
            <a:avLst/>
          </a:prstGeom>
          <a:noFill/>
          <a:ln>
            <a:noFill/>
          </a:ln>
        </p:spPr>
        <p:txBody>
          <a:bodyPr spcFirstLastPara="1" wrap="square" lIns="68575" tIns="34275" rIns="68575" bIns="34275" anchor="b" anchorCtr="0">
            <a:noAutofit/>
          </a:bodyPr>
          <a:lstStyle>
            <a:lvl1pPr lvl="0" algn="l">
              <a:lnSpc>
                <a:spcPct val="244444"/>
              </a:lnSpc>
              <a:spcBef>
                <a:spcPts val="0"/>
              </a:spcBef>
              <a:spcAft>
                <a:spcPts val="0"/>
              </a:spcAft>
              <a:buClr>
                <a:srgbClr val="6D6B6B"/>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140" name="Google Shape;140;p20"/>
          <p:cNvPicPr preferRelativeResize="0"/>
          <p:nvPr/>
        </p:nvPicPr>
        <p:blipFill rotWithShape="1">
          <a:blip r:embed="rId2">
            <a:alphaModFix/>
          </a:blip>
          <a:srcRect/>
          <a:stretch/>
        </p:blipFill>
        <p:spPr>
          <a:xfrm>
            <a:off x="0" y="4664392"/>
            <a:ext cx="9144000" cy="102870"/>
          </a:xfrm>
          <a:prstGeom prst="rect">
            <a:avLst/>
          </a:prstGeom>
          <a:noFill/>
          <a:ln>
            <a:noFill/>
          </a:ln>
        </p:spPr>
      </p:pic>
      <p:sp>
        <p:nvSpPr>
          <p:cNvPr id="141" name="Google Shape;141;p20"/>
          <p:cNvSpPr txBox="1">
            <a:spLocks noGrp="1"/>
          </p:cNvSpPr>
          <p:nvPr>
            <p:ph type="dt" idx="10"/>
          </p:nvPr>
        </p:nvSpPr>
        <p:spPr>
          <a:xfrm>
            <a:off x="628650" y="4767263"/>
            <a:ext cx="8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 name="Google Shape;142;p20"/>
          <p:cNvSpPr txBox="1">
            <a:spLocks noGrp="1"/>
          </p:cNvSpPr>
          <p:nvPr>
            <p:ph type="ftr" idx="11"/>
          </p:nvPr>
        </p:nvSpPr>
        <p:spPr>
          <a:xfrm>
            <a:off x="1485900" y="4767263"/>
            <a:ext cx="30861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800" b="1" i="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3" name="Google Shape;143;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1" i="0" u="none" strike="noStrike" cap="none">
                <a:solidFill>
                  <a:schemeClr val="accent1"/>
                </a:solidFill>
                <a:latin typeface="Arial"/>
                <a:ea typeface="Arial"/>
                <a:cs typeface="Arial"/>
                <a:sym typeface="Arial"/>
              </a:defRPr>
            </a:lvl1pPr>
            <a:lvl2pPr marL="0" lvl="1" indent="0" algn="r">
              <a:spcBef>
                <a:spcPts val="0"/>
              </a:spcBef>
              <a:buNone/>
              <a:defRPr sz="800" b="1" i="0" u="none" strike="noStrike" cap="none">
                <a:solidFill>
                  <a:schemeClr val="accent1"/>
                </a:solidFill>
                <a:latin typeface="Arial"/>
                <a:ea typeface="Arial"/>
                <a:cs typeface="Arial"/>
                <a:sym typeface="Arial"/>
              </a:defRPr>
            </a:lvl2pPr>
            <a:lvl3pPr marL="0" lvl="2" indent="0" algn="r">
              <a:spcBef>
                <a:spcPts val="0"/>
              </a:spcBef>
              <a:buNone/>
              <a:defRPr sz="800" b="1" i="0" u="none" strike="noStrike" cap="none">
                <a:solidFill>
                  <a:schemeClr val="accent1"/>
                </a:solidFill>
                <a:latin typeface="Arial"/>
                <a:ea typeface="Arial"/>
                <a:cs typeface="Arial"/>
                <a:sym typeface="Arial"/>
              </a:defRPr>
            </a:lvl3pPr>
            <a:lvl4pPr marL="0" lvl="3" indent="0" algn="r">
              <a:spcBef>
                <a:spcPts val="0"/>
              </a:spcBef>
              <a:buNone/>
              <a:defRPr sz="800" b="1" i="0" u="none" strike="noStrike" cap="none">
                <a:solidFill>
                  <a:schemeClr val="accent1"/>
                </a:solidFill>
                <a:latin typeface="Arial"/>
                <a:ea typeface="Arial"/>
                <a:cs typeface="Arial"/>
                <a:sym typeface="Arial"/>
              </a:defRPr>
            </a:lvl4pPr>
            <a:lvl5pPr marL="0" lvl="4" indent="0" algn="r">
              <a:spcBef>
                <a:spcPts val="0"/>
              </a:spcBef>
              <a:buNone/>
              <a:defRPr sz="800" b="1" i="0" u="none" strike="noStrike" cap="none">
                <a:solidFill>
                  <a:schemeClr val="accent1"/>
                </a:solidFill>
                <a:latin typeface="Arial"/>
                <a:ea typeface="Arial"/>
                <a:cs typeface="Arial"/>
                <a:sym typeface="Arial"/>
              </a:defRPr>
            </a:lvl5pPr>
            <a:lvl6pPr marL="0" lvl="5" indent="0" algn="r">
              <a:spcBef>
                <a:spcPts val="0"/>
              </a:spcBef>
              <a:buNone/>
              <a:defRPr sz="800" b="1" i="0" u="none" strike="noStrike" cap="none">
                <a:solidFill>
                  <a:schemeClr val="accent1"/>
                </a:solidFill>
                <a:latin typeface="Arial"/>
                <a:ea typeface="Arial"/>
                <a:cs typeface="Arial"/>
                <a:sym typeface="Arial"/>
              </a:defRPr>
            </a:lvl6pPr>
            <a:lvl7pPr marL="0" lvl="6" indent="0" algn="r">
              <a:spcBef>
                <a:spcPts val="0"/>
              </a:spcBef>
              <a:buNone/>
              <a:defRPr sz="800" b="1" i="0" u="none" strike="noStrike" cap="none">
                <a:solidFill>
                  <a:schemeClr val="accent1"/>
                </a:solidFill>
                <a:latin typeface="Arial"/>
                <a:ea typeface="Arial"/>
                <a:cs typeface="Arial"/>
                <a:sym typeface="Arial"/>
              </a:defRPr>
            </a:lvl7pPr>
            <a:lvl8pPr marL="0" lvl="7" indent="0" algn="r">
              <a:spcBef>
                <a:spcPts val="0"/>
              </a:spcBef>
              <a:buNone/>
              <a:defRPr sz="800" b="1" i="0" u="none" strike="noStrike" cap="none">
                <a:solidFill>
                  <a:schemeClr val="accent1"/>
                </a:solidFill>
                <a:latin typeface="Arial"/>
                <a:ea typeface="Arial"/>
                <a:cs typeface="Arial"/>
                <a:sym typeface="Arial"/>
              </a:defRPr>
            </a:lvl8pPr>
            <a:lvl9pPr marL="0" lvl="8" indent="0" algn="r">
              <a:spcBef>
                <a:spcPts val="0"/>
              </a:spcBef>
              <a:buNone/>
              <a:defRPr sz="8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44" name="Google Shape;144;p20"/>
          <p:cNvPicPr preferRelativeResize="0"/>
          <p:nvPr/>
        </p:nvPicPr>
        <p:blipFill rotWithShape="1">
          <a:blip r:embed="rId3">
            <a:alphaModFix/>
          </a:blip>
          <a:srcRect/>
          <a:stretch/>
        </p:blipFill>
        <p:spPr>
          <a:xfrm>
            <a:off x="7568729" y="649049"/>
            <a:ext cx="946621" cy="556633"/>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2">
  <p:cSld name="Blank 2">
    <p:spTree>
      <p:nvGrpSpPr>
        <p:cNvPr id="1" name="Shape 14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28571"/>
              </a:lnSpc>
              <a:spcBef>
                <a:spcPts val="140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1pPr>
            <a:lvl2pPr marL="914400" marR="0" lvl="1" indent="-361950" algn="l" rtl="0">
              <a:lnSpc>
                <a:spcPct val="114285"/>
              </a:lnSpc>
              <a:spcBef>
                <a:spcPts val="14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2pPr>
            <a:lvl3pPr marL="1371600" marR="0" lvl="2" indent="-342900" algn="l" rtl="0">
              <a:lnSpc>
                <a:spcPct val="10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23850" algn="l" rtl="0">
              <a:lnSpc>
                <a:spcPct val="10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04800" algn="l" rtl="0">
              <a:lnSpc>
                <a:spcPct val="90000"/>
              </a:lnSpc>
              <a:spcBef>
                <a:spcPts val="4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b" anchorCtr="0">
            <a:noAutofit/>
          </a:bodyPr>
          <a:lstStyle>
            <a:lvl1pPr marR="0" lvl="0" algn="l" rtl="0">
              <a:lnSpc>
                <a:spcPct val="100000"/>
              </a:lnSpc>
              <a:spcBef>
                <a:spcPts val="0"/>
              </a:spcBef>
              <a:spcAft>
                <a:spcPts val="0"/>
              </a:spcAft>
              <a:buClr>
                <a:srgbClr val="6D6B6B"/>
              </a:buClr>
              <a:buSzPts val="3300"/>
              <a:buFont typeface="Arial Black"/>
              <a:buNone/>
              <a:defRPr sz="3300" b="1" i="0" u="none" strike="noStrike" cap="none">
                <a:solidFill>
                  <a:srgbClr val="6D6B6B"/>
                </a:solidFill>
                <a:latin typeface="Arial Black"/>
                <a:ea typeface="Arial Black"/>
                <a:cs typeface="Arial Black"/>
                <a:sym typeface="Arial Black"/>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8" name="Google Shape;8;p1"/>
          <p:cNvSpPr txBox="1">
            <a:spLocks noGrp="1"/>
          </p:cNvSpPr>
          <p:nvPr>
            <p:ph type="dt" idx="10"/>
          </p:nvPr>
        </p:nvSpPr>
        <p:spPr>
          <a:xfrm>
            <a:off x="628650" y="4767263"/>
            <a:ext cx="8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800" b="1" i="0" u="none" strike="noStrike" cap="none">
                <a:solidFill>
                  <a:schemeClr val="accent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 name="Google Shape;9;p1"/>
          <p:cNvSpPr txBox="1">
            <a:spLocks noGrp="1"/>
          </p:cNvSpPr>
          <p:nvPr>
            <p:ph type="ftr" idx="11"/>
          </p:nvPr>
        </p:nvSpPr>
        <p:spPr>
          <a:xfrm>
            <a:off x="1485900" y="4767263"/>
            <a:ext cx="30861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800" b="1" i="0" u="none" strike="noStrike" cap="none">
                <a:solidFill>
                  <a:schemeClr val="accent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Google Shape;10;p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1" i="0" u="none" strike="noStrike" cap="none">
                <a:solidFill>
                  <a:schemeClr val="accent1"/>
                </a:solidFill>
                <a:latin typeface="Arial"/>
                <a:ea typeface="Arial"/>
                <a:cs typeface="Arial"/>
                <a:sym typeface="Arial"/>
              </a:defRPr>
            </a:lvl1pPr>
            <a:lvl2pPr marL="0" marR="0" lvl="1" indent="0" algn="r" rtl="0">
              <a:spcBef>
                <a:spcPts val="0"/>
              </a:spcBef>
              <a:buNone/>
              <a:defRPr sz="800" b="1" i="0" u="none" strike="noStrike" cap="none">
                <a:solidFill>
                  <a:schemeClr val="accent1"/>
                </a:solidFill>
                <a:latin typeface="Arial"/>
                <a:ea typeface="Arial"/>
                <a:cs typeface="Arial"/>
                <a:sym typeface="Arial"/>
              </a:defRPr>
            </a:lvl2pPr>
            <a:lvl3pPr marL="0" marR="0" lvl="2" indent="0" algn="r" rtl="0">
              <a:spcBef>
                <a:spcPts val="0"/>
              </a:spcBef>
              <a:buNone/>
              <a:defRPr sz="800" b="1" i="0" u="none" strike="noStrike" cap="none">
                <a:solidFill>
                  <a:schemeClr val="accent1"/>
                </a:solidFill>
                <a:latin typeface="Arial"/>
                <a:ea typeface="Arial"/>
                <a:cs typeface="Arial"/>
                <a:sym typeface="Arial"/>
              </a:defRPr>
            </a:lvl3pPr>
            <a:lvl4pPr marL="0" marR="0" lvl="3" indent="0" algn="r" rtl="0">
              <a:spcBef>
                <a:spcPts val="0"/>
              </a:spcBef>
              <a:buNone/>
              <a:defRPr sz="800" b="1" i="0" u="none" strike="noStrike" cap="none">
                <a:solidFill>
                  <a:schemeClr val="accent1"/>
                </a:solidFill>
                <a:latin typeface="Arial"/>
                <a:ea typeface="Arial"/>
                <a:cs typeface="Arial"/>
                <a:sym typeface="Arial"/>
              </a:defRPr>
            </a:lvl4pPr>
            <a:lvl5pPr marL="0" marR="0" lvl="4" indent="0" algn="r" rtl="0">
              <a:spcBef>
                <a:spcPts val="0"/>
              </a:spcBef>
              <a:buNone/>
              <a:defRPr sz="800" b="1" i="0" u="none" strike="noStrike" cap="none">
                <a:solidFill>
                  <a:schemeClr val="accent1"/>
                </a:solidFill>
                <a:latin typeface="Arial"/>
                <a:ea typeface="Arial"/>
                <a:cs typeface="Arial"/>
                <a:sym typeface="Arial"/>
              </a:defRPr>
            </a:lvl5pPr>
            <a:lvl6pPr marL="0" marR="0" lvl="5" indent="0" algn="r" rtl="0">
              <a:spcBef>
                <a:spcPts val="0"/>
              </a:spcBef>
              <a:buNone/>
              <a:defRPr sz="800" b="1" i="0" u="none" strike="noStrike" cap="none">
                <a:solidFill>
                  <a:schemeClr val="accent1"/>
                </a:solidFill>
                <a:latin typeface="Arial"/>
                <a:ea typeface="Arial"/>
                <a:cs typeface="Arial"/>
                <a:sym typeface="Arial"/>
              </a:defRPr>
            </a:lvl6pPr>
            <a:lvl7pPr marL="0" marR="0" lvl="6" indent="0" algn="r" rtl="0">
              <a:spcBef>
                <a:spcPts val="0"/>
              </a:spcBef>
              <a:buNone/>
              <a:defRPr sz="800" b="1" i="0" u="none" strike="noStrike" cap="none">
                <a:solidFill>
                  <a:schemeClr val="accent1"/>
                </a:solidFill>
                <a:latin typeface="Arial"/>
                <a:ea typeface="Arial"/>
                <a:cs typeface="Arial"/>
                <a:sym typeface="Arial"/>
              </a:defRPr>
            </a:lvl7pPr>
            <a:lvl8pPr marL="0" marR="0" lvl="7" indent="0" algn="r" rtl="0">
              <a:spcBef>
                <a:spcPts val="0"/>
              </a:spcBef>
              <a:buNone/>
              <a:defRPr sz="800" b="1" i="0" u="none" strike="noStrike" cap="none">
                <a:solidFill>
                  <a:schemeClr val="accent1"/>
                </a:solidFill>
                <a:latin typeface="Arial"/>
                <a:ea typeface="Arial"/>
                <a:cs typeface="Arial"/>
                <a:sym typeface="Arial"/>
              </a:defRPr>
            </a:lvl8pPr>
            <a:lvl9pPr marL="0" marR="0" lvl="8" indent="0" algn="r" rtl="0">
              <a:spcBef>
                <a:spcPts val="0"/>
              </a:spcBef>
              <a:buNone/>
              <a:defRPr sz="8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2" r:id="rId14"/>
    <p:sldLayoutId id="2147483663" r:id="rId15"/>
    <p:sldLayoutId id="2147483664" r:id="rId16"/>
    <p:sldLayoutId id="2147483665" r:id="rId17"/>
    <p:sldLayoutId id="2147483666" r:id="rId18"/>
    <p:sldLayoutId id="2147483667"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2"/>
          <p:cNvSpPr txBox="1">
            <a:spLocks noGrp="1"/>
          </p:cNvSpPr>
          <p:nvPr>
            <p:ph type="title"/>
          </p:nvPr>
        </p:nvSpPr>
        <p:spPr>
          <a:xfrm>
            <a:off x="1407125" y="937125"/>
            <a:ext cx="5856000" cy="1493700"/>
          </a:xfrm>
          <a:prstGeom prst="rect">
            <a:avLst/>
          </a:prstGeom>
        </p:spPr>
        <p:txBody>
          <a:bodyPr spcFirstLastPara="1" wrap="square" lIns="68575" tIns="34275" rIns="68575" bIns="34275" anchor="t" anchorCtr="0">
            <a:noAutofit/>
          </a:bodyPr>
          <a:lstStyle/>
          <a:p>
            <a:pPr marL="0" lvl="0" indent="0" algn="ctr" rtl="0">
              <a:lnSpc>
                <a:spcPct val="115000"/>
              </a:lnSpc>
              <a:spcBef>
                <a:spcPts val="0"/>
              </a:spcBef>
              <a:spcAft>
                <a:spcPts val="0"/>
              </a:spcAft>
              <a:buNone/>
            </a:pPr>
            <a:r>
              <a:rPr lang="en-US" sz="3000" b="0" dirty="0">
                <a:latin typeface="Open Sans"/>
                <a:ea typeface="Open Sans"/>
                <a:cs typeface="Open Sans"/>
                <a:sym typeface="Open Sans"/>
              </a:rPr>
              <a:t>Spark June Webinar</a:t>
            </a:r>
            <a:br>
              <a:rPr lang="en-US" sz="3000" b="0" dirty="0">
                <a:latin typeface="Open Sans"/>
                <a:ea typeface="Open Sans"/>
                <a:cs typeface="Open Sans"/>
                <a:sym typeface="Open Sans"/>
              </a:rPr>
            </a:br>
            <a:br>
              <a:rPr lang="en-US" sz="3000" b="0" dirty="0">
                <a:latin typeface="Open Sans"/>
                <a:ea typeface="Open Sans"/>
                <a:cs typeface="Open Sans"/>
                <a:sym typeface="Open Sans"/>
              </a:rPr>
            </a:br>
            <a:r>
              <a:rPr lang="en-US" sz="2400" b="0" dirty="0">
                <a:latin typeface="Open Sans"/>
                <a:ea typeface="Open Sans"/>
                <a:cs typeface="Open Sans"/>
                <a:sym typeface="Open Sans"/>
              </a:rPr>
              <a:t>Accountability Team </a:t>
            </a:r>
            <a:br>
              <a:rPr lang="en-US" sz="2400" b="0" dirty="0">
                <a:latin typeface="Open Sans"/>
                <a:ea typeface="Open Sans"/>
                <a:cs typeface="Open Sans"/>
                <a:sym typeface="Open Sans"/>
              </a:rPr>
            </a:br>
            <a:r>
              <a:rPr lang="en-US" sz="2400" b="0" dirty="0">
                <a:latin typeface="Open Sans"/>
                <a:ea typeface="Open Sans"/>
                <a:cs typeface="Open Sans"/>
                <a:sym typeface="Open Sans"/>
              </a:rPr>
              <a:t>High Level Design Concepts </a:t>
            </a:r>
            <a:endParaRPr sz="2400" b="0" dirty="0">
              <a:latin typeface="Open Sans"/>
              <a:ea typeface="Open Sans"/>
              <a:cs typeface="Open Sans"/>
              <a:sym typeface="Open Sans"/>
            </a:endParaRPr>
          </a:p>
        </p:txBody>
      </p:sp>
      <p:sp>
        <p:nvSpPr>
          <p:cNvPr id="151" name="Google Shape;151;p22"/>
          <p:cNvSpPr txBox="1">
            <a:spLocks noGrp="1"/>
          </p:cNvSpPr>
          <p:nvPr>
            <p:ph type="body" idx="1"/>
          </p:nvPr>
        </p:nvSpPr>
        <p:spPr>
          <a:xfrm>
            <a:off x="2220725" y="2561925"/>
            <a:ext cx="4467600" cy="1493700"/>
          </a:xfrm>
          <a:prstGeom prst="rect">
            <a:avLst/>
          </a:prstGeom>
        </p:spPr>
        <p:txBody>
          <a:bodyPr spcFirstLastPara="1" wrap="square" lIns="342900" tIns="102875" rIns="68575" bIns="34275" anchor="t" anchorCtr="0">
            <a:noAutofit/>
          </a:bodyPr>
          <a:lstStyle/>
          <a:p>
            <a:pPr marL="0" lvl="0" indent="0" algn="ctr" rtl="0">
              <a:lnSpc>
                <a:spcPct val="150000"/>
              </a:lnSpc>
              <a:spcBef>
                <a:spcPts val="0"/>
              </a:spcBef>
              <a:spcAft>
                <a:spcPts val="0"/>
              </a:spcAft>
              <a:buNone/>
            </a:pPr>
            <a:endParaRPr lang="en" b="0" dirty="0">
              <a:latin typeface="Open Sans"/>
              <a:ea typeface="Open Sans"/>
              <a:cs typeface="Open Sans"/>
              <a:sym typeface="Open Sans"/>
            </a:endParaRPr>
          </a:p>
          <a:p>
            <a:pPr marL="0" lvl="0" indent="0" algn="ctr" rtl="0">
              <a:lnSpc>
                <a:spcPct val="150000"/>
              </a:lnSpc>
              <a:spcBef>
                <a:spcPts val="0"/>
              </a:spcBef>
              <a:spcAft>
                <a:spcPts val="0"/>
              </a:spcAft>
              <a:buNone/>
            </a:pPr>
            <a:endParaRPr lang="en" dirty="0">
              <a:latin typeface="Open Sans"/>
              <a:ea typeface="Open Sans"/>
              <a:cs typeface="Open Sans"/>
              <a:sym typeface="Open Sans"/>
            </a:endParaRPr>
          </a:p>
          <a:p>
            <a:pPr marL="0" lvl="0" indent="0" algn="ctr" rtl="0">
              <a:lnSpc>
                <a:spcPct val="150000"/>
              </a:lnSpc>
              <a:spcBef>
                <a:spcPts val="0"/>
              </a:spcBef>
              <a:spcAft>
                <a:spcPts val="0"/>
              </a:spcAft>
              <a:buNone/>
            </a:pPr>
            <a:r>
              <a:rPr lang="en" b="0" dirty="0">
                <a:latin typeface="Open Sans"/>
                <a:ea typeface="Open Sans"/>
                <a:cs typeface="Open Sans"/>
                <a:sym typeface="Open Sans"/>
              </a:rPr>
              <a:t>June 27, 2024</a:t>
            </a:r>
            <a:endParaRPr dirty="0">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3"/>
          <p:cNvSpPr txBox="1">
            <a:spLocks noGrp="1"/>
          </p:cNvSpPr>
          <p:nvPr>
            <p:ph type="title"/>
          </p:nvPr>
        </p:nvSpPr>
        <p:spPr>
          <a:xfrm>
            <a:off x="499274" y="535475"/>
            <a:ext cx="6169539" cy="592200"/>
          </a:xfrm>
          <a:prstGeom prst="rect">
            <a:avLst/>
          </a:prstGeom>
        </p:spPr>
        <p:txBody>
          <a:bodyPr spcFirstLastPara="1" wrap="square" lIns="68575" tIns="34275" rIns="68575" bIns="34275" anchor="t" anchorCtr="0">
            <a:noAutofit/>
          </a:bodyPr>
          <a:lstStyle/>
          <a:p>
            <a:pPr marL="0" lvl="0" indent="0" algn="l" rtl="0">
              <a:lnSpc>
                <a:spcPct val="115000"/>
              </a:lnSpc>
              <a:spcBef>
                <a:spcPts val="0"/>
              </a:spcBef>
              <a:spcAft>
                <a:spcPts val="0"/>
              </a:spcAft>
              <a:buNone/>
            </a:pPr>
            <a:r>
              <a:rPr lang="en" sz="3000" dirty="0">
                <a:latin typeface="Open Sans"/>
                <a:ea typeface="Open Sans"/>
                <a:cs typeface="Open Sans"/>
                <a:sym typeface="Open Sans"/>
              </a:rPr>
              <a:t>Welcome and Introductions</a:t>
            </a:r>
            <a:endParaRPr sz="3000" b="0" dirty="0">
              <a:latin typeface="Open Sans"/>
              <a:ea typeface="Open Sans"/>
              <a:cs typeface="Open Sans"/>
              <a:sym typeface="Open Sans"/>
            </a:endParaRPr>
          </a:p>
        </p:txBody>
      </p:sp>
      <p:sp>
        <p:nvSpPr>
          <p:cNvPr id="157" name="Google Shape;157;p23"/>
          <p:cNvSpPr txBox="1">
            <a:spLocks noGrp="1"/>
          </p:cNvSpPr>
          <p:nvPr>
            <p:ph type="body" idx="1"/>
          </p:nvPr>
        </p:nvSpPr>
        <p:spPr>
          <a:xfrm>
            <a:off x="576825" y="1186225"/>
            <a:ext cx="5822100" cy="1962556"/>
          </a:xfrm>
          <a:prstGeom prst="rect">
            <a:avLst/>
          </a:prstGeom>
        </p:spPr>
        <p:txBody>
          <a:bodyPr spcFirstLastPara="1" wrap="square" lIns="342900" tIns="102875" rIns="68575" bIns="34275" anchor="t" anchorCtr="0">
            <a:noAutofit/>
          </a:bodyPr>
          <a:lstStyle/>
          <a:p>
            <a:pPr marL="114300" lvl="0" indent="-285750" algn="l" rtl="0">
              <a:lnSpc>
                <a:spcPct val="150000"/>
              </a:lnSpc>
              <a:spcBef>
                <a:spcPts val="0"/>
              </a:spcBef>
              <a:spcAft>
                <a:spcPts val="0"/>
              </a:spcAft>
              <a:buFont typeface="Wingdings" panose="05000000000000000000" pitchFamily="2" charset="2"/>
              <a:buChar char="§"/>
            </a:pPr>
            <a:r>
              <a:rPr lang="en-US" sz="1400" dirty="0">
                <a:latin typeface="Open Sans"/>
                <a:ea typeface="Open Sans"/>
                <a:cs typeface="Open Sans"/>
                <a:sym typeface="Open Sans"/>
              </a:rPr>
              <a:t>Spark Team</a:t>
            </a:r>
          </a:p>
          <a:p>
            <a:pPr marL="114300" lvl="0" indent="-285750" algn="l" rtl="0">
              <a:lnSpc>
                <a:spcPct val="150000"/>
              </a:lnSpc>
              <a:spcBef>
                <a:spcPts val="0"/>
              </a:spcBef>
              <a:spcAft>
                <a:spcPts val="0"/>
              </a:spcAft>
              <a:buFont typeface="Wingdings" panose="05000000000000000000" pitchFamily="2" charset="2"/>
              <a:buChar char="§"/>
            </a:pPr>
            <a:r>
              <a:rPr lang="en-US" sz="1400" dirty="0">
                <a:latin typeface="Open Sans"/>
                <a:ea typeface="Open Sans"/>
                <a:cs typeface="Open Sans"/>
                <a:sym typeface="Open Sans"/>
              </a:rPr>
              <a:t>ChienFei Huang – Bilingual Administrative Project Specialist</a:t>
            </a:r>
          </a:p>
          <a:p>
            <a:pPr marL="114300" lvl="0" indent="-285750" algn="l" rtl="0">
              <a:lnSpc>
                <a:spcPct val="150000"/>
              </a:lnSpc>
              <a:spcBef>
                <a:spcPts val="0"/>
              </a:spcBef>
              <a:spcAft>
                <a:spcPts val="0"/>
              </a:spcAft>
              <a:buFont typeface="Wingdings" panose="05000000000000000000" pitchFamily="2" charset="2"/>
              <a:buChar char="§"/>
            </a:pPr>
            <a:r>
              <a:rPr lang="en-US" sz="1400" dirty="0">
                <a:latin typeface="Open Sans"/>
                <a:ea typeface="Open Sans"/>
                <a:cs typeface="Open Sans"/>
                <a:sym typeface="Open Sans"/>
              </a:rPr>
              <a:t>Ivette Guevarra – Bilingual Project Specialist</a:t>
            </a:r>
          </a:p>
          <a:p>
            <a:pPr marL="114300" lvl="0" indent="-285750" algn="l" rtl="0">
              <a:lnSpc>
                <a:spcPct val="150000"/>
              </a:lnSpc>
              <a:spcBef>
                <a:spcPts val="0"/>
              </a:spcBef>
              <a:spcAft>
                <a:spcPts val="0"/>
              </a:spcAft>
              <a:buFont typeface="Wingdings" panose="05000000000000000000" pitchFamily="2" charset="2"/>
              <a:buChar char="§"/>
            </a:pPr>
            <a:r>
              <a:rPr lang="en-US" sz="1400" dirty="0">
                <a:latin typeface="Open Sans"/>
                <a:ea typeface="Open Sans"/>
                <a:cs typeface="Open Sans"/>
                <a:sym typeface="Open Sans"/>
              </a:rPr>
              <a:t>Marina Meaney- Lead Bilingual Project Specialist</a:t>
            </a:r>
          </a:p>
          <a:p>
            <a:pPr marL="114300" lvl="0" indent="-285750" algn="l" rtl="0">
              <a:lnSpc>
                <a:spcPct val="150000"/>
              </a:lnSpc>
              <a:spcBef>
                <a:spcPts val="0"/>
              </a:spcBef>
              <a:spcAft>
                <a:spcPts val="0"/>
              </a:spcAft>
              <a:buFont typeface="Wingdings" panose="05000000000000000000" pitchFamily="2" charset="2"/>
              <a:buChar char="§"/>
            </a:pPr>
            <a:r>
              <a:rPr lang="en-US" sz="1400" dirty="0">
                <a:latin typeface="Open Sans"/>
                <a:ea typeface="Open Sans"/>
                <a:cs typeface="Open Sans"/>
                <a:sym typeface="Open Sans"/>
              </a:rPr>
              <a:t>Lauren Peterson – Spark Program Director</a:t>
            </a:r>
            <a:endParaRPr sz="1400" dirty="0">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3"/>
          <p:cNvSpPr txBox="1">
            <a:spLocks noGrp="1"/>
          </p:cNvSpPr>
          <p:nvPr>
            <p:ph type="title"/>
          </p:nvPr>
        </p:nvSpPr>
        <p:spPr>
          <a:xfrm>
            <a:off x="499274" y="535475"/>
            <a:ext cx="6169539" cy="592200"/>
          </a:xfrm>
          <a:prstGeom prst="rect">
            <a:avLst/>
          </a:prstGeom>
        </p:spPr>
        <p:txBody>
          <a:bodyPr spcFirstLastPara="1" wrap="square" lIns="68575" tIns="34275" rIns="68575" bIns="34275" anchor="t" anchorCtr="0">
            <a:noAutofit/>
          </a:bodyPr>
          <a:lstStyle/>
          <a:p>
            <a:pPr marL="0" lvl="0" indent="0" algn="l" rtl="0">
              <a:lnSpc>
                <a:spcPct val="115000"/>
              </a:lnSpc>
              <a:spcBef>
                <a:spcPts val="0"/>
              </a:spcBef>
              <a:spcAft>
                <a:spcPts val="0"/>
              </a:spcAft>
              <a:buNone/>
            </a:pPr>
            <a:r>
              <a:rPr lang="en-US" sz="3000" b="0" dirty="0">
                <a:latin typeface="Open Sans"/>
                <a:ea typeface="Open Sans"/>
                <a:cs typeface="Open Sans"/>
                <a:sym typeface="Open Sans"/>
              </a:rPr>
              <a:t>Spark Accounta</a:t>
            </a:r>
            <a:r>
              <a:rPr lang="en-US" sz="3000" dirty="0">
                <a:latin typeface="Open Sans"/>
                <a:ea typeface="Open Sans"/>
                <a:cs typeface="Open Sans"/>
                <a:sym typeface="Open Sans"/>
              </a:rPr>
              <a:t>bility Team</a:t>
            </a:r>
            <a:endParaRPr sz="3000" b="0" dirty="0">
              <a:latin typeface="Open Sans"/>
              <a:ea typeface="Open Sans"/>
              <a:cs typeface="Open Sans"/>
              <a:sym typeface="Open Sans"/>
            </a:endParaRPr>
          </a:p>
        </p:txBody>
      </p:sp>
      <p:sp>
        <p:nvSpPr>
          <p:cNvPr id="157" name="Google Shape;157;p23"/>
          <p:cNvSpPr txBox="1">
            <a:spLocks noGrp="1"/>
          </p:cNvSpPr>
          <p:nvPr>
            <p:ph type="body" idx="1"/>
          </p:nvPr>
        </p:nvSpPr>
        <p:spPr>
          <a:xfrm>
            <a:off x="499274" y="1194173"/>
            <a:ext cx="6421285" cy="2755154"/>
          </a:xfrm>
          <a:prstGeom prst="rect">
            <a:avLst/>
          </a:prstGeom>
        </p:spPr>
        <p:txBody>
          <a:bodyPr spcFirstLastPara="1" wrap="square" lIns="342900" tIns="102875" rIns="68575" bIns="34275" anchor="t" anchorCtr="0">
            <a:noAutofit/>
          </a:bodyPr>
          <a:lstStyle/>
          <a:p>
            <a:pPr marL="114300" lvl="0" indent="-285750" algn="l" rtl="0">
              <a:lnSpc>
                <a:spcPct val="150000"/>
              </a:lnSpc>
              <a:spcBef>
                <a:spcPts val="0"/>
              </a:spcBef>
              <a:spcAft>
                <a:spcPts val="0"/>
              </a:spcAft>
              <a:buFont typeface="Wingdings" panose="05000000000000000000" pitchFamily="2" charset="2"/>
              <a:buChar char="§"/>
            </a:pPr>
            <a:r>
              <a:rPr lang="en-US" sz="1400" dirty="0">
                <a:latin typeface="Open Sans"/>
                <a:ea typeface="Open Sans"/>
                <a:cs typeface="Open Sans"/>
                <a:sym typeface="Open Sans"/>
              </a:rPr>
              <a:t>Members</a:t>
            </a:r>
          </a:p>
          <a:p>
            <a:pPr marL="114300" lvl="0" indent="-285750" algn="l" rtl="0">
              <a:lnSpc>
                <a:spcPct val="150000"/>
              </a:lnSpc>
              <a:spcBef>
                <a:spcPts val="0"/>
              </a:spcBef>
              <a:spcAft>
                <a:spcPts val="0"/>
              </a:spcAft>
              <a:buFont typeface="Wingdings" panose="05000000000000000000" pitchFamily="2" charset="2"/>
              <a:buChar char="§"/>
            </a:pPr>
            <a:r>
              <a:rPr lang="en-US" sz="1400" dirty="0">
                <a:latin typeface="Open Sans"/>
                <a:ea typeface="Open Sans"/>
                <a:cs typeface="Open Sans"/>
                <a:sym typeface="Open Sans"/>
              </a:rPr>
              <a:t>Scope of work</a:t>
            </a:r>
          </a:p>
          <a:p>
            <a:pPr marL="114300" lvl="0" indent="-285750" algn="l" rtl="0">
              <a:lnSpc>
                <a:spcPct val="150000"/>
              </a:lnSpc>
              <a:spcBef>
                <a:spcPts val="0"/>
              </a:spcBef>
              <a:spcAft>
                <a:spcPts val="0"/>
              </a:spcAft>
              <a:buFont typeface="Wingdings" panose="05000000000000000000" pitchFamily="2" charset="2"/>
              <a:buChar char="§"/>
            </a:pPr>
            <a:r>
              <a:rPr lang="en-US" sz="1400" dirty="0">
                <a:latin typeface="Open Sans"/>
                <a:ea typeface="Open Sans"/>
                <a:cs typeface="Open Sans"/>
                <a:sym typeface="Open Sans"/>
              </a:rPr>
              <a:t>Recommendations* </a:t>
            </a:r>
          </a:p>
          <a:p>
            <a:pPr marL="571500" lvl="1" indent="-285750">
              <a:lnSpc>
                <a:spcPct val="150000"/>
              </a:lnSpc>
              <a:spcBef>
                <a:spcPts val="0"/>
              </a:spcBef>
              <a:buFont typeface="Wingdings" panose="05000000000000000000" pitchFamily="2" charset="2"/>
              <a:buChar char="§"/>
            </a:pPr>
            <a:r>
              <a:rPr lang="en-US" sz="1400" dirty="0">
                <a:latin typeface="Open Sans"/>
                <a:ea typeface="Open Sans"/>
                <a:cs typeface="Open Sans"/>
                <a:sym typeface="Open Sans"/>
              </a:rPr>
              <a:t>Shared with DELC on June 13</a:t>
            </a:r>
            <a:r>
              <a:rPr lang="en-US" sz="1400" baseline="30000" dirty="0">
                <a:latin typeface="Open Sans"/>
                <a:ea typeface="Open Sans"/>
                <a:cs typeface="Open Sans"/>
                <a:sym typeface="Open Sans"/>
              </a:rPr>
              <a:t>th</a:t>
            </a:r>
            <a:endParaRPr lang="en-US" sz="1400" dirty="0">
              <a:latin typeface="Open Sans"/>
              <a:ea typeface="Open Sans"/>
              <a:cs typeface="Open Sans"/>
              <a:sym typeface="Open Sans"/>
            </a:endParaRPr>
          </a:p>
          <a:p>
            <a:pPr marL="571500" lvl="1" indent="-285750">
              <a:lnSpc>
                <a:spcPct val="150000"/>
              </a:lnSpc>
              <a:spcBef>
                <a:spcPts val="0"/>
              </a:spcBef>
              <a:buFont typeface="Wingdings" panose="05000000000000000000" pitchFamily="2" charset="2"/>
              <a:buChar char="§"/>
            </a:pPr>
            <a:r>
              <a:rPr lang="en-US" sz="1400" dirty="0">
                <a:latin typeface="Open Sans"/>
                <a:ea typeface="Open Sans"/>
                <a:cs typeface="Open Sans"/>
                <a:sym typeface="Open Sans"/>
              </a:rPr>
              <a:t>No approval or feedback from DELC until the end of summer</a:t>
            </a:r>
            <a:endParaRPr sz="1400" dirty="0">
              <a:latin typeface="Open Sans"/>
              <a:ea typeface="Open Sans"/>
              <a:cs typeface="Open Sans"/>
              <a:sym typeface="Open Sans"/>
            </a:endParaRPr>
          </a:p>
        </p:txBody>
      </p:sp>
    </p:spTree>
    <p:extLst>
      <p:ext uri="{BB962C8B-B14F-4D97-AF65-F5344CB8AC3E}">
        <p14:creationId xmlns:p14="http://schemas.microsoft.com/office/powerpoint/2010/main" val="4280276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4"/>
          <p:cNvSpPr txBox="1">
            <a:spLocks noGrp="1"/>
          </p:cNvSpPr>
          <p:nvPr>
            <p:ph type="title"/>
          </p:nvPr>
        </p:nvSpPr>
        <p:spPr>
          <a:xfrm>
            <a:off x="499275" y="535475"/>
            <a:ext cx="3696300" cy="592200"/>
          </a:xfrm>
          <a:prstGeom prst="rect">
            <a:avLst/>
          </a:prstGeom>
        </p:spPr>
        <p:txBody>
          <a:bodyPr spcFirstLastPara="1" wrap="square" lIns="68575" tIns="34275" rIns="68575" bIns="34275" anchor="t" anchorCtr="0">
            <a:noAutofit/>
          </a:bodyPr>
          <a:lstStyle/>
          <a:p>
            <a:pPr marL="0" lvl="0" indent="0" algn="l" rtl="0">
              <a:lnSpc>
                <a:spcPct val="115000"/>
              </a:lnSpc>
              <a:spcBef>
                <a:spcPts val="0"/>
              </a:spcBef>
              <a:spcAft>
                <a:spcPts val="0"/>
              </a:spcAft>
              <a:buNone/>
            </a:pPr>
            <a:r>
              <a:rPr lang="en" sz="3000">
                <a:latin typeface="Open Sans"/>
                <a:ea typeface="Open Sans"/>
                <a:cs typeface="Open Sans"/>
                <a:sym typeface="Open Sans"/>
              </a:rPr>
              <a:t>Guiding Principles</a:t>
            </a:r>
            <a:endParaRPr sz="3000" b="0">
              <a:latin typeface="Open Sans"/>
              <a:ea typeface="Open Sans"/>
              <a:cs typeface="Open Sans"/>
              <a:sym typeface="Open Sans"/>
            </a:endParaRPr>
          </a:p>
        </p:txBody>
      </p:sp>
      <p:sp>
        <p:nvSpPr>
          <p:cNvPr id="163" name="Google Shape;163;p24"/>
          <p:cNvSpPr txBox="1">
            <a:spLocks noGrp="1"/>
          </p:cNvSpPr>
          <p:nvPr>
            <p:ph type="body" idx="1"/>
          </p:nvPr>
        </p:nvSpPr>
        <p:spPr>
          <a:xfrm>
            <a:off x="0" y="1127675"/>
            <a:ext cx="8225504" cy="3406500"/>
          </a:xfrm>
          <a:prstGeom prst="rect">
            <a:avLst/>
          </a:prstGeom>
        </p:spPr>
        <p:txBody>
          <a:bodyPr spcFirstLastPara="1" wrap="square" lIns="342900" tIns="102875" rIns="68575" bIns="34275" anchor="t" anchorCtr="0">
            <a:noAutofit/>
          </a:bodyPr>
          <a:lstStyle/>
          <a:p>
            <a:pPr marL="514350" lvl="1" indent="-304800">
              <a:lnSpc>
                <a:spcPct val="150000"/>
              </a:lnSpc>
              <a:spcBef>
                <a:spcPts val="0"/>
              </a:spcBef>
              <a:buClr>
                <a:srgbClr val="666666"/>
              </a:buClr>
              <a:buSzPts val="1200"/>
              <a:buFont typeface="Wingdings" panose="05000000000000000000" pitchFamily="2" charset="2"/>
              <a:buChar char="§"/>
            </a:pPr>
            <a:r>
              <a:rPr lang="en" sz="1200" dirty="0">
                <a:solidFill>
                  <a:srgbClr val="666666"/>
                </a:solidFill>
                <a:latin typeface="Open Sans"/>
                <a:ea typeface="Open Sans"/>
                <a:cs typeface="Open Sans"/>
                <a:sym typeface="Open Sans"/>
              </a:rPr>
              <a:t>Spark will offer support without judgment to all participants.</a:t>
            </a:r>
            <a:endParaRPr sz="1200" dirty="0">
              <a:solidFill>
                <a:srgbClr val="666666"/>
              </a:solidFill>
              <a:latin typeface="Open Sans"/>
              <a:ea typeface="Open Sans"/>
              <a:cs typeface="Open Sans"/>
              <a:sym typeface="Open Sans"/>
            </a:endParaRPr>
          </a:p>
          <a:p>
            <a:pPr marL="514350" lvl="1" indent="-304800">
              <a:lnSpc>
                <a:spcPct val="150000"/>
              </a:lnSpc>
              <a:spcBef>
                <a:spcPts val="0"/>
              </a:spcBef>
              <a:buClr>
                <a:srgbClr val="666666"/>
              </a:buClr>
              <a:buSzPts val="1200"/>
              <a:buFont typeface="Wingdings" panose="05000000000000000000" pitchFamily="2" charset="2"/>
              <a:buChar char="§"/>
            </a:pPr>
            <a:r>
              <a:rPr lang="en" sz="1200" dirty="0">
                <a:solidFill>
                  <a:srgbClr val="666666"/>
                </a:solidFill>
                <a:latin typeface="Open Sans"/>
                <a:ea typeface="Open Sans"/>
                <a:cs typeface="Open Sans"/>
                <a:sym typeface="Open Sans"/>
              </a:rPr>
              <a:t>Spark will support early educators in finding/creating a community where feelings of belonging are nurtured, and values are shared.</a:t>
            </a:r>
            <a:endParaRPr sz="1200" dirty="0">
              <a:solidFill>
                <a:srgbClr val="666666"/>
              </a:solidFill>
              <a:latin typeface="Open Sans"/>
              <a:ea typeface="Open Sans"/>
              <a:cs typeface="Open Sans"/>
              <a:sym typeface="Open Sans"/>
            </a:endParaRPr>
          </a:p>
          <a:p>
            <a:pPr marL="514350" lvl="1" indent="-304800">
              <a:lnSpc>
                <a:spcPct val="150000"/>
              </a:lnSpc>
              <a:spcBef>
                <a:spcPts val="0"/>
              </a:spcBef>
              <a:buClr>
                <a:srgbClr val="666666"/>
              </a:buClr>
              <a:buSzPts val="1200"/>
              <a:buFont typeface="Wingdings" panose="05000000000000000000" pitchFamily="2" charset="2"/>
              <a:buChar char="§"/>
            </a:pPr>
            <a:r>
              <a:rPr lang="en" sz="1200" dirty="0">
                <a:solidFill>
                  <a:srgbClr val="666666"/>
                </a:solidFill>
                <a:latin typeface="Open Sans"/>
                <a:ea typeface="Open Sans"/>
                <a:cs typeface="Open Sans"/>
                <a:sym typeface="Open Sans"/>
              </a:rPr>
              <a:t>Spark will support and empower families to find care that aligns with the needs, values, and culture of their family.</a:t>
            </a:r>
            <a:endParaRPr sz="1200" dirty="0">
              <a:solidFill>
                <a:srgbClr val="666666"/>
              </a:solidFill>
              <a:latin typeface="Open Sans"/>
              <a:ea typeface="Open Sans"/>
              <a:cs typeface="Open Sans"/>
              <a:sym typeface="Open Sans"/>
            </a:endParaRPr>
          </a:p>
          <a:p>
            <a:pPr marL="514350" lvl="1" indent="-304800">
              <a:lnSpc>
                <a:spcPct val="150000"/>
              </a:lnSpc>
              <a:spcBef>
                <a:spcPts val="0"/>
              </a:spcBef>
              <a:buClr>
                <a:srgbClr val="666666"/>
              </a:buClr>
              <a:buSzPts val="1200"/>
              <a:buFont typeface="Wingdings" panose="05000000000000000000" pitchFamily="2" charset="2"/>
              <a:buChar char="§"/>
            </a:pPr>
            <a:r>
              <a:rPr lang="en" sz="1200" dirty="0">
                <a:solidFill>
                  <a:srgbClr val="666666"/>
                </a:solidFill>
                <a:latin typeface="Open Sans"/>
                <a:ea typeface="Open Sans"/>
                <a:cs typeface="Open Sans"/>
                <a:sym typeface="Open Sans"/>
              </a:rPr>
              <a:t>Spark will empower early educators to make choices about their Spark journey, offering options for goal setting and achievement, accessing resources and measuring progress.</a:t>
            </a:r>
            <a:endParaRPr sz="1200" dirty="0">
              <a:solidFill>
                <a:srgbClr val="666666"/>
              </a:solidFill>
              <a:latin typeface="Open Sans"/>
              <a:ea typeface="Open Sans"/>
              <a:cs typeface="Open Sans"/>
              <a:sym typeface="Open Sans"/>
            </a:endParaRPr>
          </a:p>
          <a:p>
            <a:pPr marL="514350" lvl="1" indent="-304800">
              <a:lnSpc>
                <a:spcPct val="150000"/>
              </a:lnSpc>
              <a:spcBef>
                <a:spcPts val="0"/>
              </a:spcBef>
              <a:buClr>
                <a:srgbClr val="666666"/>
              </a:buClr>
              <a:buSzPts val="1200"/>
              <a:buFont typeface="Wingdings" panose="05000000000000000000" pitchFamily="2" charset="2"/>
              <a:buChar char="§"/>
            </a:pPr>
            <a:r>
              <a:rPr lang="en" sz="1200" dirty="0">
                <a:solidFill>
                  <a:srgbClr val="666666"/>
                </a:solidFill>
                <a:latin typeface="Open Sans"/>
                <a:ea typeface="Open Sans"/>
                <a:cs typeface="Open Sans"/>
                <a:sym typeface="Open Sans"/>
              </a:rPr>
              <a:t>Spark will validate that early educators and families will define “quality” differently.</a:t>
            </a:r>
            <a:endParaRPr sz="1200" dirty="0">
              <a:solidFill>
                <a:srgbClr val="666666"/>
              </a:solidFill>
              <a:latin typeface="Open Sans"/>
              <a:ea typeface="Open Sans"/>
              <a:cs typeface="Open Sans"/>
              <a:sym typeface="Open Sans"/>
            </a:endParaRPr>
          </a:p>
          <a:p>
            <a:pPr marL="514350" lvl="1" indent="-304800">
              <a:lnSpc>
                <a:spcPct val="150000"/>
              </a:lnSpc>
              <a:spcBef>
                <a:spcPts val="0"/>
              </a:spcBef>
              <a:buClr>
                <a:srgbClr val="666666"/>
              </a:buClr>
              <a:buSzPts val="1200"/>
              <a:buFont typeface="Wingdings" panose="05000000000000000000" pitchFamily="2" charset="2"/>
              <a:buChar char="§"/>
            </a:pPr>
            <a:r>
              <a:rPr lang="en" sz="1200" dirty="0">
                <a:solidFill>
                  <a:srgbClr val="666666"/>
                </a:solidFill>
                <a:latin typeface="Open Sans"/>
                <a:ea typeface="Open Sans"/>
                <a:cs typeface="Open Sans"/>
                <a:sym typeface="Open Sans"/>
              </a:rPr>
              <a:t>Spark will ensure that participating programs have met basic health and safety standards and will communicate this to families. </a:t>
            </a:r>
            <a:endParaRPr sz="2800" dirty="0">
              <a:solidFill>
                <a:srgbClr val="666666"/>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5"/>
          <p:cNvSpPr txBox="1">
            <a:spLocks noGrp="1"/>
          </p:cNvSpPr>
          <p:nvPr>
            <p:ph type="title"/>
          </p:nvPr>
        </p:nvSpPr>
        <p:spPr>
          <a:xfrm>
            <a:off x="2032125" y="2457098"/>
            <a:ext cx="6515100" cy="594000"/>
          </a:xfrm>
          <a:prstGeom prst="rect">
            <a:avLst/>
          </a:prstGeom>
        </p:spPr>
        <p:txBody>
          <a:bodyPr spcFirstLastPara="1" wrap="square" lIns="68575" tIns="34275" rIns="68575" bIns="34275" anchor="t" anchorCtr="0">
            <a:noAutofit/>
          </a:bodyPr>
          <a:lstStyle/>
          <a:p>
            <a:pPr marL="0" lvl="0" indent="0" algn="l" rtl="0">
              <a:lnSpc>
                <a:spcPct val="115000"/>
              </a:lnSpc>
              <a:spcBef>
                <a:spcPts val="0"/>
              </a:spcBef>
              <a:spcAft>
                <a:spcPts val="0"/>
              </a:spcAft>
              <a:buNone/>
            </a:pPr>
            <a:r>
              <a:rPr lang="en" sz="2500">
                <a:latin typeface="Open Sans SemiBold"/>
                <a:ea typeface="Open Sans SemiBold"/>
                <a:cs typeface="Open Sans SemiBold"/>
                <a:sym typeface="Open Sans SemiBold"/>
              </a:rPr>
              <a:t>Spark Vision Statement</a:t>
            </a:r>
            <a:endParaRPr sz="2500">
              <a:latin typeface="Open Sans SemiBold"/>
              <a:ea typeface="Open Sans SemiBold"/>
              <a:cs typeface="Open Sans SemiBold"/>
              <a:sym typeface="Open Sans SemiBold"/>
            </a:endParaRPr>
          </a:p>
        </p:txBody>
      </p:sp>
      <p:sp>
        <p:nvSpPr>
          <p:cNvPr id="169" name="Google Shape;169;p25"/>
          <p:cNvSpPr txBox="1">
            <a:spLocks noGrp="1"/>
          </p:cNvSpPr>
          <p:nvPr>
            <p:ph type="body" idx="1"/>
          </p:nvPr>
        </p:nvSpPr>
        <p:spPr>
          <a:xfrm>
            <a:off x="2032125" y="2898725"/>
            <a:ext cx="6712500" cy="1596000"/>
          </a:xfrm>
          <a:prstGeom prst="rect">
            <a:avLst/>
          </a:prstGeom>
        </p:spPr>
        <p:txBody>
          <a:bodyPr spcFirstLastPara="1" wrap="square" lIns="342900" tIns="102875" rIns="68575" bIns="34275" anchor="t" anchorCtr="0">
            <a:noAutofit/>
          </a:bodyPr>
          <a:lstStyle/>
          <a:p>
            <a:pPr marL="0" lvl="0" indent="0" algn="l" rtl="0">
              <a:lnSpc>
                <a:spcPct val="115000"/>
              </a:lnSpc>
              <a:spcBef>
                <a:spcPts val="0"/>
              </a:spcBef>
              <a:spcAft>
                <a:spcPts val="0"/>
              </a:spcAft>
              <a:buNone/>
            </a:pPr>
            <a:r>
              <a:rPr lang="en" sz="1600">
                <a:solidFill>
                  <a:srgbClr val="6D6B6B"/>
                </a:solidFill>
                <a:latin typeface="Open Sans Medium"/>
                <a:ea typeface="Open Sans Medium"/>
                <a:cs typeface="Open Sans Medium"/>
                <a:sym typeface="Open Sans Medium"/>
              </a:rPr>
              <a:t>The vision of Spark is to be a welcoming and inclusive program that strives to connect all children and families in Oregon with great and responsive early education, development, and care, by supporting and celebrating providers.</a:t>
            </a:r>
            <a:endParaRPr sz="1600">
              <a:latin typeface="Open Sans Medium"/>
              <a:ea typeface="Open Sans Medium"/>
              <a:cs typeface="Open Sans Medium"/>
              <a:sym typeface="Open Sans Medium"/>
            </a:endParaRPr>
          </a:p>
        </p:txBody>
      </p:sp>
      <p:pic>
        <p:nvPicPr>
          <p:cNvPr id="170" name="Google Shape;170;p25"/>
          <p:cNvPicPr preferRelativeResize="0"/>
          <p:nvPr/>
        </p:nvPicPr>
        <p:blipFill>
          <a:blip r:embed="rId3">
            <a:alphaModFix amt="74000"/>
          </a:blip>
          <a:stretch>
            <a:fillRect/>
          </a:stretch>
        </p:blipFill>
        <p:spPr>
          <a:xfrm>
            <a:off x="0" y="329525"/>
            <a:ext cx="5413392" cy="2003778"/>
          </a:xfrm>
          <a:prstGeom prst="flowChartDocumen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6"/>
          <p:cNvSpPr txBox="1">
            <a:spLocks noGrp="1"/>
          </p:cNvSpPr>
          <p:nvPr>
            <p:ph type="title"/>
          </p:nvPr>
        </p:nvSpPr>
        <p:spPr>
          <a:xfrm>
            <a:off x="623888" y="1691938"/>
            <a:ext cx="6515100" cy="1032300"/>
          </a:xfrm>
          <a:prstGeom prst="rect">
            <a:avLst/>
          </a:prstGeom>
        </p:spPr>
        <p:txBody>
          <a:bodyPr spcFirstLastPara="1" wrap="square" lIns="68575" tIns="34275" rIns="68575" bIns="34275" anchor="b" anchorCtr="0">
            <a:noAutofit/>
          </a:bodyPr>
          <a:lstStyle/>
          <a:p>
            <a:pPr marL="0" lvl="0" indent="0" algn="l" rtl="0">
              <a:spcBef>
                <a:spcPts val="0"/>
              </a:spcBef>
              <a:spcAft>
                <a:spcPts val="0"/>
              </a:spcAft>
              <a:buNone/>
            </a:pPr>
            <a:r>
              <a:rPr lang="en" b="0">
                <a:latin typeface="Open Sans"/>
                <a:ea typeface="Open Sans"/>
                <a:cs typeface="Open Sans"/>
                <a:sym typeface="Open Sans"/>
              </a:rPr>
              <a:t>1. Eligibility</a:t>
            </a:r>
            <a:endParaRPr b="0">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628650" y="273843"/>
            <a:ext cx="6515100" cy="994500"/>
          </a:xfrm>
          <a:prstGeom prst="rect">
            <a:avLst/>
          </a:prstGeom>
        </p:spPr>
        <p:txBody>
          <a:bodyPr spcFirstLastPara="1" wrap="square" lIns="68575" tIns="34275" rIns="68575" bIns="34275" anchor="b" anchorCtr="0">
            <a:noAutofit/>
          </a:bodyPr>
          <a:lstStyle/>
          <a:p>
            <a:pPr marL="0" lvl="0" indent="0" algn="l" rtl="0">
              <a:lnSpc>
                <a:spcPct val="115000"/>
              </a:lnSpc>
              <a:spcBef>
                <a:spcPts val="0"/>
              </a:spcBef>
              <a:spcAft>
                <a:spcPts val="0"/>
              </a:spcAft>
              <a:buNone/>
            </a:pPr>
            <a:r>
              <a:rPr lang="en" b="0">
                <a:latin typeface="Open Sans"/>
                <a:ea typeface="Open Sans"/>
                <a:cs typeface="Open Sans"/>
                <a:sym typeface="Open Sans"/>
              </a:rPr>
              <a:t>Quotes</a:t>
            </a:r>
            <a:endParaRPr b="0">
              <a:latin typeface="Open Sans"/>
              <a:ea typeface="Open Sans"/>
              <a:cs typeface="Open Sans"/>
              <a:sym typeface="Open Sans"/>
            </a:endParaRPr>
          </a:p>
        </p:txBody>
      </p:sp>
      <p:sp>
        <p:nvSpPr>
          <p:cNvPr id="181" name="Google Shape;181;p27"/>
          <p:cNvSpPr txBox="1">
            <a:spLocks noGrp="1"/>
          </p:cNvSpPr>
          <p:nvPr>
            <p:ph type="body" idx="1"/>
          </p:nvPr>
        </p:nvSpPr>
        <p:spPr>
          <a:xfrm>
            <a:off x="628650" y="1293025"/>
            <a:ext cx="7234200" cy="3153000"/>
          </a:xfrm>
          <a:prstGeom prst="rect">
            <a:avLst/>
          </a:prstGeom>
        </p:spPr>
        <p:txBody>
          <a:bodyPr spcFirstLastPara="1" wrap="square" lIns="68575" tIns="34275" rIns="68575" bIns="34275" anchor="t" anchorCtr="0">
            <a:noAutofit/>
          </a:bodyPr>
          <a:lstStyle/>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“I just want to be recognized and validated.”</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“Prioritizing support. Tell us your story. We want you to be here, what do you want from us? What kind of support do you need?”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“Include every program that wants to be included. Spark can be a good way to describe what a program is like (universal language).”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“We need to limit barriers for folks to engage in participation throughout the entire process of the Spark system.”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“Open Spark’s door for everyone.” </a:t>
            </a:r>
            <a:endParaRPr sz="1200">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8"/>
          <p:cNvSpPr txBox="1">
            <a:spLocks noGrp="1"/>
          </p:cNvSpPr>
          <p:nvPr>
            <p:ph type="title"/>
          </p:nvPr>
        </p:nvSpPr>
        <p:spPr>
          <a:xfrm>
            <a:off x="628650" y="2738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Recommendations</a:t>
            </a:r>
            <a:endParaRPr b="0">
              <a:latin typeface="Open Sans"/>
              <a:ea typeface="Open Sans"/>
              <a:cs typeface="Open Sans"/>
              <a:sym typeface="Open Sans"/>
            </a:endParaRPr>
          </a:p>
        </p:txBody>
      </p:sp>
      <p:sp>
        <p:nvSpPr>
          <p:cNvPr id="187" name="Google Shape;187;p28"/>
          <p:cNvSpPr txBox="1">
            <a:spLocks noGrp="1"/>
          </p:cNvSpPr>
          <p:nvPr>
            <p:ph type="body" idx="1"/>
          </p:nvPr>
        </p:nvSpPr>
        <p:spPr>
          <a:xfrm>
            <a:off x="628650" y="1369225"/>
            <a:ext cx="7234200" cy="3153000"/>
          </a:xfrm>
          <a:prstGeom prst="rect">
            <a:avLst/>
          </a:prstGeom>
        </p:spPr>
        <p:txBody>
          <a:bodyPr spcFirstLastPara="1" wrap="square" lIns="68575" tIns="34275" rIns="68575" bIns="34275" anchor="t" anchorCtr="0">
            <a:noAutofit/>
          </a:bodyPr>
          <a:lstStyle/>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All licensed and license-exempt* programs will be eligible to participate in Spark. </a:t>
            </a:r>
            <a:endParaRPr sz="1200">
              <a:latin typeface="Open Sans"/>
              <a:ea typeface="Open Sans"/>
              <a:cs typeface="Open Sans"/>
              <a:sym typeface="Open Sans"/>
            </a:endParaRPr>
          </a:p>
          <a:p>
            <a:pPr marL="457200" lvl="0" indent="0" algn="l" rtl="0">
              <a:lnSpc>
                <a:spcPct val="150000"/>
              </a:lnSpc>
              <a:spcBef>
                <a:spcPts val="1000"/>
              </a:spcBef>
              <a:spcAft>
                <a:spcPts val="0"/>
              </a:spcAft>
              <a:buNone/>
            </a:pPr>
            <a:r>
              <a:rPr lang="en" sz="1100" i="1">
                <a:latin typeface="Open Sans"/>
                <a:ea typeface="Open Sans"/>
                <a:cs typeface="Open Sans"/>
                <a:sym typeface="Open Sans"/>
              </a:rPr>
              <a:t>*Licensed exempt programs include all types of recorded, regulated subsidy programs, and all license exempt providers that are regularly working with children and would like to participate in Spark. </a:t>
            </a:r>
            <a:endParaRPr sz="1100" i="1">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9"/>
          <p:cNvSpPr txBox="1">
            <a:spLocks noGrp="1"/>
          </p:cNvSpPr>
          <p:nvPr>
            <p:ph type="title"/>
          </p:nvPr>
        </p:nvSpPr>
        <p:spPr>
          <a:xfrm>
            <a:off x="628650" y="2738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Rationale</a:t>
            </a:r>
            <a:endParaRPr b="0">
              <a:latin typeface="Open Sans"/>
              <a:ea typeface="Open Sans"/>
              <a:cs typeface="Open Sans"/>
              <a:sym typeface="Open Sans"/>
            </a:endParaRPr>
          </a:p>
        </p:txBody>
      </p:sp>
      <p:sp>
        <p:nvSpPr>
          <p:cNvPr id="193" name="Google Shape;193;p29"/>
          <p:cNvSpPr txBox="1">
            <a:spLocks noGrp="1"/>
          </p:cNvSpPr>
          <p:nvPr>
            <p:ph type="body" idx="1"/>
          </p:nvPr>
        </p:nvSpPr>
        <p:spPr>
          <a:xfrm>
            <a:off x="628650" y="1369225"/>
            <a:ext cx="7234200" cy="3153000"/>
          </a:xfrm>
          <a:prstGeom prst="rect">
            <a:avLst/>
          </a:prstGeom>
        </p:spPr>
        <p:txBody>
          <a:bodyPr spcFirstLastPara="1" wrap="square" lIns="68575" tIns="34275" rIns="68575" bIns="34275" anchor="t" anchorCtr="0">
            <a:noAutofit/>
          </a:bodyPr>
          <a:lstStyle/>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The Spark vision is to be inclusive of as many programs as possible and support programs in providing the best possible early learning and care for children and families.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Spark will support early educators in finding/creating a community where feelings of belonging are nurtured and values are shared.</a:t>
            </a:r>
            <a:endParaRPr sz="1200">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97"/>
        <p:cNvGrpSpPr/>
        <p:nvPr/>
      </p:nvGrpSpPr>
      <p:grpSpPr>
        <a:xfrm>
          <a:off x="0" y="0"/>
          <a:ext cx="0" cy="0"/>
          <a:chOff x="0" y="0"/>
          <a:chExt cx="0" cy="0"/>
        </a:xfrm>
      </p:grpSpPr>
      <p:sp>
        <p:nvSpPr>
          <p:cNvPr id="198" name="Google Shape;198;p30"/>
          <p:cNvSpPr txBox="1">
            <a:spLocks noGrp="1"/>
          </p:cNvSpPr>
          <p:nvPr>
            <p:ph type="title"/>
          </p:nvPr>
        </p:nvSpPr>
        <p:spPr>
          <a:xfrm>
            <a:off x="623888" y="1691938"/>
            <a:ext cx="6515100" cy="1032300"/>
          </a:xfrm>
          <a:prstGeom prst="rect">
            <a:avLst/>
          </a:prstGeom>
        </p:spPr>
        <p:txBody>
          <a:bodyPr spcFirstLastPara="1" wrap="square" lIns="68575" tIns="34275" rIns="68575" bIns="34275" anchor="b" anchorCtr="0">
            <a:noAutofit/>
          </a:bodyPr>
          <a:lstStyle/>
          <a:p>
            <a:pPr marL="0" lvl="0" indent="0" algn="l" rtl="0">
              <a:spcBef>
                <a:spcPts val="0"/>
              </a:spcBef>
              <a:spcAft>
                <a:spcPts val="0"/>
              </a:spcAft>
              <a:buNone/>
            </a:pPr>
            <a:r>
              <a:rPr lang="en" b="0">
                <a:latin typeface="Open Sans"/>
                <a:ea typeface="Open Sans"/>
                <a:cs typeface="Open Sans"/>
                <a:sym typeface="Open Sans"/>
              </a:rPr>
              <a:t>2. Tiers</a:t>
            </a:r>
            <a:endParaRPr b="0">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1"/>
          <p:cNvSpPr txBox="1">
            <a:spLocks noGrp="1"/>
          </p:cNvSpPr>
          <p:nvPr>
            <p:ph type="title"/>
          </p:nvPr>
        </p:nvSpPr>
        <p:spPr>
          <a:xfrm>
            <a:off x="323850" y="2738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Quotes</a:t>
            </a:r>
            <a:endParaRPr b="0">
              <a:latin typeface="Open Sans"/>
              <a:ea typeface="Open Sans"/>
              <a:cs typeface="Open Sans"/>
              <a:sym typeface="Open Sans"/>
            </a:endParaRPr>
          </a:p>
        </p:txBody>
      </p:sp>
      <p:sp>
        <p:nvSpPr>
          <p:cNvPr id="204" name="Google Shape;204;p31"/>
          <p:cNvSpPr txBox="1">
            <a:spLocks noGrp="1"/>
          </p:cNvSpPr>
          <p:nvPr>
            <p:ph type="body" idx="1"/>
          </p:nvPr>
        </p:nvSpPr>
        <p:spPr>
          <a:xfrm>
            <a:off x="323850" y="1369225"/>
            <a:ext cx="8121900" cy="3121500"/>
          </a:xfrm>
          <a:prstGeom prst="rect">
            <a:avLst/>
          </a:prstGeom>
        </p:spPr>
        <p:txBody>
          <a:bodyPr spcFirstLastPara="1" wrap="square" lIns="68575" tIns="34275" rIns="68575" bIns="34275" anchor="t" anchorCtr="0">
            <a:noAutofit/>
          </a:bodyPr>
          <a:lstStyle/>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“Let Oregon get away from a system based on judgment and move towards support and celebrating.”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“Prioritizing support. Tell us your story. We want you to be here, what do you want from us? What kind of support do you need?”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“Spark should be a way to show what I am now (starting points and basic criteria) and what is my path for growth (additional advanced opportunities).”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“Support without judgment- we aren’t going to rate programs. The engagement cycle would share the story and allow programs to measure their growth/success.” </a:t>
            </a:r>
            <a:endParaRPr sz="1200">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2"/>
          <p:cNvSpPr txBox="1">
            <a:spLocks noGrp="1"/>
          </p:cNvSpPr>
          <p:nvPr>
            <p:ph type="title"/>
          </p:nvPr>
        </p:nvSpPr>
        <p:spPr>
          <a:xfrm>
            <a:off x="400050" y="197643"/>
            <a:ext cx="6515100" cy="994500"/>
          </a:xfrm>
          <a:prstGeom prst="rect">
            <a:avLst/>
          </a:prstGeom>
        </p:spPr>
        <p:txBody>
          <a:bodyPr spcFirstLastPara="1" wrap="square" lIns="68575" tIns="34275" rIns="68575" bIns="34275" anchor="b" anchorCtr="0">
            <a:noAutofit/>
          </a:bodyPr>
          <a:lstStyle/>
          <a:p>
            <a:pPr marL="0" lvl="0" indent="0" algn="l" rtl="0">
              <a:lnSpc>
                <a:spcPct val="115000"/>
              </a:lnSpc>
              <a:spcBef>
                <a:spcPts val="0"/>
              </a:spcBef>
              <a:spcAft>
                <a:spcPts val="0"/>
              </a:spcAft>
              <a:buNone/>
            </a:pPr>
            <a:r>
              <a:rPr lang="en" b="0">
                <a:latin typeface="Open Sans"/>
                <a:ea typeface="Open Sans"/>
                <a:cs typeface="Open Sans"/>
                <a:sym typeface="Open Sans"/>
              </a:rPr>
              <a:t>Recommendations</a:t>
            </a:r>
            <a:endParaRPr b="0">
              <a:latin typeface="Open Sans"/>
              <a:ea typeface="Open Sans"/>
              <a:cs typeface="Open Sans"/>
              <a:sym typeface="Open Sans"/>
            </a:endParaRPr>
          </a:p>
        </p:txBody>
      </p:sp>
      <p:sp>
        <p:nvSpPr>
          <p:cNvPr id="210" name="Google Shape;210;p32"/>
          <p:cNvSpPr txBox="1">
            <a:spLocks noGrp="1"/>
          </p:cNvSpPr>
          <p:nvPr>
            <p:ph type="body" idx="1"/>
          </p:nvPr>
        </p:nvSpPr>
        <p:spPr>
          <a:xfrm>
            <a:off x="323850" y="1216825"/>
            <a:ext cx="7640100" cy="3375000"/>
          </a:xfrm>
          <a:prstGeom prst="rect">
            <a:avLst/>
          </a:prstGeom>
        </p:spPr>
        <p:txBody>
          <a:bodyPr spcFirstLastPara="1" wrap="square" lIns="68575" tIns="34275" rIns="68575" bIns="34275" anchor="t" anchorCtr="0">
            <a:noAutofit/>
          </a:bodyPr>
          <a:lstStyle/>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Spark will be structured as a non-rated tiered system with an emphasis on support and recognition. Tiers will be based on the level of participation* and will offer different types of support** for programs. </a:t>
            </a:r>
            <a:endParaRPr sz="1200">
              <a:latin typeface="Open Sans"/>
              <a:ea typeface="Open Sans"/>
              <a:cs typeface="Open Sans"/>
              <a:sym typeface="Open Sans"/>
            </a:endParaRPr>
          </a:p>
          <a:p>
            <a:pPr marL="457200" lvl="0" indent="0" algn="l" rtl="0">
              <a:lnSpc>
                <a:spcPct val="150000"/>
              </a:lnSpc>
              <a:spcBef>
                <a:spcPts val="1000"/>
              </a:spcBef>
              <a:spcAft>
                <a:spcPts val="0"/>
              </a:spcAft>
              <a:buNone/>
            </a:pPr>
            <a:r>
              <a:rPr lang="en" sz="1100" i="1">
                <a:latin typeface="Open Sans"/>
                <a:ea typeface="Open Sans"/>
                <a:cs typeface="Open Sans"/>
                <a:sym typeface="Open Sans"/>
              </a:rPr>
              <a:t>*Tiers as a level of participation would consist of: </a:t>
            </a:r>
            <a:endParaRPr sz="1100" i="1">
              <a:latin typeface="Open Sans"/>
              <a:ea typeface="Open Sans"/>
              <a:cs typeface="Open Sans"/>
              <a:sym typeface="Open Sans"/>
            </a:endParaRPr>
          </a:p>
          <a:p>
            <a:pPr marL="914400" lvl="1" indent="-298450" algn="l" rtl="0">
              <a:lnSpc>
                <a:spcPct val="150000"/>
              </a:lnSpc>
              <a:spcBef>
                <a:spcPts val="0"/>
              </a:spcBef>
              <a:spcAft>
                <a:spcPts val="0"/>
              </a:spcAft>
              <a:buSzPts val="1100"/>
              <a:buFont typeface="Open Sans"/>
              <a:buChar char="➢"/>
            </a:pPr>
            <a:r>
              <a:rPr lang="en" sz="1100" i="1">
                <a:latin typeface="Open Sans"/>
                <a:ea typeface="Open Sans"/>
                <a:cs typeface="Open Sans"/>
                <a:sym typeface="Open Sans"/>
              </a:rPr>
              <a:t>Initial participation (when a program establishes/confirms its basic health and safety criteria are being met (see appendix) or uses its first engagement cycle to meet the requirement) </a:t>
            </a:r>
            <a:endParaRPr sz="1100" i="1">
              <a:latin typeface="Open Sans"/>
              <a:ea typeface="Open Sans"/>
              <a:cs typeface="Open Sans"/>
              <a:sym typeface="Open Sans"/>
            </a:endParaRPr>
          </a:p>
          <a:p>
            <a:pPr marL="914400" lvl="1" indent="-298450" algn="l" rtl="0">
              <a:lnSpc>
                <a:spcPct val="150000"/>
              </a:lnSpc>
              <a:spcBef>
                <a:spcPts val="0"/>
              </a:spcBef>
              <a:spcAft>
                <a:spcPts val="0"/>
              </a:spcAft>
              <a:buSzPts val="1100"/>
              <a:buFont typeface="Open Sans"/>
              <a:buChar char="➢"/>
            </a:pPr>
            <a:r>
              <a:rPr lang="en" sz="1100" i="1">
                <a:latin typeface="Open Sans"/>
                <a:ea typeface="Open Sans"/>
                <a:cs typeface="Open Sans"/>
                <a:sym typeface="Open Sans"/>
              </a:rPr>
              <a:t>Potentially one or several additional advanced tiers depending on the number of engagement cycles a program has completed.</a:t>
            </a:r>
            <a:endParaRPr sz="1100" i="1">
              <a:latin typeface="Open Sans"/>
              <a:ea typeface="Open Sans"/>
              <a:cs typeface="Open Sans"/>
              <a:sym typeface="Open Sans"/>
            </a:endParaRPr>
          </a:p>
          <a:p>
            <a:pPr marL="457200" lvl="0" indent="0" algn="l" rtl="0">
              <a:lnSpc>
                <a:spcPct val="150000"/>
              </a:lnSpc>
              <a:spcBef>
                <a:spcPts val="0"/>
              </a:spcBef>
              <a:spcAft>
                <a:spcPts val="0"/>
              </a:spcAft>
              <a:buNone/>
            </a:pPr>
            <a:r>
              <a:rPr lang="en" sz="1100" i="1">
                <a:latin typeface="Open Sans"/>
                <a:ea typeface="Open Sans"/>
                <a:cs typeface="Open Sans"/>
                <a:sym typeface="Open Sans"/>
              </a:rPr>
              <a:t>** Different types of support mean intensified TA and access to Spark resources for initially meeting health and safety quality practices or other basic requirements (ORO account) on the first level and more detailed targeted support for establishing and achieving individual quality improvement goals on the next level(s).</a:t>
            </a:r>
            <a:endParaRPr sz="1100" i="1">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3"/>
          <p:cNvSpPr txBox="1">
            <a:spLocks noGrp="1"/>
          </p:cNvSpPr>
          <p:nvPr>
            <p:ph type="title"/>
          </p:nvPr>
        </p:nvSpPr>
        <p:spPr>
          <a:xfrm>
            <a:off x="628650" y="2738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Rationale</a:t>
            </a:r>
            <a:endParaRPr b="0">
              <a:latin typeface="Open Sans"/>
              <a:ea typeface="Open Sans"/>
              <a:cs typeface="Open Sans"/>
              <a:sym typeface="Open Sans"/>
            </a:endParaRPr>
          </a:p>
        </p:txBody>
      </p:sp>
      <p:sp>
        <p:nvSpPr>
          <p:cNvPr id="216" name="Google Shape;216;p33"/>
          <p:cNvSpPr txBox="1">
            <a:spLocks noGrp="1"/>
          </p:cNvSpPr>
          <p:nvPr>
            <p:ph type="body" idx="1"/>
          </p:nvPr>
        </p:nvSpPr>
        <p:spPr>
          <a:xfrm>
            <a:off x="628650" y="1369225"/>
            <a:ext cx="7630500" cy="3153000"/>
          </a:xfrm>
          <a:prstGeom prst="rect">
            <a:avLst/>
          </a:prstGeom>
        </p:spPr>
        <p:txBody>
          <a:bodyPr spcFirstLastPara="1" wrap="square" lIns="68575" tIns="34275" rIns="68575" bIns="34275" anchor="t" anchorCtr="0">
            <a:noAutofit/>
          </a:bodyPr>
          <a:lstStyle/>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Spark will empower early educators to make choices about their Spark journey, offering</a:t>
            </a:r>
            <a:endParaRPr sz="1200">
              <a:latin typeface="Open Sans"/>
              <a:ea typeface="Open Sans"/>
              <a:cs typeface="Open Sans"/>
              <a:sym typeface="Open Sans"/>
            </a:endParaRPr>
          </a:p>
          <a:p>
            <a:pPr marL="457200" lvl="0" indent="0" algn="l" rtl="0">
              <a:lnSpc>
                <a:spcPct val="150000"/>
              </a:lnSpc>
              <a:spcBef>
                <a:spcPts val="0"/>
              </a:spcBef>
              <a:spcAft>
                <a:spcPts val="0"/>
              </a:spcAft>
              <a:buNone/>
            </a:pPr>
            <a:r>
              <a:rPr lang="en" sz="1200">
                <a:latin typeface="Open Sans"/>
                <a:ea typeface="Open Sans"/>
                <a:cs typeface="Open Sans"/>
                <a:sym typeface="Open Sans"/>
              </a:rPr>
              <a:t>options for goal setting and achievement, accessing resources, and measuring progress.</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The first (basic) tier as the Initial level will create a possibility for all programs to participate in Spark, recognize them, give them resources to meet basic requirements, and make an avenue for them for future participation. Advanced tier(s) will give the programs the opportunity to highlight their strengths and growth by working on achieving their individual valuable goals.</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The non-rating approach will recognize individual accomplishments, highlight unique strengths, allow programs to be on their own path, create community and belonging by not comparing programs to each other, and not rush them to get to the highest tier.</a:t>
            </a:r>
            <a:endParaRPr sz="1200">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20"/>
        <p:cNvGrpSpPr/>
        <p:nvPr/>
      </p:nvGrpSpPr>
      <p:grpSpPr>
        <a:xfrm>
          <a:off x="0" y="0"/>
          <a:ext cx="0" cy="0"/>
          <a:chOff x="0" y="0"/>
          <a:chExt cx="0" cy="0"/>
        </a:xfrm>
      </p:grpSpPr>
      <p:sp>
        <p:nvSpPr>
          <p:cNvPr id="221" name="Google Shape;221;p34"/>
          <p:cNvSpPr txBox="1">
            <a:spLocks noGrp="1"/>
          </p:cNvSpPr>
          <p:nvPr>
            <p:ph type="title"/>
          </p:nvPr>
        </p:nvSpPr>
        <p:spPr>
          <a:xfrm>
            <a:off x="623888" y="1691938"/>
            <a:ext cx="6515100" cy="1032300"/>
          </a:xfrm>
          <a:prstGeom prst="rect">
            <a:avLst/>
          </a:prstGeom>
        </p:spPr>
        <p:txBody>
          <a:bodyPr spcFirstLastPara="1" wrap="square" lIns="68575" tIns="34275" rIns="68575" bIns="34275" anchor="b" anchorCtr="0">
            <a:noAutofit/>
          </a:bodyPr>
          <a:lstStyle/>
          <a:p>
            <a:pPr marL="0" lvl="0" indent="0" algn="l" rtl="0">
              <a:spcBef>
                <a:spcPts val="0"/>
              </a:spcBef>
              <a:spcAft>
                <a:spcPts val="0"/>
              </a:spcAft>
              <a:buNone/>
            </a:pPr>
            <a:r>
              <a:rPr lang="en" b="0">
                <a:latin typeface="Open Sans"/>
                <a:ea typeface="Open Sans"/>
                <a:cs typeface="Open Sans"/>
                <a:sym typeface="Open Sans"/>
              </a:rPr>
              <a:t>3. Framework</a:t>
            </a:r>
            <a:endParaRPr b="0">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5"/>
          <p:cNvSpPr txBox="1">
            <a:spLocks noGrp="1"/>
          </p:cNvSpPr>
          <p:nvPr>
            <p:ph type="title"/>
          </p:nvPr>
        </p:nvSpPr>
        <p:spPr>
          <a:xfrm>
            <a:off x="247650" y="273843"/>
            <a:ext cx="6515100" cy="994500"/>
          </a:xfrm>
          <a:prstGeom prst="rect">
            <a:avLst/>
          </a:prstGeom>
        </p:spPr>
        <p:txBody>
          <a:bodyPr spcFirstLastPara="1" wrap="square" lIns="68575" tIns="34275" rIns="68575" bIns="34275" anchor="b" anchorCtr="0">
            <a:noAutofit/>
          </a:bodyPr>
          <a:lstStyle/>
          <a:p>
            <a:pPr marL="0" lvl="0" indent="0" algn="l" rtl="0">
              <a:lnSpc>
                <a:spcPct val="115000"/>
              </a:lnSpc>
              <a:spcBef>
                <a:spcPts val="0"/>
              </a:spcBef>
              <a:spcAft>
                <a:spcPts val="0"/>
              </a:spcAft>
              <a:buNone/>
            </a:pPr>
            <a:r>
              <a:rPr lang="en" b="0">
                <a:latin typeface="Open Sans"/>
                <a:ea typeface="Open Sans"/>
                <a:cs typeface="Open Sans"/>
                <a:sym typeface="Open Sans"/>
              </a:rPr>
              <a:t>Quotes</a:t>
            </a:r>
            <a:endParaRPr b="0">
              <a:latin typeface="Open Sans"/>
              <a:ea typeface="Open Sans"/>
              <a:cs typeface="Open Sans"/>
              <a:sym typeface="Open Sans"/>
            </a:endParaRPr>
          </a:p>
        </p:txBody>
      </p:sp>
      <p:sp>
        <p:nvSpPr>
          <p:cNvPr id="227" name="Google Shape;227;p35"/>
          <p:cNvSpPr txBox="1">
            <a:spLocks noGrp="1"/>
          </p:cNvSpPr>
          <p:nvPr>
            <p:ph type="body" idx="1"/>
          </p:nvPr>
        </p:nvSpPr>
        <p:spPr>
          <a:xfrm>
            <a:off x="247650" y="1293025"/>
            <a:ext cx="8143200" cy="3153000"/>
          </a:xfrm>
          <a:prstGeom prst="rect">
            <a:avLst/>
          </a:prstGeom>
        </p:spPr>
        <p:txBody>
          <a:bodyPr spcFirstLastPara="1" wrap="square" lIns="68575" tIns="34275" rIns="68575" bIns="34275" anchor="t" anchorCtr="0">
            <a:noAutofit/>
          </a:bodyPr>
          <a:lstStyle/>
          <a:p>
            <a:pPr marL="457200" lvl="0" indent="-304800" algn="l" rtl="0">
              <a:lnSpc>
                <a:spcPct val="115000"/>
              </a:lnSpc>
              <a:spcBef>
                <a:spcPts val="0"/>
              </a:spcBef>
              <a:spcAft>
                <a:spcPts val="0"/>
              </a:spcAft>
              <a:buSzPts val="1200"/>
              <a:buFont typeface="Open Sans"/>
              <a:buChar char="❖"/>
            </a:pPr>
            <a:r>
              <a:rPr lang="en" sz="1200">
                <a:latin typeface="Open Sans"/>
                <a:ea typeface="Open Sans"/>
                <a:cs typeface="Open Sans"/>
                <a:sym typeface="Open Sans"/>
              </a:rPr>
              <a:t>“Spark should be set for continuous participation. The most important is how Spark can keep programs engaged.” </a:t>
            </a:r>
            <a:endParaRPr sz="1200">
              <a:latin typeface="Open Sans"/>
              <a:ea typeface="Open Sans"/>
              <a:cs typeface="Open Sans"/>
              <a:sym typeface="Open Sans"/>
            </a:endParaRPr>
          </a:p>
          <a:p>
            <a:pPr marL="457200" lvl="0" indent="-304800" algn="l" rtl="0">
              <a:lnSpc>
                <a:spcPct val="115000"/>
              </a:lnSpc>
              <a:spcBef>
                <a:spcPts val="0"/>
              </a:spcBef>
              <a:spcAft>
                <a:spcPts val="0"/>
              </a:spcAft>
              <a:buSzPts val="1200"/>
              <a:buFont typeface="Open Sans"/>
              <a:buChar char="❖"/>
            </a:pPr>
            <a:r>
              <a:rPr lang="en" sz="1200">
                <a:latin typeface="Open Sans"/>
                <a:ea typeface="Open Sans"/>
                <a:cs typeface="Open Sans"/>
                <a:sym typeface="Open Sans"/>
              </a:rPr>
              <a:t>“We want this system to be inclusive so we want to build a framework that shows great guidance, meets programs where they are, and allows all programs to feel like they can participate. Individualism and space for all to feel included in this work.” </a:t>
            </a:r>
            <a:endParaRPr sz="1200">
              <a:latin typeface="Open Sans"/>
              <a:ea typeface="Open Sans"/>
              <a:cs typeface="Open Sans"/>
              <a:sym typeface="Open Sans"/>
            </a:endParaRPr>
          </a:p>
          <a:p>
            <a:pPr marL="457200" lvl="0" indent="-304800" algn="l" rtl="0">
              <a:lnSpc>
                <a:spcPct val="115000"/>
              </a:lnSpc>
              <a:spcBef>
                <a:spcPts val="0"/>
              </a:spcBef>
              <a:spcAft>
                <a:spcPts val="0"/>
              </a:spcAft>
              <a:buSzPts val="1200"/>
              <a:buFont typeface="Open Sans"/>
              <a:buChar char="❖"/>
            </a:pPr>
            <a:r>
              <a:rPr lang="en" sz="1200">
                <a:latin typeface="Open Sans"/>
                <a:ea typeface="Open Sans"/>
                <a:cs typeface="Open Sans"/>
                <a:sym typeface="Open Sans"/>
              </a:rPr>
              <a:t>“If there are some expectations for providers (to meet several criteria) there needs to be some support (including financial) upfront. That support intends to make that process equitable.” </a:t>
            </a:r>
            <a:endParaRPr sz="1200">
              <a:latin typeface="Open Sans"/>
              <a:ea typeface="Open Sans"/>
              <a:cs typeface="Open Sans"/>
              <a:sym typeface="Open Sans"/>
            </a:endParaRPr>
          </a:p>
          <a:p>
            <a:pPr marL="457200" lvl="0" indent="-304800" algn="l" rtl="0">
              <a:lnSpc>
                <a:spcPct val="115000"/>
              </a:lnSpc>
              <a:spcBef>
                <a:spcPts val="0"/>
              </a:spcBef>
              <a:spcAft>
                <a:spcPts val="0"/>
              </a:spcAft>
              <a:buSzPts val="1200"/>
              <a:buFont typeface="Open Sans"/>
              <a:buChar char="❖"/>
            </a:pPr>
            <a:r>
              <a:rPr lang="en" sz="1200">
                <a:latin typeface="Open Sans"/>
                <a:ea typeface="Open Sans"/>
                <a:cs typeface="Open Sans"/>
                <a:sym typeface="Open Sans"/>
              </a:rPr>
              <a:t>“(as a parent) When I am searching for a childcare program, I am not necessarily looking at their stars, but at what my family and children are related to. I will look for what aligns with my family's goals/values. I will choose a program if I see that their goals for kids are the same as mine.” </a:t>
            </a:r>
            <a:endParaRPr sz="1200">
              <a:latin typeface="Open Sans"/>
              <a:ea typeface="Open Sans"/>
              <a:cs typeface="Open Sans"/>
              <a:sym typeface="Open Sans"/>
            </a:endParaRPr>
          </a:p>
          <a:p>
            <a:pPr marL="457200" lvl="0" indent="-304800" algn="l" rtl="0">
              <a:lnSpc>
                <a:spcPct val="115000"/>
              </a:lnSpc>
              <a:spcBef>
                <a:spcPts val="0"/>
              </a:spcBef>
              <a:spcAft>
                <a:spcPts val="0"/>
              </a:spcAft>
              <a:buSzPts val="1200"/>
              <a:buFont typeface="Open Sans"/>
              <a:buChar char="❖"/>
            </a:pPr>
            <a:r>
              <a:rPr lang="en" sz="1200">
                <a:latin typeface="Open Sans"/>
                <a:ea typeface="Open Sans"/>
                <a:cs typeface="Open Sans"/>
                <a:sym typeface="Open Sans"/>
              </a:rPr>
              <a:t>“Education, equity, health, and safety have to be core categories for goal setting. It is necessary to offer some pathways /suggestions with particular guidance but also give the program opportunity/ability to ultimately choose what they want to do.” </a:t>
            </a:r>
            <a:endParaRPr sz="1200">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6"/>
          <p:cNvSpPr txBox="1">
            <a:spLocks noGrp="1"/>
          </p:cNvSpPr>
          <p:nvPr>
            <p:ph type="title" idx="4294967295"/>
          </p:nvPr>
        </p:nvSpPr>
        <p:spPr>
          <a:xfrm>
            <a:off x="543200" y="132098"/>
            <a:ext cx="6515100" cy="708900"/>
          </a:xfrm>
          <a:prstGeom prst="rect">
            <a:avLst/>
          </a:prstGeom>
        </p:spPr>
        <p:txBody>
          <a:bodyPr spcFirstLastPara="1" wrap="square" lIns="68575" tIns="34275" rIns="68575" bIns="34275" anchor="b" anchorCtr="0">
            <a:noAutofit/>
          </a:bodyPr>
          <a:lstStyle/>
          <a:p>
            <a:pPr marL="0" lvl="0" indent="0" algn="l" rtl="0">
              <a:lnSpc>
                <a:spcPct val="115000"/>
              </a:lnSpc>
              <a:spcBef>
                <a:spcPts val="0"/>
              </a:spcBef>
              <a:spcAft>
                <a:spcPts val="0"/>
              </a:spcAft>
              <a:buNone/>
            </a:pPr>
            <a:r>
              <a:rPr lang="en" b="0">
                <a:latin typeface="Open Sans"/>
                <a:ea typeface="Open Sans"/>
                <a:cs typeface="Open Sans"/>
                <a:sym typeface="Open Sans"/>
              </a:rPr>
              <a:t>Recommendations</a:t>
            </a:r>
            <a:endParaRPr b="0">
              <a:latin typeface="Open Sans"/>
              <a:ea typeface="Open Sans"/>
              <a:cs typeface="Open Sans"/>
              <a:sym typeface="Open Sans"/>
            </a:endParaRPr>
          </a:p>
        </p:txBody>
      </p:sp>
      <p:pic>
        <p:nvPicPr>
          <p:cNvPr id="233" name="Google Shape;233;p36"/>
          <p:cNvPicPr preferRelativeResize="0"/>
          <p:nvPr/>
        </p:nvPicPr>
        <p:blipFill>
          <a:blip r:embed="rId3">
            <a:alphaModFix/>
          </a:blip>
          <a:stretch>
            <a:fillRect/>
          </a:stretch>
        </p:blipFill>
        <p:spPr>
          <a:xfrm>
            <a:off x="1192050" y="804627"/>
            <a:ext cx="7174500" cy="4030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7"/>
          <p:cNvSpPr txBox="1">
            <a:spLocks noGrp="1"/>
          </p:cNvSpPr>
          <p:nvPr>
            <p:ph type="title"/>
          </p:nvPr>
        </p:nvSpPr>
        <p:spPr>
          <a:xfrm>
            <a:off x="628650" y="304800"/>
            <a:ext cx="6515100" cy="887400"/>
          </a:xfrm>
          <a:prstGeom prst="rect">
            <a:avLst/>
          </a:prstGeom>
        </p:spPr>
        <p:txBody>
          <a:bodyPr spcFirstLastPara="1" wrap="square" lIns="68575" tIns="34275" rIns="68575" bIns="34275" anchor="b" anchorCtr="0">
            <a:noAutofit/>
          </a:bodyPr>
          <a:lstStyle/>
          <a:p>
            <a:pPr marL="0" lvl="0" indent="0" algn="l" rtl="0">
              <a:lnSpc>
                <a:spcPct val="115000"/>
              </a:lnSpc>
              <a:spcBef>
                <a:spcPts val="0"/>
              </a:spcBef>
              <a:spcAft>
                <a:spcPts val="0"/>
              </a:spcAft>
              <a:buNone/>
            </a:pPr>
            <a:r>
              <a:rPr lang="en" b="0">
                <a:latin typeface="Open Sans"/>
                <a:ea typeface="Open Sans"/>
                <a:cs typeface="Open Sans"/>
                <a:sym typeface="Open Sans"/>
              </a:rPr>
              <a:t>Recommendations</a:t>
            </a:r>
            <a:endParaRPr b="0">
              <a:latin typeface="Open Sans"/>
              <a:ea typeface="Open Sans"/>
              <a:cs typeface="Open Sans"/>
              <a:sym typeface="Open Sans"/>
            </a:endParaRPr>
          </a:p>
          <a:p>
            <a:pPr marL="0" lvl="0" indent="0" algn="l" rtl="0">
              <a:lnSpc>
                <a:spcPct val="115000"/>
              </a:lnSpc>
              <a:spcBef>
                <a:spcPts val="0"/>
              </a:spcBef>
              <a:spcAft>
                <a:spcPts val="0"/>
              </a:spcAft>
              <a:buNone/>
            </a:pPr>
            <a:r>
              <a:rPr lang="en" sz="1800" b="0" i="1">
                <a:latin typeface="Open Sans Medium"/>
                <a:ea typeface="Open Sans Medium"/>
                <a:cs typeface="Open Sans Medium"/>
                <a:sym typeface="Open Sans Medium"/>
              </a:rPr>
              <a:t> Engagement Cycle</a:t>
            </a:r>
            <a:endParaRPr sz="1800" b="0" i="1">
              <a:latin typeface="Open Sans Medium"/>
              <a:ea typeface="Open Sans Medium"/>
              <a:cs typeface="Open Sans Medium"/>
              <a:sym typeface="Open Sans Medium"/>
            </a:endParaRPr>
          </a:p>
        </p:txBody>
      </p:sp>
      <p:sp>
        <p:nvSpPr>
          <p:cNvPr id="239" name="Google Shape;239;p37"/>
          <p:cNvSpPr txBox="1">
            <a:spLocks noGrp="1"/>
          </p:cNvSpPr>
          <p:nvPr>
            <p:ph type="body" idx="1"/>
          </p:nvPr>
        </p:nvSpPr>
        <p:spPr>
          <a:xfrm>
            <a:off x="628650" y="1369225"/>
            <a:ext cx="7424700" cy="611400"/>
          </a:xfrm>
          <a:prstGeom prst="rect">
            <a:avLst/>
          </a:prstGeom>
        </p:spPr>
        <p:txBody>
          <a:bodyPr spcFirstLastPara="1" wrap="square" lIns="68575" tIns="34275" rIns="68575" bIns="34275" anchor="t" anchorCtr="0">
            <a:noAutofit/>
          </a:bodyPr>
          <a:lstStyle/>
          <a:p>
            <a:pPr marL="0" lvl="0" indent="0" algn="l" rtl="0">
              <a:lnSpc>
                <a:spcPct val="115000"/>
              </a:lnSpc>
              <a:spcBef>
                <a:spcPts val="0"/>
              </a:spcBef>
              <a:spcAft>
                <a:spcPts val="0"/>
              </a:spcAft>
              <a:buNone/>
            </a:pPr>
            <a:r>
              <a:rPr lang="en" sz="1200">
                <a:latin typeface="Open Sans"/>
                <a:ea typeface="Open Sans"/>
                <a:cs typeface="Open Sans"/>
                <a:sym typeface="Open Sans"/>
              </a:rPr>
              <a:t>An Engagement Cycle (EC) consists of 4 steps. They are Step 1- Goal  Planning, Step 2 - Implementing,  Step 3 Reflecting, and Step 4 - Evaluating</a:t>
            </a:r>
            <a:endParaRPr sz="1200">
              <a:latin typeface="Open Sans"/>
              <a:ea typeface="Open Sans"/>
              <a:cs typeface="Open Sans"/>
              <a:sym typeface="Open Sans"/>
            </a:endParaRPr>
          </a:p>
        </p:txBody>
      </p:sp>
      <p:pic>
        <p:nvPicPr>
          <p:cNvPr id="240" name="Google Shape;240;p37"/>
          <p:cNvPicPr preferRelativeResize="0"/>
          <p:nvPr/>
        </p:nvPicPr>
        <p:blipFill>
          <a:blip r:embed="rId3">
            <a:alphaModFix/>
          </a:blip>
          <a:stretch>
            <a:fillRect/>
          </a:stretch>
        </p:blipFill>
        <p:spPr>
          <a:xfrm>
            <a:off x="1766875" y="2571738"/>
            <a:ext cx="5610225" cy="9810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8"/>
          <p:cNvSpPr txBox="1">
            <a:spLocks noGrp="1"/>
          </p:cNvSpPr>
          <p:nvPr>
            <p:ph type="title"/>
          </p:nvPr>
        </p:nvSpPr>
        <p:spPr>
          <a:xfrm>
            <a:off x="628650" y="452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Rationale</a:t>
            </a:r>
            <a:endParaRPr b="0">
              <a:latin typeface="Open Sans"/>
              <a:ea typeface="Open Sans"/>
              <a:cs typeface="Open Sans"/>
              <a:sym typeface="Open Sans"/>
            </a:endParaRPr>
          </a:p>
        </p:txBody>
      </p:sp>
      <p:sp>
        <p:nvSpPr>
          <p:cNvPr id="246" name="Google Shape;246;p38"/>
          <p:cNvSpPr txBox="1">
            <a:spLocks noGrp="1"/>
          </p:cNvSpPr>
          <p:nvPr>
            <p:ph type="body" idx="1"/>
          </p:nvPr>
        </p:nvSpPr>
        <p:spPr>
          <a:xfrm>
            <a:off x="628650" y="1140625"/>
            <a:ext cx="7234200" cy="3153000"/>
          </a:xfrm>
          <a:prstGeom prst="rect">
            <a:avLst/>
          </a:prstGeom>
        </p:spPr>
        <p:txBody>
          <a:bodyPr spcFirstLastPara="1" wrap="square" lIns="68575" tIns="34275" rIns="68575" bIns="34275" anchor="t" anchorCtr="0">
            <a:noAutofit/>
          </a:bodyPr>
          <a:lstStyle/>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Spark will empower early educators to make choices about their Spark journey, offering options for goal setting and achievement, accessing resources and measuring progress. Spark will validate that early educators and families will define “quality” differently.</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Framework with Engagement Cycles will create a system that is:</a:t>
            </a:r>
            <a:endParaRPr sz="1200">
              <a:latin typeface="Open Sans"/>
              <a:ea typeface="Open Sans"/>
              <a:cs typeface="Open Sans"/>
              <a:sym typeface="Open Sans"/>
            </a:endParaRPr>
          </a:p>
          <a:p>
            <a:pPr marL="914400" lvl="1"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Streamlined and simplified</a:t>
            </a:r>
            <a:endParaRPr sz="1200">
              <a:latin typeface="Open Sans"/>
              <a:ea typeface="Open Sans"/>
              <a:cs typeface="Open Sans"/>
              <a:sym typeface="Open Sans"/>
            </a:endParaRPr>
          </a:p>
          <a:p>
            <a:pPr marL="914400" lvl="1"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Allow programs to work on their own goals that are specific and relevant to them</a:t>
            </a:r>
            <a:endParaRPr sz="1200">
              <a:latin typeface="Open Sans"/>
              <a:ea typeface="Open Sans"/>
              <a:cs typeface="Open Sans"/>
              <a:sym typeface="Open Sans"/>
            </a:endParaRPr>
          </a:p>
          <a:p>
            <a:pPr marL="914400" lvl="1"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Allows opportunities for feedback and support</a:t>
            </a:r>
            <a:endParaRPr sz="1200">
              <a:latin typeface="Open Sans"/>
              <a:ea typeface="Open Sans"/>
              <a:cs typeface="Open Sans"/>
              <a:sym typeface="Open Sans"/>
            </a:endParaRPr>
          </a:p>
          <a:p>
            <a:pPr marL="914400" lvl="1"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Offers programs the opportunity for a formal assessment or a more informal reflection of their program</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The Engagement cycle would provide an opportunity to highlight strengths. Offers choice to programs of which distinct content area they wish to work on. It will convey empowerment, flexibility, and respect for what each program wants to do.</a:t>
            </a:r>
            <a:endParaRPr sz="1200">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250"/>
        <p:cNvGrpSpPr/>
        <p:nvPr/>
      </p:nvGrpSpPr>
      <p:grpSpPr>
        <a:xfrm>
          <a:off x="0" y="0"/>
          <a:ext cx="0" cy="0"/>
          <a:chOff x="0" y="0"/>
          <a:chExt cx="0" cy="0"/>
        </a:xfrm>
      </p:grpSpPr>
      <p:sp>
        <p:nvSpPr>
          <p:cNvPr id="251" name="Google Shape;251;p39"/>
          <p:cNvSpPr txBox="1">
            <a:spLocks noGrp="1"/>
          </p:cNvSpPr>
          <p:nvPr>
            <p:ph type="title"/>
          </p:nvPr>
        </p:nvSpPr>
        <p:spPr>
          <a:xfrm>
            <a:off x="623900" y="1691950"/>
            <a:ext cx="7689600" cy="1032300"/>
          </a:xfrm>
          <a:prstGeom prst="rect">
            <a:avLst/>
          </a:prstGeom>
        </p:spPr>
        <p:txBody>
          <a:bodyPr spcFirstLastPara="1" wrap="square" lIns="68575" tIns="34275" rIns="68575" bIns="34275" anchor="b" anchorCtr="0">
            <a:noAutofit/>
          </a:bodyPr>
          <a:lstStyle/>
          <a:p>
            <a:pPr marL="0" lvl="0" indent="0" algn="l" rtl="0">
              <a:spcBef>
                <a:spcPts val="0"/>
              </a:spcBef>
              <a:spcAft>
                <a:spcPts val="0"/>
              </a:spcAft>
              <a:buNone/>
            </a:pPr>
            <a:r>
              <a:rPr lang="en" b="0">
                <a:latin typeface="Open Sans"/>
                <a:ea typeface="Open Sans"/>
                <a:cs typeface="Open Sans"/>
                <a:sym typeface="Open Sans"/>
              </a:rPr>
              <a:t>4. Measurement of Growth</a:t>
            </a:r>
            <a:endParaRPr b="0">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0"/>
          <p:cNvSpPr txBox="1">
            <a:spLocks noGrp="1"/>
          </p:cNvSpPr>
          <p:nvPr>
            <p:ph type="title"/>
          </p:nvPr>
        </p:nvSpPr>
        <p:spPr>
          <a:xfrm>
            <a:off x="628650" y="2738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Quotes</a:t>
            </a:r>
            <a:endParaRPr b="0">
              <a:latin typeface="Open Sans"/>
              <a:ea typeface="Open Sans"/>
              <a:cs typeface="Open Sans"/>
              <a:sym typeface="Open Sans"/>
            </a:endParaRPr>
          </a:p>
        </p:txBody>
      </p:sp>
      <p:sp>
        <p:nvSpPr>
          <p:cNvPr id="257" name="Google Shape;257;p40"/>
          <p:cNvSpPr txBox="1">
            <a:spLocks noGrp="1"/>
          </p:cNvSpPr>
          <p:nvPr>
            <p:ph type="body" idx="1"/>
          </p:nvPr>
        </p:nvSpPr>
        <p:spPr>
          <a:xfrm>
            <a:off x="628650" y="1369225"/>
            <a:ext cx="7234200" cy="3153000"/>
          </a:xfrm>
          <a:prstGeom prst="rect">
            <a:avLst/>
          </a:prstGeom>
        </p:spPr>
        <p:txBody>
          <a:bodyPr spcFirstLastPara="1" wrap="square" lIns="68575" tIns="34275" rIns="68575" bIns="34275" anchor="t" anchorCtr="0">
            <a:noAutofit/>
          </a:bodyPr>
          <a:lstStyle/>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“Make programs accountable for what they have achieved/ been recognized for.”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“Let the programs feel proud for what they are doing, let’s praise them for their achievement and honor their values.”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“We want Spark to be a system that recognizes engagement and progress.”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“All programs are different; they do not need to be measured on the same criteria.”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“Several of us are not interested in continuing with the stars as it is complicated... We would like to have a mentor who not only tells you what you lack, but who teaches you examples, explains, so that we do not have to copy others … The current process keeps us ‘frozen’ with Spark 's star tracking." </a:t>
            </a:r>
            <a:endParaRPr sz="1200">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1"/>
          <p:cNvSpPr txBox="1">
            <a:spLocks noGrp="1"/>
          </p:cNvSpPr>
          <p:nvPr>
            <p:ph type="title"/>
          </p:nvPr>
        </p:nvSpPr>
        <p:spPr>
          <a:xfrm>
            <a:off x="628650" y="2738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Recommendations</a:t>
            </a:r>
            <a:endParaRPr b="0">
              <a:latin typeface="Open Sans"/>
              <a:ea typeface="Open Sans"/>
              <a:cs typeface="Open Sans"/>
              <a:sym typeface="Open Sans"/>
            </a:endParaRPr>
          </a:p>
        </p:txBody>
      </p:sp>
      <p:sp>
        <p:nvSpPr>
          <p:cNvPr id="263" name="Google Shape;263;p41"/>
          <p:cNvSpPr txBox="1">
            <a:spLocks noGrp="1"/>
          </p:cNvSpPr>
          <p:nvPr>
            <p:ph type="body" idx="1"/>
          </p:nvPr>
        </p:nvSpPr>
        <p:spPr>
          <a:xfrm>
            <a:off x="628650" y="1369225"/>
            <a:ext cx="7234200" cy="3153000"/>
          </a:xfrm>
          <a:prstGeom prst="rect">
            <a:avLst/>
          </a:prstGeom>
        </p:spPr>
        <p:txBody>
          <a:bodyPr spcFirstLastPara="1" wrap="square" lIns="68575" tIns="34275" rIns="68575" bIns="34275" anchor="t" anchorCtr="0">
            <a:noAutofit/>
          </a:bodyPr>
          <a:lstStyle/>
          <a:p>
            <a:pPr marL="457200" lvl="0" indent="-304800" algn="l" rtl="0">
              <a:spcBef>
                <a:spcPts val="0"/>
              </a:spcBef>
              <a:spcAft>
                <a:spcPts val="0"/>
              </a:spcAft>
              <a:buSzPts val="1200"/>
              <a:buFont typeface="Open Sans"/>
              <a:buChar char="❖"/>
            </a:pPr>
            <a:r>
              <a:rPr lang="en" sz="1200">
                <a:latin typeface="Open Sans"/>
                <a:ea typeface="Open Sans"/>
                <a:cs typeface="Open Sans"/>
                <a:sym typeface="Open Sans"/>
              </a:rPr>
              <a:t>“Measurement of improvement” will be redefined as a Measurement of Growth. Program progress will be measured by the program itself at the end of the engagement cycle. Programs will provide a reflective narrative of their growth while guidance will be provided to  create consistency on what programs share and with the flexibility to fill in the specific information that is relevant for them.</a:t>
            </a:r>
            <a:endParaRPr sz="1200">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2"/>
          <p:cNvSpPr txBox="1">
            <a:spLocks noGrp="1"/>
          </p:cNvSpPr>
          <p:nvPr>
            <p:ph type="title"/>
          </p:nvPr>
        </p:nvSpPr>
        <p:spPr>
          <a:xfrm>
            <a:off x="628650" y="2738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Rationale</a:t>
            </a:r>
            <a:endParaRPr b="0">
              <a:latin typeface="Open Sans"/>
              <a:ea typeface="Open Sans"/>
              <a:cs typeface="Open Sans"/>
              <a:sym typeface="Open Sans"/>
            </a:endParaRPr>
          </a:p>
        </p:txBody>
      </p:sp>
      <p:sp>
        <p:nvSpPr>
          <p:cNvPr id="269" name="Google Shape;269;p42"/>
          <p:cNvSpPr txBox="1">
            <a:spLocks noGrp="1"/>
          </p:cNvSpPr>
          <p:nvPr>
            <p:ph type="body" idx="1"/>
          </p:nvPr>
        </p:nvSpPr>
        <p:spPr>
          <a:xfrm>
            <a:off x="628650" y="1369225"/>
            <a:ext cx="7234200" cy="3153000"/>
          </a:xfrm>
          <a:prstGeom prst="rect">
            <a:avLst/>
          </a:prstGeom>
        </p:spPr>
        <p:txBody>
          <a:bodyPr spcFirstLastPara="1" wrap="square" lIns="68575" tIns="34275" rIns="68575" bIns="34275" anchor="t" anchorCtr="0">
            <a:noAutofit/>
          </a:bodyPr>
          <a:lstStyle/>
          <a:p>
            <a:pPr marL="457200" lvl="0" indent="-304800" algn="l" rtl="0">
              <a:spcBef>
                <a:spcPts val="0"/>
              </a:spcBef>
              <a:spcAft>
                <a:spcPts val="0"/>
              </a:spcAft>
              <a:buSzPts val="1200"/>
              <a:buFont typeface="Open Sans"/>
              <a:buChar char="❖"/>
            </a:pPr>
            <a:r>
              <a:rPr lang="en" sz="1200">
                <a:latin typeface="Open Sans"/>
                <a:ea typeface="Open Sans"/>
                <a:cs typeface="Open Sans"/>
                <a:sym typeface="Open Sans"/>
              </a:rPr>
              <a:t>Spark will empower early educators to make choices about their Spark journey, offering options for goal setting and achievement, accessing resources, and measuring progress·  </a:t>
            </a:r>
            <a:endParaRPr sz="1200">
              <a:latin typeface="Open Sans"/>
              <a:ea typeface="Open Sans"/>
              <a:cs typeface="Open Sans"/>
              <a:sym typeface="Open Sans"/>
            </a:endParaRPr>
          </a:p>
          <a:p>
            <a:pPr marL="457200" lvl="0" indent="-304800" algn="l" rtl="0">
              <a:spcBef>
                <a:spcPts val="0"/>
              </a:spcBef>
              <a:spcAft>
                <a:spcPts val="0"/>
              </a:spcAft>
              <a:buSzPts val="1200"/>
              <a:buFont typeface="Open Sans"/>
              <a:buChar char="❖"/>
            </a:pPr>
            <a:r>
              <a:rPr lang="en" sz="1200">
                <a:latin typeface="Open Sans"/>
                <a:ea typeface="Open Sans"/>
                <a:cs typeface="Open Sans"/>
                <a:sym typeface="Open Sans"/>
              </a:rPr>
              <a:t>Spark will validate that early educators and families will define “quality” differently.</a:t>
            </a:r>
            <a:endParaRPr sz="1200">
              <a:latin typeface="Open Sans"/>
              <a:ea typeface="Open Sans"/>
              <a:cs typeface="Open Sans"/>
              <a:sym typeface="Open Sans"/>
            </a:endParaRPr>
          </a:p>
          <a:p>
            <a:pPr marL="457200" lvl="0" indent="-304800" algn="l" rtl="0">
              <a:spcBef>
                <a:spcPts val="0"/>
              </a:spcBef>
              <a:spcAft>
                <a:spcPts val="0"/>
              </a:spcAft>
              <a:buSzPts val="1200"/>
              <a:buFont typeface="Open Sans"/>
              <a:buChar char="❖"/>
            </a:pPr>
            <a:r>
              <a:rPr lang="en" sz="1200">
                <a:latin typeface="Open Sans"/>
                <a:ea typeface="Open Sans"/>
                <a:cs typeface="Open Sans"/>
                <a:sym typeface="Open Sans"/>
              </a:rPr>
              <a:t>Recognize the value of professional development and program growth that programs are already engaged in by themselves or with their CCR&amp;R coaches and count it as part of their participation in Spark.</a:t>
            </a:r>
            <a:endParaRPr sz="1200">
              <a:latin typeface="Open Sans"/>
              <a:ea typeface="Open Sans"/>
              <a:cs typeface="Open Sans"/>
              <a:sym typeface="Open Sans"/>
            </a:endParaRPr>
          </a:p>
          <a:p>
            <a:pPr marL="457200" lvl="0" indent="-304800" algn="l" rtl="0">
              <a:spcBef>
                <a:spcPts val="0"/>
              </a:spcBef>
              <a:spcAft>
                <a:spcPts val="0"/>
              </a:spcAft>
              <a:buSzPts val="1200"/>
              <a:buFont typeface="Open Sans"/>
              <a:buChar char="❖"/>
            </a:pPr>
            <a:r>
              <a:rPr lang="en" sz="1200">
                <a:latin typeface="Open Sans"/>
                <a:ea typeface="Open Sans"/>
                <a:cs typeface="Open Sans"/>
                <a:sym typeface="Open Sans"/>
              </a:rPr>
              <a:t>Let programs highlight their individual strengths and uniqueness and not categorize them by offering unvarying criteria, making them fill the boxes, and forcing them to submit universal evidence and meet mandatory requirements.</a:t>
            </a:r>
            <a:endParaRPr sz="1200">
              <a:latin typeface="Open Sans"/>
              <a:ea typeface="Open Sans"/>
              <a:cs typeface="Open Sans"/>
              <a:sym typeface="Open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73"/>
        <p:cNvGrpSpPr/>
        <p:nvPr/>
      </p:nvGrpSpPr>
      <p:grpSpPr>
        <a:xfrm>
          <a:off x="0" y="0"/>
          <a:ext cx="0" cy="0"/>
          <a:chOff x="0" y="0"/>
          <a:chExt cx="0" cy="0"/>
        </a:xfrm>
      </p:grpSpPr>
      <p:sp>
        <p:nvSpPr>
          <p:cNvPr id="274" name="Google Shape;274;p43"/>
          <p:cNvSpPr txBox="1">
            <a:spLocks noGrp="1"/>
          </p:cNvSpPr>
          <p:nvPr>
            <p:ph type="title"/>
          </p:nvPr>
        </p:nvSpPr>
        <p:spPr>
          <a:xfrm>
            <a:off x="623900" y="1691950"/>
            <a:ext cx="8217900" cy="1032300"/>
          </a:xfrm>
          <a:prstGeom prst="rect">
            <a:avLst/>
          </a:prstGeom>
        </p:spPr>
        <p:txBody>
          <a:bodyPr spcFirstLastPara="1" wrap="square" lIns="68575" tIns="34275" rIns="68575" bIns="34275" anchor="b" anchorCtr="0">
            <a:noAutofit/>
          </a:bodyPr>
          <a:lstStyle/>
          <a:p>
            <a:pPr marL="0" lvl="0" indent="0" algn="l" rtl="0">
              <a:spcBef>
                <a:spcPts val="0"/>
              </a:spcBef>
              <a:spcAft>
                <a:spcPts val="0"/>
              </a:spcAft>
              <a:buNone/>
            </a:pPr>
            <a:r>
              <a:rPr lang="en" b="0">
                <a:latin typeface="Open Sans"/>
                <a:ea typeface="Open Sans"/>
                <a:cs typeface="Open Sans"/>
                <a:sym typeface="Open Sans"/>
              </a:rPr>
              <a:t>5. Documentation &amp; Evidence</a:t>
            </a:r>
            <a:endParaRPr b="0">
              <a:latin typeface="Open Sans"/>
              <a:ea typeface="Open Sans"/>
              <a:cs typeface="Open Sans"/>
              <a:sym typeface="Ope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4"/>
          <p:cNvSpPr txBox="1">
            <a:spLocks noGrp="1"/>
          </p:cNvSpPr>
          <p:nvPr>
            <p:ph type="title"/>
          </p:nvPr>
        </p:nvSpPr>
        <p:spPr>
          <a:xfrm>
            <a:off x="628650" y="2738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Quotes</a:t>
            </a:r>
            <a:endParaRPr b="0">
              <a:latin typeface="Open Sans"/>
              <a:ea typeface="Open Sans"/>
              <a:cs typeface="Open Sans"/>
              <a:sym typeface="Open Sans"/>
            </a:endParaRPr>
          </a:p>
        </p:txBody>
      </p:sp>
      <p:sp>
        <p:nvSpPr>
          <p:cNvPr id="280" name="Google Shape;280;p44"/>
          <p:cNvSpPr txBox="1">
            <a:spLocks noGrp="1"/>
          </p:cNvSpPr>
          <p:nvPr>
            <p:ph type="body" idx="1"/>
          </p:nvPr>
        </p:nvSpPr>
        <p:spPr>
          <a:xfrm>
            <a:off x="628650" y="1369225"/>
            <a:ext cx="7584000" cy="3153000"/>
          </a:xfrm>
          <a:prstGeom prst="rect">
            <a:avLst/>
          </a:prstGeom>
        </p:spPr>
        <p:txBody>
          <a:bodyPr spcFirstLastPara="1" wrap="square" lIns="68575" tIns="34275" rIns="68575" bIns="34275" anchor="t" anchorCtr="0">
            <a:noAutofit/>
          </a:bodyPr>
          <a:lstStyle/>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“The type of documentation that we would ask providers to do for Spark should be accessible to parents to see (showcase to them) so that they can understand what programs are doing.”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“Providers are developing their program for children and families, and not just trying to meet the marks of Spark portfolio. Previously Spark was an all or nothing setup. If programs are forced to do certain things then that isn’t very supportive. Reduce the huge burden of (portfolio) submission. Let programs tell their own story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“Offering various options of evidence submission to determine program work will make a system equitable and inclusive.”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“Family feedback is a tool that providers could use to measure their outcomes and reflect on this.”  </a:t>
            </a:r>
            <a:endParaRPr sz="1200">
              <a:latin typeface="Open Sans"/>
              <a:ea typeface="Open Sans"/>
              <a:cs typeface="Open Sans"/>
              <a:sym typeface="Open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5"/>
          <p:cNvSpPr txBox="1">
            <a:spLocks noGrp="1"/>
          </p:cNvSpPr>
          <p:nvPr>
            <p:ph type="title"/>
          </p:nvPr>
        </p:nvSpPr>
        <p:spPr>
          <a:xfrm>
            <a:off x="628650" y="2738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Recommendations</a:t>
            </a:r>
            <a:endParaRPr b="0">
              <a:latin typeface="Open Sans"/>
              <a:ea typeface="Open Sans"/>
              <a:cs typeface="Open Sans"/>
              <a:sym typeface="Open Sans"/>
            </a:endParaRPr>
          </a:p>
        </p:txBody>
      </p:sp>
      <p:sp>
        <p:nvSpPr>
          <p:cNvPr id="286" name="Google Shape;286;p45"/>
          <p:cNvSpPr txBox="1">
            <a:spLocks noGrp="1"/>
          </p:cNvSpPr>
          <p:nvPr>
            <p:ph type="body" idx="1"/>
          </p:nvPr>
        </p:nvSpPr>
        <p:spPr>
          <a:xfrm>
            <a:off x="628650" y="1369225"/>
            <a:ext cx="7234200" cy="3153000"/>
          </a:xfrm>
          <a:prstGeom prst="rect">
            <a:avLst/>
          </a:prstGeom>
        </p:spPr>
        <p:txBody>
          <a:bodyPr spcFirstLastPara="1" wrap="square" lIns="68575" tIns="34275" rIns="68575" bIns="34275" anchor="t" anchorCtr="0">
            <a:noAutofit/>
          </a:bodyPr>
          <a:lstStyle/>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Spark will utilize a variety of ways for programs to document progress toward meeting their goals. Some examples include:</a:t>
            </a:r>
            <a:endParaRPr sz="1200">
              <a:latin typeface="Open Sans"/>
              <a:ea typeface="Open Sans"/>
              <a:cs typeface="Open Sans"/>
              <a:sym typeface="Open Sans"/>
            </a:endParaRPr>
          </a:p>
          <a:p>
            <a:pPr marL="914400" lvl="1"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Program visit such as observation or assessment</a:t>
            </a:r>
            <a:endParaRPr sz="1200">
              <a:latin typeface="Open Sans"/>
              <a:ea typeface="Open Sans"/>
              <a:cs typeface="Open Sans"/>
              <a:sym typeface="Open Sans"/>
            </a:endParaRPr>
          </a:p>
          <a:p>
            <a:pPr marL="914400" lvl="1"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Photographs, copies of policies, written descriptions, program marketing materials</a:t>
            </a:r>
            <a:endParaRPr sz="1200">
              <a:latin typeface="Open Sans"/>
              <a:ea typeface="Open Sans"/>
              <a:cs typeface="Open Sans"/>
              <a:sym typeface="Open Sans"/>
            </a:endParaRPr>
          </a:p>
          <a:p>
            <a:pPr marL="914400" lvl="1"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Sharing information via video or Zoom meeting (recording may be required)</a:t>
            </a:r>
            <a:endParaRPr sz="1200">
              <a:latin typeface="Open Sans"/>
              <a:ea typeface="Open Sans"/>
              <a:cs typeface="Open Sans"/>
              <a:sym typeface="Open Sans"/>
            </a:endParaRPr>
          </a:p>
          <a:p>
            <a:pPr marL="914400" lvl="1"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Head Start or OPK’s strategic plan</a:t>
            </a:r>
            <a:endParaRPr sz="1200">
              <a:latin typeface="Open Sans"/>
              <a:ea typeface="Open Sans"/>
              <a:cs typeface="Open Sans"/>
              <a:sym typeface="Open Sans"/>
            </a:endParaRPr>
          </a:p>
          <a:p>
            <a:pPr marL="914400" lvl="1"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Families/community testimonials</a:t>
            </a:r>
            <a:endParaRPr sz="1200">
              <a:latin typeface="Open Sans"/>
              <a:ea typeface="Open Sans"/>
              <a:cs typeface="Open Sans"/>
              <a:sym typeface="Open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46"/>
          <p:cNvSpPr txBox="1">
            <a:spLocks noGrp="1"/>
          </p:cNvSpPr>
          <p:nvPr>
            <p:ph type="title"/>
          </p:nvPr>
        </p:nvSpPr>
        <p:spPr>
          <a:xfrm>
            <a:off x="628650" y="2738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Rationale</a:t>
            </a:r>
            <a:endParaRPr b="0">
              <a:latin typeface="Open Sans"/>
              <a:ea typeface="Open Sans"/>
              <a:cs typeface="Open Sans"/>
              <a:sym typeface="Open Sans"/>
            </a:endParaRPr>
          </a:p>
        </p:txBody>
      </p:sp>
      <p:sp>
        <p:nvSpPr>
          <p:cNvPr id="292" name="Google Shape;292;p46"/>
          <p:cNvSpPr txBox="1">
            <a:spLocks noGrp="1"/>
          </p:cNvSpPr>
          <p:nvPr>
            <p:ph type="body" idx="1"/>
          </p:nvPr>
        </p:nvSpPr>
        <p:spPr>
          <a:xfrm>
            <a:off x="628650" y="1369225"/>
            <a:ext cx="7234200" cy="3153000"/>
          </a:xfrm>
          <a:prstGeom prst="rect">
            <a:avLst/>
          </a:prstGeom>
        </p:spPr>
        <p:txBody>
          <a:bodyPr spcFirstLastPara="1" wrap="square" lIns="68575" tIns="34275" rIns="68575" bIns="34275" anchor="t" anchorCtr="0">
            <a:noAutofit/>
          </a:bodyPr>
          <a:lstStyle/>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Spark demonstrates its commitment to equity in documentation by accepting various types of documentation. This approach underscores Spark's appreciation for different documentation styles and formats.</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Spark offers users flexibility in choosing their preferred method of document submission, empowering them to select the approach that best fits their needs and workflow.</a:t>
            </a:r>
            <a:endParaRPr sz="1200">
              <a:latin typeface="Open Sans"/>
              <a:ea typeface="Open Sans"/>
              <a:cs typeface="Open Sans"/>
              <a:sym typeface="Open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296"/>
        <p:cNvGrpSpPr/>
        <p:nvPr/>
      </p:nvGrpSpPr>
      <p:grpSpPr>
        <a:xfrm>
          <a:off x="0" y="0"/>
          <a:ext cx="0" cy="0"/>
          <a:chOff x="0" y="0"/>
          <a:chExt cx="0" cy="0"/>
        </a:xfrm>
      </p:grpSpPr>
      <p:sp>
        <p:nvSpPr>
          <p:cNvPr id="297" name="Google Shape;297;p47"/>
          <p:cNvSpPr txBox="1">
            <a:spLocks noGrp="1"/>
          </p:cNvSpPr>
          <p:nvPr>
            <p:ph type="title"/>
          </p:nvPr>
        </p:nvSpPr>
        <p:spPr>
          <a:xfrm>
            <a:off x="623900" y="1691950"/>
            <a:ext cx="8217900" cy="1032300"/>
          </a:xfrm>
          <a:prstGeom prst="rect">
            <a:avLst/>
          </a:prstGeom>
        </p:spPr>
        <p:txBody>
          <a:bodyPr spcFirstLastPara="1" wrap="square" lIns="68575" tIns="34275" rIns="68575" bIns="34275" anchor="b" anchorCtr="0">
            <a:noAutofit/>
          </a:bodyPr>
          <a:lstStyle/>
          <a:p>
            <a:pPr marL="0" lvl="0" indent="0" algn="l" rtl="0">
              <a:spcBef>
                <a:spcPts val="0"/>
              </a:spcBef>
              <a:spcAft>
                <a:spcPts val="0"/>
              </a:spcAft>
              <a:buNone/>
            </a:pPr>
            <a:r>
              <a:rPr lang="en" b="0">
                <a:latin typeface="Open Sans"/>
                <a:ea typeface="Open Sans"/>
                <a:cs typeface="Open Sans"/>
                <a:sym typeface="Open Sans"/>
              </a:rPr>
              <a:t>6. Recognition</a:t>
            </a:r>
            <a:endParaRPr b="0">
              <a:latin typeface="Open Sans"/>
              <a:ea typeface="Open Sans"/>
              <a:cs typeface="Open Sans"/>
              <a:sym typeface="Open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48"/>
          <p:cNvSpPr txBox="1">
            <a:spLocks noGrp="1"/>
          </p:cNvSpPr>
          <p:nvPr>
            <p:ph type="title"/>
          </p:nvPr>
        </p:nvSpPr>
        <p:spPr>
          <a:xfrm>
            <a:off x="628650" y="2738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Quotes</a:t>
            </a:r>
            <a:endParaRPr b="0">
              <a:latin typeface="Open Sans"/>
              <a:ea typeface="Open Sans"/>
              <a:cs typeface="Open Sans"/>
              <a:sym typeface="Open Sans"/>
            </a:endParaRPr>
          </a:p>
        </p:txBody>
      </p:sp>
      <p:sp>
        <p:nvSpPr>
          <p:cNvPr id="303" name="Google Shape;303;p48"/>
          <p:cNvSpPr txBox="1">
            <a:spLocks noGrp="1"/>
          </p:cNvSpPr>
          <p:nvPr>
            <p:ph type="body" idx="1"/>
          </p:nvPr>
        </p:nvSpPr>
        <p:spPr>
          <a:xfrm>
            <a:off x="628650" y="1369225"/>
            <a:ext cx="7234200" cy="3153000"/>
          </a:xfrm>
          <a:prstGeom prst="rect">
            <a:avLst/>
          </a:prstGeom>
        </p:spPr>
        <p:txBody>
          <a:bodyPr spcFirstLastPara="1" wrap="square" lIns="68575" tIns="34275" rIns="68575" bIns="34275" anchor="t" anchorCtr="0">
            <a:noAutofit/>
          </a:bodyPr>
          <a:lstStyle/>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“If this is about improving the Spark program, I would love the 3, 4 ,5-star rating to be changed. When my families were told that I had received a 3-star rating, their first question was always 3 out of how many.”</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“My parents chose my program for what makes my program unique more than stars.”</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“Star-rating system takes the focus off of the process and puts it on just getting to the next level. It also creates some assumption that one program is better than another. But it is not true.”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“As providers, we are eager to race to reach a star. However, for providers, reflective practices have to be more important than meeting some general criteria and achieving a certain star level.” </a:t>
            </a:r>
            <a:endParaRPr sz="1200">
              <a:latin typeface="Open Sans"/>
              <a:ea typeface="Open Sans"/>
              <a:cs typeface="Open Sans"/>
              <a:sym typeface="Open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9"/>
          <p:cNvSpPr txBox="1">
            <a:spLocks noGrp="1"/>
          </p:cNvSpPr>
          <p:nvPr>
            <p:ph type="title"/>
          </p:nvPr>
        </p:nvSpPr>
        <p:spPr>
          <a:xfrm>
            <a:off x="628650" y="2738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Recommendations</a:t>
            </a:r>
            <a:endParaRPr b="0">
              <a:latin typeface="Open Sans"/>
              <a:ea typeface="Open Sans"/>
              <a:cs typeface="Open Sans"/>
              <a:sym typeface="Open Sans"/>
            </a:endParaRPr>
          </a:p>
        </p:txBody>
      </p:sp>
      <p:sp>
        <p:nvSpPr>
          <p:cNvPr id="309" name="Google Shape;309;p49"/>
          <p:cNvSpPr txBox="1">
            <a:spLocks noGrp="1"/>
          </p:cNvSpPr>
          <p:nvPr>
            <p:ph type="body" idx="1"/>
          </p:nvPr>
        </p:nvSpPr>
        <p:spPr>
          <a:xfrm>
            <a:off x="628650" y="1369225"/>
            <a:ext cx="7234200" cy="3153000"/>
          </a:xfrm>
          <a:prstGeom prst="rect">
            <a:avLst/>
          </a:prstGeom>
        </p:spPr>
        <p:txBody>
          <a:bodyPr spcFirstLastPara="1" wrap="square" lIns="68575" tIns="34275" rIns="68575" bIns="34275" anchor="t" anchorCtr="0">
            <a:noAutofit/>
          </a:bodyPr>
          <a:lstStyle/>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Recognition will be given for the completion of an Engagement Cycle where programs have worked to accomplish specific goals relevant to their individual values and needs (instead of the overall generalization of having a star rating). Programs will be recognized with the receipt of a Certificate of Achievement with specific information regarding the program’s activities. Programs will also receive a financial Recognition Incentive.</a:t>
            </a:r>
            <a:endParaRPr sz="1200">
              <a:latin typeface="Open Sans"/>
              <a:ea typeface="Open Sans"/>
              <a:cs typeface="Open Sans"/>
              <a:sym typeface="Open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50"/>
          <p:cNvSpPr txBox="1">
            <a:spLocks noGrp="1"/>
          </p:cNvSpPr>
          <p:nvPr>
            <p:ph type="title"/>
          </p:nvPr>
        </p:nvSpPr>
        <p:spPr>
          <a:xfrm>
            <a:off x="628650" y="2738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Rationale</a:t>
            </a:r>
            <a:endParaRPr b="0">
              <a:latin typeface="Open Sans"/>
              <a:ea typeface="Open Sans"/>
              <a:cs typeface="Open Sans"/>
              <a:sym typeface="Open Sans"/>
            </a:endParaRPr>
          </a:p>
        </p:txBody>
      </p:sp>
      <p:sp>
        <p:nvSpPr>
          <p:cNvPr id="315" name="Google Shape;315;p50"/>
          <p:cNvSpPr txBox="1">
            <a:spLocks noGrp="1"/>
          </p:cNvSpPr>
          <p:nvPr>
            <p:ph type="body" idx="1"/>
          </p:nvPr>
        </p:nvSpPr>
        <p:spPr>
          <a:xfrm>
            <a:off x="628650" y="1369225"/>
            <a:ext cx="7234200" cy="3153000"/>
          </a:xfrm>
          <a:prstGeom prst="rect">
            <a:avLst/>
          </a:prstGeom>
        </p:spPr>
        <p:txBody>
          <a:bodyPr spcFirstLastPara="1" wrap="square" lIns="68575" tIns="34275" rIns="68575" bIns="34275" anchor="t" anchorCtr="0">
            <a:noAutofit/>
          </a:bodyPr>
          <a:lstStyle/>
          <a:p>
            <a:pPr marL="457200" lvl="0" indent="-304800" algn="l" rtl="0">
              <a:lnSpc>
                <a:spcPct val="115000"/>
              </a:lnSpc>
              <a:spcBef>
                <a:spcPts val="0"/>
              </a:spcBef>
              <a:spcAft>
                <a:spcPts val="0"/>
              </a:spcAft>
              <a:buSzPts val="1200"/>
              <a:buFont typeface="Open Sans"/>
              <a:buChar char="❖"/>
            </a:pPr>
            <a:r>
              <a:rPr lang="en" sz="1200">
                <a:latin typeface="Open Sans"/>
                <a:ea typeface="Open Sans"/>
                <a:cs typeface="Open Sans"/>
                <a:sym typeface="Open Sans"/>
              </a:rPr>
              <a:t>Spark will empower early educators to make choices about their Spark journey, offering</a:t>
            </a:r>
            <a:endParaRPr sz="1200">
              <a:latin typeface="Open Sans"/>
              <a:ea typeface="Open Sans"/>
              <a:cs typeface="Open Sans"/>
              <a:sym typeface="Open Sans"/>
            </a:endParaRPr>
          </a:p>
          <a:p>
            <a:pPr marL="457200" lvl="0" indent="0" algn="l" rtl="0">
              <a:lnSpc>
                <a:spcPct val="115000"/>
              </a:lnSpc>
              <a:spcBef>
                <a:spcPts val="0"/>
              </a:spcBef>
              <a:spcAft>
                <a:spcPts val="0"/>
              </a:spcAft>
              <a:buNone/>
            </a:pPr>
            <a:r>
              <a:rPr lang="en" sz="1200">
                <a:latin typeface="Open Sans"/>
                <a:ea typeface="Open Sans"/>
                <a:cs typeface="Open Sans"/>
                <a:sym typeface="Open Sans"/>
              </a:rPr>
              <a:t>options for goal setting and achievement, accessing resources, and measuring progress.  </a:t>
            </a:r>
            <a:endParaRPr sz="1200">
              <a:latin typeface="Open Sans"/>
              <a:ea typeface="Open Sans"/>
              <a:cs typeface="Open Sans"/>
              <a:sym typeface="Open Sans"/>
            </a:endParaRPr>
          </a:p>
          <a:p>
            <a:pPr marL="457200" lvl="0" indent="-304800" algn="l" rtl="0">
              <a:lnSpc>
                <a:spcPct val="115000"/>
              </a:lnSpc>
              <a:spcBef>
                <a:spcPts val="0"/>
              </a:spcBef>
              <a:spcAft>
                <a:spcPts val="0"/>
              </a:spcAft>
              <a:buSzPts val="1200"/>
              <a:buFont typeface="Open Sans"/>
              <a:buChar char="❖"/>
            </a:pPr>
            <a:r>
              <a:rPr lang="en" sz="1200">
                <a:latin typeface="Open Sans"/>
                <a:ea typeface="Open Sans"/>
                <a:cs typeface="Open Sans"/>
                <a:sym typeface="Open Sans"/>
              </a:rPr>
              <a:t>Spark will validate that early educators and families will define “quality” differently.</a:t>
            </a:r>
            <a:endParaRPr sz="1200">
              <a:latin typeface="Open Sans"/>
              <a:ea typeface="Open Sans"/>
              <a:cs typeface="Open Sans"/>
              <a:sym typeface="Open Sans"/>
            </a:endParaRPr>
          </a:p>
          <a:p>
            <a:pPr marL="457200" lvl="0" indent="-304800" algn="l" rtl="0">
              <a:lnSpc>
                <a:spcPct val="115000"/>
              </a:lnSpc>
              <a:spcBef>
                <a:spcPts val="0"/>
              </a:spcBef>
              <a:spcAft>
                <a:spcPts val="0"/>
              </a:spcAft>
              <a:buSzPts val="1200"/>
              <a:buFont typeface="Open Sans"/>
              <a:buChar char="❖"/>
            </a:pPr>
            <a:r>
              <a:rPr lang="en" sz="1200">
                <a:latin typeface="Open Sans"/>
                <a:ea typeface="Open Sans"/>
                <a:cs typeface="Open Sans"/>
                <a:sym typeface="Open Sans"/>
              </a:rPr>
              <a:t>Spark will support and empower families to find care that aligns with the needs, values, and culture of their family.</a:t>
            </a:r>
            <a:endParaRPr sz="1200">
              <a:latin typeface="Open Sans"/>
              <a:ea typeface="Open Sans"/>
              <a:cs typeface="Open Sans"/>
              <a:sym typeface="Open Sans"/>
            </a:endParaRPr>
          </a:p>
          <a:p>
            <a:pPr marL="457200" lvl="0" indent="-304800" algn="l" rtl="0">
              <a:lnSpc>
                <a:spcPct val="115000"/>
              </a:lnSpc>
              <a:spcBef>
                <a:spcPts val="0"/>
              </a:spcBef>
              <a:spcAft>
                <a:spcPts val="0"/>
              </a:spcAft>
              <a:buSzPts val="1200"/>
              <a:buFont typeface="Open Sans"/>
              <a:buChar char="❖"/>
            </a:pPr>
            <a:r>
              <a:rPr lang="en" sz="1200">
                <a:latin typeface="Open Sans"/>
                <a:ea typeface="Open Sans"/>
                <a:cs typeface="Open Sans"/>
                <a:sym typeface="Open Sans"/>
              </a:rPr>
              <a:t>Replacing the star rating system with Certificates of Achievement for the completion of each goal cycle will recognize the individual strengths of every program and highlight programs’ achievements rather than meeting predetermined criteria and/or even failing in the pursuit of rating.  </a:t>
            </a:r>
            <a:endParaRPr sz="1200">
              <a:latin typeface="Open Sans"/>
              <a:ea typeface="Open Sans"/>
              <a:cs typeface="Open Sans"/>
              <a:sym typeface="Open Sans"/>
            </a:endParaRPr>
          </a:p>
          <a:p>
            <a:pPr marL="457200" lvl="0" indent="-304800" algn="l" rtl="0">
              <a:lnSpc>
                <a:spcPct val="115000"/>
              </a:lnSpc>
              <a:spcBef>
                <a:spcPts val="0"/>
              </a:spcBef>
              <a:spcAft>
                <a:spcPts val="0"/>
              </a:spcAft>
              <a:buSzPts val="1200"/>
              <a:buFont typeface="Open Sans"/>
              <a:buChar char="❖"/>
            </a:pPr>
            <a:r>
              <a:rPr lang="en" sz="1200">
                <a:latin typeface="Open Sans"/>
                <a:ea typeface="Open Sans"/>
                <a:cs typeface="Open Sans"/>
                <a:sym typeface="Open Sans"/>
              </a:rPr>
              <a:t>This system can help parents see the unique values and strengths of a program and will emphasize what is important for families. Parents will be able to choose programs based on what is important to them.</a:t>
            </a:r>
            <a:endParaRPr sz="1200">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319"/>
        <p:cNvGrpSpPr/>
        <p:nvPr/>
      </p:nvGrpSpPr>
      <p:grpSpPr>
        <a:xfrm>
          <a:off x="0" y="0"/>
          <a:ext cx="0" cy="0"/>
          <a:chOff x="0" y="0"/>
          <a:chExt cx="0" cy="0"/>
        </a:xfrm>
      </p:grpSpPr>
      <p:sp>
        <p:nvSpPr>
          <p:cNvPr id="320" name="Google Shape;320;p51"/>
          <p:cNvSpPr txBox="1">
            <a:spLocks noGrp="1"/>
          </p:cNvSpPr>
          <p:nvPr>
            <p:ph type="title"/>
          </p:nvPr>
        </p:nvSpPr>
        <p:spPr>
          <a:xfrm>
            <a:off x="623900" y="1600825"/>
            <a:ext cx="8217900" cy="1504500"/>
          </a:xfrm>
          <a:prstGeom prst="rect">
            <a:avLst/>
          </a:prstGeom>
        </p:spPr>
        <p:txBody>
          <a:bodyPr spcFirstLastPara="1" wrap="square" lIns="68575" tIns="34275" rIns="68575" bIns="34275" anchor="b" anchorCtr="0">
            <a:noAutofit/>
          </a:bodyPr>
          <a:lstStyle/>
          <a:p>
            <a:pPr marL="0" lvl="0" indent="0" algn="l" rtl="0">
              <a:spcBef>
                <a:spcPts val="0"/>
              </a:spcBef>
              <a:spcAft>
                <a:spcPts val="0"/>
              </a:spcAft>
              <a:buNone/>
            </a:pPr>
            <a:r>
              <a:rPr lang="en" b="0">
                <a:latin typeface="Open Sans"/>
                <a:ea typeface="Open Sans"/>
                <a:cs typeface="Open Sans"/>
                <a:sym typeface="Open Sans"/>
              </a:rPr>
              <a:t>7. Information for Families &amp; Families Voice</a:t>
            </a:r>
            <a:endParaRPr b="0">
              <a:latin typeface="Open Sans"/>
              <a:ea typeface="Open Sans"/>
              <a:cs typeface="Open Sans"/>
              <a:sym typeface="Open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2"/>
          <p:cNvSpPr txBox="1">
            <a:spLocks noGrp="1"/>
          </p:cNvSpPr>
          <p:nvPr>
            <p:ph type="title"/>
          </p:nvPr>
        </p:nvSpPr>
        <p:spPr>
          <a:xfrm>
            <a:off x="628650" y="2738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Quotes</a:t>
            </a:r>
            <a:endParaRPr b="0">
              <a:latin typeface="Open Sans"/>
              <a:ea typeface="Open Sans"/>
              <a:cs typeface="Open Sans"/>
              <a:sym typeface="Open Sans"/>
            </a:endParaRPr>
          </a:p>
        </p:txBody>
      </p:sp>
      <p:sp>
        <p:nvSpPr>
          <p:cNvPr id="326" name="Google Shape;326;p52"/>
          <p:cNvSpPr txBox="1">
            <a:spLocks noGrp="1"/>
          </p:cNvSpPr>
          <p:nvPr>
            <p:ph type="body" idx="1"/>
          </p:nvPr>
        </p:nvSpPr>
        <p:spPr>
          <a:xfrm>
            <a:off x="628650" y="1369225"/>
            <a:ext cx="7607100" cy="3153000"/>
          </a:xfrm>
          <a:prstGeom prst="rect">
            <a:avLst/>
          </a:prstGeom>
        </p:spPr>
        <p:txBody>
          <a:bodyPr spcFirstLastPara="1" wrap="square" lIns="68575" tIns="34275" rIns="68575" bIns="34275" anchor="t" anchorCtr="0">
            <a:noAutofit/>
          </a:bodyPr>
          <a:lstStyle/>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“The value and reputation of our program comes from our relationships with the families we serve.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“Whatever is built for families should be done with the family input vs. a creating a system on general ideas with hope that it will “fit” family needs”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“Spark should be a listener of the community and providers and parents and then share back out to the larger system what is happening on the ground.”</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“What Spark wants to do is highlight elements of each program to showcase their work to help parents find a program that fits their needs.”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“Parents need to be able to distinguish the different programs and what they offer. The badge system can help them to make conscious choices.”</a:t>
            </a:r>
            <a:endParaRPr sz="1200">
              <a:latin typeface="Open Sans"/>
              <a:ea typeface="Open Sans"/>
              <a:cs typeface="Open Sans"/>
              <a:sym typeface="Open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53"/>
          <p:cNvSpPr txBox="1">
            <a:spLocks noGrp="1"/>
          </p:cNvSpPr>
          <p:nvPr>
            <p:ph type="title"/>
          </p:nvPr>
        </p:nvSpPr>
        <p:spPr>
          <a:xfrm>
            <a:off x="628650" y="2738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Recommendations</a:t>
            </a:r>
            <a:endParaRPr b="0">
              <a:latin typeface="Open Sans"/>
              <a:ea typeface="Open Sans"/>
              <a:cs typeface="Open Sans"/>
              <a:sym typeface="Open Sans"/>
            </a:endParaRPr>
          </a:p>
        </p:txBody>
      </p:sp>
      <p:sp>
        <p:nvSpPr>
          <p:cNvPr id="332" name="Google Shape;332;p53"/>
          <p:cNvSpPr txBox="1">
            <a:spLocks noGrp="1"/>
          </p:cNvSpPr>
          <p:nvPr>
            <p:ph type="body" idx="1"/>
          </p:nvPr>
        </p:nvSpPr>
        <p:spPr>
          <a:xfrm>
            <a:off x="628650" y="1369225"/>
            <a:ext cx="7234200" cy="3153000"/>
          </a:xfrm>
          <a:prstGeom prst="rect">
            <a:avLst/>
          </a:prstGeom>
        </p:spPr>
        <p:txBody>
          <a:bodyPr spcFirstLastPara="1" wrap="square" lIns="68575" tIns="34275" rIns="68575" bIns="34275" anchor="t" anchorCtr="0">
            <a:noAutofit/>
          </a:bodyPr>
          <a:lstStyle/>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Spark will create 2-way communication with families and communities to help them understand Spark’s purpose and how the programs they are working with are involved. Accessible materials will be created in both print and digital formats in 5 languages, including places where families access services for their children. Spark will develop resources or tools for programs to effectively communicate their participation story with families. Spark will strive for maximum visibility on Find Child Care Oregon, making it easy for families to identify programs participating in Spark to the fullest extent possible. </a:t>
            </a:r>
            <a:endParaRPr sz="1200">
              <a:latin typeface="Open Sans"/>
              <a:ea typeface="Open Sans"/>
              <a:cs typeface="Open Sans"/>
              <a:sym typeface="Open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54"/>
          <p:cNvSpPr txBox="1">
            <a:spLocks noGrp="1"/>
          </p:cNvSpPr>
          <p:nvPr>
            <p:ph type="title"/>
          </p:nvPr>
        </p:nvSpPr>
        <p:spPr>
          <a:xfrm>
            <a:off x="628650" y="273843"/>
            <a:ext cx="6515100" cy="9945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b="0">
                <a:latin typeface="Open Sans"/>
                <a:ea typeface="Open Sans"/>
                <a:cs typeface="Open Sans"/>
                <a:sym typeface="Open Sans"/>
              </a:rPr>
              <a:t>Rationale</a:t>
            </a:r>
            <a:endParaRPr b="0">
              <a:latin typeface="Open Sans"/>
              <a:ea typeface="Open Sans"/>
              <a:cs typeface="Open Sans"/>
              <a:sym typeface="Open Sans"/>
            </a:endParaRPr>
          </a:p>
        </p:txBody>
      </p:sp>
      <p:sp>
        <p:nvSpPr>
          <p:cNvPr id="338" name="Google Shape;338;p54"/>
          <p:cNvSpPr txBox="1">
            <a:spLocks noGrp="1"/>
          </p:cNvSpPr>
          <p:nvPr>
            <p:ph type="body" idx="1"/>
          </p:nvPr>
        </p:nvSpPr>
        <p:spPr>
          <a:xfrm>
            <a:off x="628650" y="1369225"/>
            <a:ext cx="7234200" cy="3153000"/>
          </a:xfrm>
          <a:prstGeom prst="rect">
            <a:avLst/>
          </a:prstGeom>
        </p:spPr>
        <p:txBody>
          <a:bodyPr spcFirstLastPara="1" wrap="square" lIns="68575" tIns="34275" rIns="68575" bIns="34275" anchor="t" anchorCtr="0">
            <a:noAutofit/>
          </a:bodyPr>
          <a:lstStyle/>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Spark will support and empower families to find care that aligns with the needs, values, and culture of their family. </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Spark will validate that early educators and families will define “quality” differently.</a:t>
            </a:r>
            <a:endParaRPr sz="1200">
              <a:latin typeface="Open Sans"/>
              <a:ea typeface="Open Sans"/>
              <a:cs typeface="Open Sans"/>
              <a:sym typeface="Open Sans"/>
            </a:endParaRPr>
          </a:p>
          <a:p>
            <a:pPr marL="457200" lvl="0" indent="-304800" algn="l" rtl="0">
              <a:lnSpc>
                <a:spcPct val="150000"/>
              </a:lnSpc>
              <a:spcBef>
                <a:spcPts val="0"/>
              </a:spcBef>
              <a:spcAft>
                <a:spcPts val="0"/>
              </a:spcAft>
              <a:buSzPts val="1200"/>
              <a:buFont typeface="Open Sans"/>
              <a:buChar char="❖"/>
            </a:pPr>
            <a:r>
              <a:rPr lang="en" sz="1200">
                <a:latin typeface="Open Sans"/>
                <a:ea typeface="Open Sans"/>
                <a:cs typeface="Open Sans"/>
                <a:sym typeface="Open Sans"/>
              </a:rPr>
              <a:t>Spark will ensure that participating programs have met basic health and safety standards and will communicate this to families. </a:t>
            </a:r>
            <a:endParaRPr sz="1200">
              <a:latin typeface="Open Sans"/>
              <a:ea typeface="Open Sans"/>
              <a:cs typeface="Open Sans"/>
              <a:sym typeface="Open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61"/>
          <p:cNvSpPr txBox="1">
            <a:spLocks noGrp="1"/>
          </p:cNvSpPr>
          <p:nvPr>
            <p:ph type="ctrTitle"/>
          </p:nvPr>
        </p:nvSpPr>
        <p:spPr>
          <a:xfrm>
            <a:off x="1143000" y="1680313"/>
            <a:ext cx="6858000" cy="1164600"/>
          </a:xfrm>
          <a:prstGeom prst="rect">
            <a:avLst/>
          </a:prstGeom>
        </p:spPr>
        <p:txBody>
          <a:bodyPr spcFirstLastPara="1" wrap="square" lIns="68575" tIns="34275" rIns="68575" bIns="34275" anchor="ctr" anchorCtr="0">
            <a:noAutofit/>
          </a:bodyPr>
          <a:lstStyle/>
          <a:p>
            <a:pPr marL="0" lvl="0" indent="0" algn="ctr" rtl="0">
              <a:lnSpc>
                <a:spcPct val="100000"/>
              </a:lnSpc>
              <a:spcBef>
                <a:spcPts val="0"/>
              </a:spcBef>
              <a:spcAft>
                <a:spcPts val="0"/>
              </a:spcAft>
              <a:buNone/>
            </a:pPr>
            <a:r>
              <a:rPr lang="en" dirty="0">
                <a:latin typeface="Open Sans"/>
                <a:ea typeface="Open Sans"/>
                <a:cs typeface="Open Sans"/>
                <a:sym typeface="Open Sans"/>
              </a:rPr>
              <a:t>Clarifying Questions</a:t>
            </a:r>
            <a:endParaRPr dirty="0">
              <a:latin typeface="Open Sans"/>
              <a:ea typeface="Open Sans"/>
              <a:cs typeface="Open Sans"/>
              <a:sym typeface="Open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64"/>
          <p:cNvSpPr txBox="1">
            <a:spLocks noGrp="1"/>
          </p:cNvSpPr>
          <p:nvPr>
            <p:ph type="ctrTitle"/>
          </p:nvPr>
        </p:nvSpPr>
        <p:spPr>
          <a:xfrm>
            <a:off x="1143000" y="1680313"/>
            <a:ext cx="6858000" cy="1164600"/>
          </a:xfrm>
          <a:prstGeom prst="rect">
            <a:avLst/>
          </a:prstGeom>
        </p:spPr>
        <p:txBody>
          <a:bodyPr spcFirstLastPara="1" wrap="square" lIns="68575" tIns="34275" rIns="68575" bIns="34275" anchor="ctr" anchorCtr="0">
            <a:noAutofit/>
          </a:bodyPr>
          <a:lstStyle/>
          <a:p>
            <a:pPr marL="0" lvl="0" indent="0" algn="ctr" rtl="0">
              <a:lnSpc>
                <a:spcPct val="100000"/>
              </a:lnSpc>
              <a:spcBef>
                <a:spcPts val="0"/>
              </a:spcBef>
              <a:spcAft>
                <a:spcPts val="0"/>
              </a:spcAft>
              <a:buNone/>
            </a:pPr>
            <a:r>
              <a:rPr lang="en">
                <a:latin typeface="Open Sans"/>
                <a:ea typeface="Open Sans"/>
                <a:cs typeface="Open Sans"/>
                <a:sym typeface="Open Sans"/>
              </a:rPr>
              <a:t>Next Steps</a:t>
            </a:r>
            <a:endParaRPr>
              <a:latin typeface="Open Sans"/>
              <a:ea typeface="Open Sans"/>
              <a:cs typeface="Open Sans"/>
              <a:sym typeface="Open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65"/>
          <p:cNvSpPr txBox="1"/>
          <p:nvPr/>
        </p:nvSpPr>
        <p:spPr>
          <a:xfrm>
            <a:off x="524350" y="1734000"/>
            <a:ext cx="2305800" cy="1675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4000">
                <a:solidFill>
                  <a:schemeClr val="dk1"/>
                </a:solidFill>
                <a:latin typeface="Open Sans SemiBold"/>
                <a:ea typeface="Open Sans SemiBold"/>
                <a:cs typeface="Open Sans SemiBold"/>
                <a:sym typeface="Open Sans SemiBold"/>
              </a:rPr>
              <a:t>Thank </a:t>
            </a:r>
            <a:endParaRPr sz="4000">
              <a:solidFill>
                <a:schemeClr val="dk1"/>
              </a:solidFill>
              <a:latin typeface="Open Sans SemiBold"/>
              <a:ea typeface="Open Sans SemiBold"/>
              <a:cs typeface="Open Sans SemiBold"/>
              <a:sym typeface="Open Sans SemiBold"/>
            </a:endParaRPr>
          </a:p>
          <a:p>
            <a:pPr marL="0" lvl="0" indent="0" algn="l" rtl="0">
              <a:lnSpc>
                <a:spcPct val="115000"/>
              </a:lnSpc>
              <a:spcBef>
                <a:spcPts val="0"/>
              </a:spcBef>
              <a:spcAft>
                <a:spcPts val="0"/>
              </a:spcAft>
              <a:buNone/>
            </a:pPr>
            <a:r>
              <a:rPr lang="en" sz="4000">
                <a:solidFill>
                  <a:schemeClr val="dk1"/>
                </a:solidFill>
                <a:latin typeface="Open Sans SemiBold"/>
                <a:ea typeface="Open Sans SemiBold"/>
                <a:cs typeface="Open Sans SemiBold"/>
                <a:sym typeface="Open Sans SemiBold"/>
              </a:rPr>
              <a:t>you</a:t>
            </a:r>
            <a:endParaRPr sz="4000">
              <a:solidFill>
                <a:schemeClr val="dk1"/>
              </a:solidFill>
              <a:latin typeface="Open Sans SemiBold"/>
              <a:ea typeface="Open Sans SemiBold"/>
              <a:cs typeface="Open Sans SemiBold"/>
              <a:sym typeface="Open Sans SemiBold"/>
            </a:endParaRPr>
          </a:p>
        </p:txBody>
      </p:sp>
      <p:pic>
        <p:nvPicPr>
          <p:cNvPr id="423" name="Google Shape;423;p65"/>
          <p:cNvPicPr preferRelativeResize="0"/>
          <p:nvPr/>
        </p:nvPicPr>
        <p:blipFill>
          <a:blip r:embed="rId3">
            <a:alphaModFix amt="85000"/>
          </a:blip>
          <a:stretch>
            <a:fillRect/>
          </a:stretch>
        </p:blipFill>
        <p:spPr>
          <a:xfrm>
            <a:off x="3038300" y="356075"/>
            <a:ext cx="5752800" cy="3846600"/>
          </a:xfrm>
          <a:prstGeom prst="roundRect">
            <a:avLst>
              <a:gd name="adj" fmla="val 16667"/>
            </a:avLst>
          </a:prstGeom>
          <a:noFill/>
          <a:ln>
            <a:noFill/>
          </a:ln>
          <a:effectLst>
            <a:outerShdw blurRad="57150" dist="19050" dir="5400000" algn="bl" rotWithShape="0">
              <a:srgbClr val="000000">
                <a:alpha val="50000"/>
              </a:srgbClr>
            </a:outerShdw>
          </a:effectLst>
        </p:spPr>
      </p:pic>
    </p:spTree>
  </p:cSld>
  <p:clrMapOvr>
    <a:masterClrMapping/>
  </p:clrMapOvr>
</p:sld>
</file>

<file path=ppt/theme/theme1.xml><?xml version="1.0" encoding="utf-8"?>
<a:theme xmlns:a="http://schemas.openxmlformats.org/drawingml/2006/main" name="Spark Presentation Classic">
  <a:themeElements>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TotalTime>
  <Words>2967</Words>
  <Application>Microsoft Office PowerPoint</Application>
  <PresentationFormat>On-screen Show (16:9)</PresentationFormat>
  <Paragraphs>186</Paragraphs>
  <Slides>37</Slides>
  <Notes>37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 Black</vt:lpstr>
      <vt:lpstr>Noto Sans Symbols</vt:lpstr>
      <vt:lpstr>Open Sans SemiBold</vt:lpstr>
      <vt:lpstr>Open Sans Medium</vt:lpstr>
      <vt:lpstr>Open Sans</vt:lpstr>
      <vt:lpstr>Arial</vt:lpstr>
      <vt:lpstr>Wingdings</vt:lpstr>
      <vt:lpstr>Spark Presentation Classic</vt:lpstr>
      <vt:lpstr>Spark June Webinar  Accountability Team  High Level Design Concepts </vt:lpstr>
      <vt:lpstr>Welcome and Introductions</vt:lpstr>
      <vt:lpstr>Spark Accountability Team</vt:lpstr>
      <vt:lpstr>Guiding Principles</vt:lpstr>
      <vt:lpstr>Spark Vision Statement</vt:lpstr>
      <vt:lpstr>1. Eligibility</vt:lpstr>
      <vt:lpstr>Quotes</vt:lpstr>
      <vt:lpstr>Recommendations</vt:lpstr>
      <vt:lpstr>Rationale</vt:lpstr>
      <vt:lpstr>2. Tiers</vt:lpstr>
      <vt:lpstr>Quotes</vt:lpstr>
      <vt:lpstr>Recommendations</vt:lpstr>
      <vt:lpstr>Rationale</vt:lpstr>
      <vt:lpstr>3. Framework</vt:lpstr>
      <vt:lpstr>Quotes</vt:lpstr>
      <vt:lpstr>Recommendations</vt:lpstr>
      <vt:lpstr>Recommendations  Engagement Cycle</vt:lpstr>
      <vt:lpstr>Rationale</vt:lpstr>
      <vt:lpstr>4. Measurement of Growth</vt:lpstr>
      <vt:lpstr>Quotes</vt:lpstr>
      <vt:lpstr>Recommendations</vt:lpstr>
      <vt:lpstr>Rationale</vt:lpstr>
      <vt:lpstr>5. Documentation &amp; Evidence</vt:lpstr>
      <vt:lpstr>Quotes</vt:lpstr>
      <vt:lpstr>Recommendations</vt:lpstr>
      <vt:lpstr>Rationale</vt:lpstr>
      <vt:lpstr>6. Recognition</vt:lpstr>
      <vt:lpstr>Quotes</vt:lpstr>
      <vt:lpstr>Recommendations</vt:lpstr>
      <vt:lpstr>Rationale</vt:lpstr>
      <vt:lpstr>7. Information for Families &amp; Families Voice</vt:lpstr>
      <vt:lpstr>Quotes</vt:lpstr>
      <vt:lpstr>Recommendations</vt:lpstr>
      <vt:lpstr>Rationale</vt:lpstr>
      <vt:lpstr>Clarifying Questions</vt:lpstr>
      <vt:lpstr>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Lauren S. Peterson</dc:creator>
  <cp:lastModifiedBy>Jackie Lofton</cp:lastModifiedBy>
  <cp:revision>4</cp:revision>
  <dcterms:modified xsi:type="dcterms:W3CDTF">2024-06-27T21:02:56Z</dcterms:modified>
</cp:coreProperties>
</file>