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9"/>
  </p:notesMasterIdLst>
  <p:sldIdLst>
    <p:sldId id="256" r:id="rId2"/>
    <p:sldId id="294" r:id="rId3"/>
    <p:sldId id="257" r:id="rId4"/>
    <p:sldId id="258" r:id="rId5"/>
    <p:sldId id="292" r:id="rId6"/>
    <p:sldId id="345" r:id="rId7"/>
    <p:sldId id="346" r:id="rId8"/>
    <p:sldId id="304" r:id="rId9"/>
    <p:sldId id="341" r:id="rId10"/>
    <p:sldId id="343" r:id="rId11"/>
    <p:sldId id="269" r:id="rId12"/>
    <p:sldId id="274" r:id="rId13"/>
    <p:sldId id="285" r:id="rId14"/>
    <p:sldId id="347" r:id="rId15"/>
    <p:sldId id="314" r:id="rId16"/>
    <p:sldId id="323" r:id="rId17"/>
    <p:sldId id="348" r:id="rId18"/>
    <p:sldId id="349" r:id="rId19"/>
    <p:sldId id="328" r:id="rId20"/>
    <p:sldId id="335" r:id="rId21"/>
    <p:sldId id="337" r:id="rId22"/>
    <p:sldId id="336" r:id="rId23"/>
    <p:sldId id="316" r:id="rId24"/>
    <p:sldId id="338" r:id="rId25"/>
    <p:sldId id="339" r:id="rId26"/>
    <p:sldId id="340" r:id="rId27"/>
    <p:sldId id="333" r:id="rId28"/>
    <p:sldId id="332" r:id="rId29"/>
    <p:sldId id="344" r:id="rId30"/>
    <p:sldId id="283" r:id="rId31"/>
    <p:sldId id="270" r:id="rId32"/>
    <p:sldId id="350" r:id="rId33"/>
    <p:sldId id="351" r:id="rId34"/>
    <p:sldId id="324" r:id="rId35"/>
    <p:sldId id="288" r:id="rId36"/>
    <p:sldId id="352" r:id="rId37"/>
    <p:sldId id="353" r:id="rId38"/>
  </p:sldIdLst>
  <p:sldSz cx="12192000" cy="6858000"/>
  <p:notesSz cx="6858000" cy="9296400"/>
  <p:embeddedFontLst>
    <p:embeddedFont>
      <p:font typeface="Arial Black" panose="020B0A04020102020204" pitchFamily="34" charset="0"/>
      <p:regular r:id="rId40"/>
      <p:bold r:id="rId41"/>
    </p:embeddedFont>
    <p:embeddedFont>
      <p:font typeface="Open Sans" panose="020B0606030504020204" pitchFamily="34" charset="0"/>
      <p:regular r:id="rId42"/>
      <p:bold r:id="rId43"/>
      <p:italic r:id="rId44"/>
      <p:boldItalic r:id="rId45"/>
    </p:embeddedFont>
    <p:embeddedFont>
      <p:font typeface="Open Sans ExtraBold" panose="020B0906030804020204" pitchFamily="34" charset="0"/>
      <p:bold r:id="rId46"/>
      <p:boldItalic r:id="rId47"/>
    </p:embeddedFont>
    <p:embeddedFont>
      <p:font typeface="Open Sans ExtraBold" panose="020B0906030804020204" pitchFamily="34" charset="0"/>
      <p:bold r:id="rId46"/>
      <p:boldItalic r:id="rId47"/>
    </p:embeddedFont>
    <p:embeddedFont>
      <p:font typeface="Open Sans SemiBold" panose="020B0706030804020204" pitchFamily="34" charset="0"/>
      <p:bold r:id="rId48"/>
      <p:boldItalic r:id="rId4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70" roundtripDataSignature="AMtx7mitawIRBl4rmy75dVUbaHsIBIOlPw=="/>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auren S. Peterson" initials="" lastIdx="1" clrIdx="0"/>
  <p:cmAuthor id="1" name="Lauren S. Peterson" initials="LSP" lastIdx="1" clrIdx="1">
    <p:extLst>
      <p:ext uri="{19B8F6BF-5375-455C-9EA6-DF929625EA0E}">
        <p15:presenceInfo xmlns:p15="http://schemas.microsoft.com/office/powerpoint/2012/main" userId="S-1-5-21-2161550645-8252473-3133604535-9973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A3C"/>
    <a:srgbClr val="F89E49"/>
    <a:srgbClr val="5AC4BE"/>
    <a:srgbClr val="1191D0"/>
    <a:srgbClr val="DC586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330" autoAdjust="0"/>
    <p:restoredTop sz="80576" autoAdjust="0"/>
  </p:normalViewPr>
  <p:slideViewPr>
    <p:cSldViewPr snapToGrid="0">
      <p:cViewPr varScale="1">
        <p:scale>
          <a:sx n="90" d="100"/>
          <a:sy n="90" d="100"/>
        </p:scale>
        <p:origin x="1542" y="84"/>
      </p:cViewPr>
      <p:guideLst>
        <p:guide orient="horz" pos="2160"/>
        <p:guide pos="3840"/>
      </p:guideLst>
    </p:cSldViewPr>
  </p:slideViewPr>
  <p:notesTextViewPr>
    <p:cViewPr>
      <p:scale>
        <a:sx n="3" d="2"/>
        <a:sy n="3" d="2"/>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3.fntdata"/><Relationship Id="rId47" Type="http://schemas.openxmlformats.org/officeDocument/2006/relationships/font" Target="fonts/font8.fntdata"/><Relationship Id="rId7" Type="http://schemas.openxmlformats.org/officeDocument/2006/relationships/slide" Target="slides/slide6.xml"/><Relationship Id="rId71"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1.fntdata"/><Relationship Id="rId45" Type="http://schemas.openxmlformats.org/officeDocument/2006/relationships/font" Target="fonts/font6.fntdata"/><Relationship Id="rId74"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5.fntdata"/><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4.fntdata"/><Relationship Id="rId48" Type="http://schemas.openxmlformats.org/officeDocument/2006/relationships/font" Target="fonts/font9.fntdata"/><Relationship Id="rId8" Type="http://schemas.openxmlformats.org/officeDocument/2006/relationships/slide" Target="slides/slide7.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7.fntdata"/><Relationship Id="rId20" Type="http://schemas.openxmlformats.org/officeDocument/2006/relationships/slide" Target="slides/slide19.xml"/><Relationship Id="rId41" Type="http://schemas.openxmlformats.org/officeDocument/2006/relationships/font" Target="fonts/font2.fntdata"/><Relationship Id="rId70" Type="http://customschemas.google.com/relationships/presentationmetadata" Target="metadata"/><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0.fntdata"/></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E951D64-832F-493C-B86F-7192FBDB0F9D}" type="doc">
      <dgm:prSet loTypeId="urn:microsoft.com/office/officeart/2005/8/layout/hierarchy2" loCatId="hierarchy" qsTypeId="urn:microsoft.com/office/officeart/2005/8/quickstyle/simple1" qsCatId="simple" csTypeId="urn:microsoft.com/office/officeart/2005/8/colors/colorful5" csCatId="colorful" phldr="1"/>
      <dgm:spPr/>
      <dgm:t>
        <a:bodyPr/>
        <a:lstStyle/>
        <a:p>
          <a:endParaRPr lang="en-US"/>
        </a:p>
      </dgm:t>
    </dgm:pt>
    <dgm:pt modelId="{ECAC2B9F-0CFC-49C7-B491-4AA588AF1CC5}">
      <dgm:prSet phldrT="[Text]" custT="1"/>
      <dgm:spPr>
        <a:solidFill>
          <a:schemeClr val="accent2"/>
        </a:solidFill>
      </dgm:spPr>
      <dgm:t>
        <a:bodyPr/>
        <a:lstStyle/>
        <a:p>
          <a:r>
            <a:rPr lang="ru-RU" sz="4000" dirty="0">
              <a:latin typeface="Open Sans" panose="020B0606030504020204" pitchFamily="34" charset="0"/>
              <a:ea typeface="Open Sans" panose="020B0606030504020204" pitchFamily="34" charset="0"/>
              <a:cs typeface="Open Sans" panose="020B0606030504020204" pitchFamily="34" charset="0"/>
            </a:rPr>
            <a:t>Варианты участия</a:t>
          </a:r>
          <a:endParaRPr lang="en-US" sz="4400" dirty="0">
            <a:latin typeface="Open Sans" panose="020B0606030504020204" pitchFamily="34" charset="0"/>
            <a:ea typeface="Open Sans" panose="020B0606030504020204" pitchFamily="34" charset="0"/>
            <a:cs typeface="Open Sans" panose="020B0606030504020204" pitchFamily="34" charset="0"/>
          </a:endParaRPr>
        </a:p>
      </dgm:t>
    </dgm:pt>
    <dgm:pt modelId="{D9A0C582-4C68-441E-88B2-C19DE12A0B9E}" type="parTrans" cxnId="{57E32AB8-A456-4044-9A0B-72DE8BA309B4}">
      <dgm:prSet/>
      <dgm:spPr/>
      <dgm:t>
        <a:bodyPr/>
        <a:lstStyle/>
        <a:p>
          <a:endParaRPr lang="en-US"/>
        </a:p>
      </dgm:t>
    </dgm:pt>
    <dgm:pt modelId="{DD69BFBA-03BB-4160-99C0-1611AA9B18E9}" type="sibTrans" cxnId="{57E32AB8-A456-4044-9A0B-72DE8BA309B4}">
      <dgm:prSet/>
      <dgm:spPr/>
      <dgm:t>
        <a:bodyPr/>
        <a:lstStyle/>
        <a:p>
          <a:endParaRPr lang="en-US"/>
        </a:p>
      </dgm:t>
    </dgm:pt>
    <dgm:pt modelId="{AA67445F-9E98-49C4-B61D-7BA35A8C824C}">
      <dgm:prSet phldrT="[Text]" custT="1"/>
      <dgm:spPr>
        <a:solidFill>
          <a:schemeClr val="accent4"/>
        </a:solidFill>
      </dgm:spPr>
      <dgm:t>
        <a:bodyPr/>
        <a:lstStyle/>
        <a:p>
          <a:r>
            <a:rPr lang="ru-RU" sz="4000" dirty="0">
              <a:latin typeface="Open Sans" panose="020B0606030504020204" pitchFamily="34" charset="0"/>
              <a:ea typeface="Open Sans" panose="020B0606030504020204" pitchFamily="34" charset="0"/>
              <a:cs typeface="Open Sans" panose="020B0606030504020204" pitchFamily="34" charset="0"/>
            </a:rPr>
            <a:t>Портфолио</a:t>
          </a:r>
          <a:endParaRPr lang="en-US" sz="4400" dirty="0">
            <a:latin typeface="Open Sans" panose="020B0606030504020204" pitchFamily="34" charset="0"/>
            <a:ea typeface="Open Sans" panose="020B0606030504020204" pitchFamily="34" charset="0"/>
            <a:cs typeface="Open Sans" panose="020B0606030504020204" pitchFamily="34" charset="0"/>
          </a:endParaRPr>
        </a:p>
      </dgm:t>
    </dgm:pt>
    <dgm:pt modelId="{F38C76F7-71FE-4176-B81D-031D596995E7}" type="parTrans" cxnId="{895405C8-B930-4032-ABA1-BFED7C16F1BE}">
      <dgm:prSet/>
      <dgm:spPr/>
      <dgm:t>
        <a:bodyPr/>
        <a:lstStyle/>
        <a:p>
          <a:endParaRPr lang="en-US"/>
        </a:p>
      </dgm:t>
    </dgm:pt>
    <dgm:pt modelId="{BBCC1D9B-FF74-4DA6-9DBB-6BB2497F4D60}" type="sibTrans" cxnId="{895405C8-B930-4032-ABA1-BFED7C16F1BE}">
      <dgm:prSet/>
      <dgm:spPr/>
      <dgm:t>
        <a:bodyPr/>
        <a:lstStyle/>
        <a:p>
          <a:endParaRPr lang="en-US"/>
        </a:p>
      </dgm:t>
    </dgm:pt>
    <dgm:pt modelId="{82C147F2-CFE5-440F-A3A9-DD4C296747EC}">
      <dgm:prSet phldrT="[Text]" custT="1"/>
      <dgm:spPr>
        <a:solidFill>
          <a:schemeClr val="accent3"/>
        </a:solidFill>
      </dgm:spPr>
      <dgm:t>
        <a:bodyPr/>
        <a:lstStyle/>
        <a:p>
          <a:r>
            <a:rPr lang="ru-RU" sz="3600" dirty="0">
              <a:latin typeface="Open Sans" panose="020B0606030504020204" pitchFamily="34" charset="0"/>
              <a:ea typeface="Open Sans" panose="020B0606030504020204" pitchFamily="34" charset="0"/>
              <a:cs typeface="Open Sans" panose="020B0606030504020204" pitchFamily="34" charset="0"/>
            </a:rPr>
            <a:t>Цикл повышения качества</a:t>
          </a:r>
          <a:endParaRPr lang="en-US" sz="4400" dirty="0">
            <a:latin typeface="Open Sans" panose="020B0606030504020204" pitchFamily="34" charset="0"/>
            <a:ea typeface="Open Sans" panose="020B0606030504020204" pitchFamily="34" charset="0"/>
            <a:cs typeface="Open Sans" panose="020B0606030504020204" pitchFamily="34" charset="0"/>
          </a:endParaRPr>
        </a:p>
      </dgm:t>
    </dgm:pt>
    <dgm:pt modelId="{AD85262D-E0BF-45A1-834C-F78C44B222BE}" type="parTrans" cxnId="{037C4906-ECE3-481C-92CE-953F1001D609}">
      <dgm:prSet/>
      <dgm:spPr/>
      <dgm:t>
        <a:bodyPr/>
        <a:lstStyle/>
        <a:p>
          <a:endParaRPr lang="en-US"/>
        </a:p>
      </dgm:t>
    </dgm:pt>
    <dgm:pt modelId="{0FE66150-F924-4385-A58F-F27F1A4FC044}" type="sibTrans" cxnId="{037C4906-ECE3-481C-92CE-953F1001D609}">
      <dgm:prSet/>
      <dgm:spPr/>
      <dgm:t>
        <a:bodyPr/>
        <a:lstStyle/>
        <a:p>
          <a:endParaRPr lang="en-US"/>
        </a:p>
      </dgm:t>
    </dgm:pt>
    <dgm:pt modelId="{373B231E-3FAA-47B7-9642-B6A00074A742}" type="pres">
      <dgm:prSet presAssocID="{AE951D64-832F-493C-B86F-7192FBDB0F9D}" presName="diagram" presStyleCnt="0">
        <dgm:presLayoutVars>
          <dgm:chPref val="1"/>
          <dgm:dir/>
          <dgm:animOne val="branch"/>
          <dgm:animLvl val="lvl"/>
          <dgm:resizeHandles val="exact"/>
        </dgm:presLayoutVars>
      </dgm:prSet>
      <dgm:spPr/>
    </dgm:pt>
    <dgm:pt modelId="{73993E53-D0BB-406A-87EC-C7F7A0C0C656}" type="pres">
      <dgm:prSet presAssocID="{ECAC2B9F-0CFC-49C7-B491-4AA588AF1CC5}" presName="root1" presStyleCnt="0"/>
      <dgm:spPr/>
    </dgm:pt>
    <dgm:pt modelId="{AF1E6DEC-96EF-489A-B9F4-D40C5E4D7685}" type="pres">
      <dgm:prSet presAssocID="{ECAC2B9F-0CFC-49C7-B491-4AA588AF1CC5}" presName="LevelOneTextNode" presStyleLbl="node0" presStyleIdx="0" presStyleCnt="1" custScaleX="138751" custScaleY="150807" custLinFactNeighborX="1449" custLinFactNeighborY="2899">
        <dgm:presLayoutVars>
          <dgm:chPref val="3"/>
        </dgm:presLayoutVars>
      </dgm:prSet>
      <dgm:spPr/>
    </dgm:pt>
    <dgm:pt modelId="{71596E7C-62EC-46A5-A318-365295275EE3}" type="pres">
      <dgm:prSet presAssocID="{ECAC2B9F-0CFC-49C7-B491-4AA588AF1CC5}" presName="level2hierChild" presStyleCnt="0"/>
      <dgm:spPr/>
    </dgm:pt>
    <dgm:pt modelId="{CEED8D05-BBCB-4441-A14A-0FB3487A526D}" type="pres">
      <dgm:prSet presAssocID="{F38C76F7-71FE-4176-B81D-031D596995E7}" presName="conn2-1" presStyleLbl="parChTrans1D2" presStyleIdx="0" presStyleCnt="2"/>
      <dgm:spPr/>
    </dgm:pt>
    <dgm:pt modelId="{0571BADE-47CA-4546-AD57-26F493073E06}" type="pres">
      <dgm:prSet presAssocID="{F38C76F7-71FE-4176-B81D-031D596995E7}" presName="connTx" presStyleLbl="parChTrans1D2" presStyleIdx="0" presStyleCnt="2"/>
      <dgm:spPr/>
    </dgm:pt>
    <dgm:pt modelId="{720D4CCC-5CA1-4D18-99D3-7EE82A3D80A4}" type="pres">
      <dgm:prSet presAssocID="{AA67445F-9E98-49C4-B61D-7BA35A8C824C}" presName="root2" presStyleCnt="0"/>
      <dgm:spPr/>
    </dgm:pt>
    <dgm:pt modelId="{16F77F31-DEC4-496A-8E11-6B7523276F25}" type="pres">
      <dgm:prSet presAssocID="{AA67445F-9E98-49C4-B61D-7BA35A8C824C}" presName="LevelTwoTextNode" presStyleLbl="node2" presStyleIdx="0" presStyleCnt="2" custScaleX="140263" custScaleY="173326">
        <dgm:presLayoutVars>
          <dgm:chPref val="3"/>
        </dgm:presLayoutVars>
      </dgm:prSet>
      <dgm:spPr/>
    </dgm:pt>
    <dgm:pt modelId="{8482FAF4-85C9-4214-8181-709854B4671D}" type="pres">
      <dgm:prSet presAssocID="{AA67445F-9E98-49C4-B61D-7BA35A8C824C}" presName="level3hierChild" presStyleCnt="0"/>
      <dgm:spPr/>
    </dgm:pt>
    <dgm:pt modelId="{AA458086-8EB2-4092-8B31-36325738095C}" type="pres">
      <dgm:prSet presAssocID="{AD85262D-E0BF-45A1-834C-F78C44B222BE}" presName="conn2-1" presStyleLbl="parChTrans1D2" presStyleIdx="1" presStyleCnt="2"/>
      <dgm:spPr/>
    </dgm:pt>
    <dgm:pt modelId="{D9483D2C-C18F-42C2-9599-30B288D54EE0}" type="pres">
      <dgm:prSet presAssocID="{AD85262D-E0BF-45A1-834C-F78C44B222BE}" presName="connTx" presStyleLbl="parChTrans1D2" presStyleIdx="1" presStyleCnt="2"/>
      <dgm:spPr/>
    </dgm:pt>
    <dgm:pt modelId="{D2EE318D-4CDB-48F1-9B36-A220E8E114EE}" type="pres">
      <dgm:prSet presAssocID="{82C147F2-CFE5-440F-A3A9-DD4C296747EC}" presName="root2" presStyleCnt="0"/>
      <dgm:spPr/>
    </dgm:pt>
    <dgm:pt modelId="{91FFCCD4-5C0C-4DF7-98AA-C4CDA62A16BB}" type="pres">
      <dgm:prSet presAssocID="{82C147F2-CFE5-440F-A3A9-DD4C296747EC}" presName="LevelTwoTextNode" presStyleLbl="node2" presStyleIdx="1" presStyleCnt="2" custScaleX="141728" custScaleY="154734" custLinFactNeighborX="29785" custLinFactNeighborY="13858">
        <dgm:presLayoutVars>
          <dgm:chPref val="3"/>
        </dgm:presLayoutVars>
      </dgm:prSet>
      <dgm:spPr/>
    </dgm:pt>
    <dgm:pt modelId="{2271A99C-3687-4F6F-9BAD-98AE6D97DD4C}" type="pres">
      <dgm:prSet presAssocID="{82C147F2-CFE5-440F-A3A9-DD4C296747EC}" presName="level3hierChild" presStyleCnt="0"/>
      <dgm:spPr/>
    </dgm:pt>
  </dgm:ptLst>
  <dgm:cxnLst>
    <dgm:cxn modelId="{037C4906-ECE3-481C-92CE-953F1001D609}" srcId="{ECAC2B9F-0CFC-49C7-B491-4AA588AF1CC5}" destId="{82C147F2-CFE5-440F-A3A9-DD4C296747EC}" srcOrd="1" destOrd="0" parTransId="{AD85262D-E0BF-45A1-834C-F78C44B222BE}" sibTransId="{0FE66150-F924-4385-A58F-F27F1A4FC044}"/>
    <dgm:cxn modelId="{63481408-3805-485F-AD4E-F036F186F95B}" type="presOf" srcId="{82C147F2-CFE5-440F-A3A9-DD4C296747EC}" destId="{91FFCCD4-5C0C-4DF7-98AA-C4CDA62A16BB}" srcOrd="0" destOrd="0" presId="urn:microsoft.com/office/officeart/2005/8/layout/hierarchy2"/>
    <dgm:cxn modelId="{0BFA9515-3A73-4D02-9C0A-5E8F0446FA19}" type="presOf" srcId="{AD85262D-E0BF-45A1-834C-F78C44B222BE}" destId="{D9483D2C-C18F-42C2-9599-30B288D54EE0}" srcOrd="1" destOrd="0" presId="urn:microsoft.com/office/officeart/2005/8/layout/hierarchy2"/>
    <dgm:cxn modelId="{677B032A-2FF6-4E5D-9B57-D634EBF42173}" type="presOf" srcId="{AA67445F-9E98-49C4-B61D-7BA35A8C824C}" destId="{16F77F31-DEC4-496A-8E11-6B7523276F25}" srcOrd="0" destOrd="0" presId="urn:microsoft.com/office/officeart/2005/8/layout/hierarchy2"/>
    <dgm:cxn modelId="{F479F52F-3653-4D04-AC49-5A6D4F1DF34F}" type="presOf" srcId="{F38C76F7-71FE-4176-B81D-031D596995E7}" destId="{0571BADE-47CA-4546-AD57-26F493073E06}" srcOrd="1" destOrd="0" presId="urn:microsoft.com/office/officeart/2005/8/layout/hierarchy2"/>
    <dgm:cxn modelId="{E6953431-B7D9-448B-8A17-9F7F3BAF60EF}" type="presOf" srcId="{F38C76F7-71FE-4176-B81D-031D596995E7}" destId="{CEED8D05-BBCB-4441-A14A-0FB3487A526D}" srcOrd="0" destOrd="0" presId="urn:microsoft.com/office/officeart/2005/8/layout/hierarchy2"/>
    <dgm:cxn modelId="{E9943E3C-C6F7-482C-83BB-A918320D9EAB}" type="presOf" srcId="{AE951D64-832F-493C-B86F-7192FBDB0F9D}" destId="{373B231E-3FAA-47B7-9642-B6A00074A742}" srcOrd="0" destOrd="0" presId="urn:microsoft.com/office/officeart/2005/8/layout/hierarchy2"/>
    <dgm:cxn modelId="{57E32AB8-A456-4044-9A0B-72DE8BA309B4}" srcId="{AE951D64-832F-493C-B86F-7192FBDB0F9D}" destId="{ECAC2B9F-0CFC-49C7-B491-4AA588AF1CC5}" srcOrd="0" destOrd="0" parTransId="{D9A0C582-4C68-441E-88B2-C19DE12A0B9E}" sibTransId="{DD69BFBA-03BB-4160-99C0-1611AA9B18E9}"/>
    <dgm:cxn modelId="{895405C8-B930-4032-ABA1-BFED7C16F1BE}" srcId="{ECAC2B9F-0CFC-49C7-B491-4AA588AF1CC5}" destId="{AA67445F-9E98-49C4-B61D-7BA35A8C824C}" srcOrd="0" destOrd="0" parTransId="{F38C76F7-71FE-4176-B81D-031D596995E7}" sibTransId="{BBCC1D9B-FF74-4DA6-9DBB-6BB2497F4D60}"/>
    <dgm:cxn modelId="{A81E0DD2-9D49-4B5C-9F57-2AD4AE6F346F}" type="presOf" srcId="{AD85262D-E0BF-45A1-834C-F78C44B222BE}" destId="{AA458086-8EB2-4092-8B31-36325738095C}" srcOrd="0" destOrd="0" presId="urn:microsoft.com/office/officeart/2005/8/layout/hierarchy2"/>
    <dgm:cxn modelId="{028629E9-CAF1-4155-9302-A0A07327A797}" type="presOf" srcId="{ECAC2B9F-0CFC-49C7-B491-4AA588AF1CC5}" destId="{AF1E6DEC-96EF-489A-B9F4-D40C5E4D7685}" srcOrd="0" destOrd="0" presId="urn:microsoft.com/office/officeart/2005/8/layout/hierarchy2"/>
    <dgm:cxn modelId="{7FEDF9B5-8474-4544-80D4-037F49FA1485}" type="presParOf" srcId="{373B231E-3FAA-47B7-9642-B6A00074A742}" destId="{73993E53-D0BB-406A-87EC-C7F7A0C0C656}" srcOrd="0" destOrd="0" presId="urn:microsoft.com/office/officeart/2005/8/layout/hierarchy2"/>
    <dgm:cxn modelId="{C6146D9F-BC8B-4560-A629-A6FA5C70B1B5}" type="presParOf" srcId="{73993E53-D0BB-406A-87EC-C7F7A0C0C656}" destId="{AF1E6DEC-96EF-489A-B9F4-D40C5E4D7685}" srcOrd="0" destOrd="0" presId="urn:microsoft.com/office/officeart/2005/8/layout/hierarchy2"/>
    <dgm:cxn modelId="{0C6072B9-38D4-411D-AFC9-FBAB46131049}" type="presParOf" srcId="{73993E53-D0BB-406A-87EC-C7F7A0C0C656}" destId="{71596E7C-62EC-46A5-A318-365295275EE3}" srcOrd="1" destOrd="0" presId="urn:microsoft.com/office/officeart/2005/8/layout/hierarchy2"/>
    <dgm:cxn modelId="{524D7C52-C192-4E5C-B4A3-DB3E760C18E4}" type="presParOf" srcId="{71596E7C-62EC-46A5-A318-365295275EE3}" destId="{CEED8D05-BBCB-4441-A14A-0FB3487A526D}" srcOrd="0" destOrd="0" presId="urn:microsoft.com/office/officeart/2005/8/layout/hierarchy2"/>
    <dgm:cxn modelId="{B611B247-9DC0-477A-82A2-85081467D197}" type="presParOf" srcId="{CEED8D05-BBCB-4441-A14A-0FB3487A526D}" destId="{0571BADE-47CA-4546-AD57-26F493073E06}" srcOrd="0" destOrd="0" presId="urn:microsoft.com/office/officeart/2005/8/layout/hierarchy2"/>
    <dgm:cxn modelId="{11CC6ADC-4824-4C84-BFA8-D748D2C54945}" type="presParOf" srcId="{71596E7C-62EC-46A5-A318-365295275EE3}" destId="{720D4CCC-5CA1-4D18-99D3-7EE82A3D80A4}" srcOrd="1" destOrd="0" presId="urn:microsoft.com/office/officeart/2005/8/layout/hierarchy2"/>
    <dgm:cxn modelId="{4A8F4173-BEF8-41A1-9A80-482CFEDE9BFB}" type="presParOf" srcId="{720D4CCC-5CA1-4D18-99D3-7EE82A3D80A4}" destId="{16F77F31-DEC4-496A-8E11-6B7523276F25}" srcOrd="0" destOrd="0" presId="urn:microsoft.com/office/officeart/2005/8/layout/hierarchy2"/>
    <dgm:cxn modelId="{CED6EBAD-759A-456A-B40A-242721859F30}" type="presParOf" srcId="{720D4CCC-5CA1-4D18-99D3-7EE82A3D80A4}" destId="{8482FAF4-85C9-4214-8181-709854B4671D}" srcOrd="1" destOrd="0" presId="urn:microsoft.com/office/officeart/2005/8/layout/hierarchy2"/>
    <dgm:cxn modelId="{F0B82BD9-CA67-4136-B28E-AF5984C20D9C}" type="presParOf" srcId="{71596E7C-62EC-46A5-A318-365295275EE3}" destId="{AA458086-8EB2-4092-8B31-36325738095C}" srcOrd="2" destOrd="0" presId="urn:microsoft.com/office/officeart/2005/8/layout/hierarchy2"/>
    <dgm:cxn modelId="{238ABCC9-E58A-4419-B591-F9ADC02F4971}" type="presParOf" srcId="{AA458086-8EB2-4092-8B31-36325738095C}" destId="{D9483D2C-C18F-42C2-9599-30B288D54EE0}" srcOrd="0" destOrd="0" presId="urn:microsoft.com/office/officeart/2005/8/layout/hierarchy2"/>
    <dgm:cxn modelId="{E699C079-2B7C-408B-9998-E68A48578A86}" type="presParOf" srcId="{71596E7C-62EC-46A5-A318-365295275EE3}" destId="{D2EE318D-4CDB-48F1-9B36-A220E8E114EE}" srcOrd="3" destOrd="0" presId="urn:microsoft.com/office/officeart/2005/8/layout/hierarchy2"/>
    <dgm:cxn modelId="{699FC9CD-B090-4BBB-ABA2-102DA94E4354}" type="presParOf" srcId="{D2EE318D-4CDB-48F1-9B36-A220E8E114EE}" destId="{91FFCCD4-5C0C-4DF7-98AA-C4CDA62A16BB}" srcOrd="0" destOrd="0" presId="urn:microsoft.com/office/officeart/2005/8/layout/hierarchy2"/>
    <dgm:cxn modelId="{2E3102B2-CE0B-4EEA-A6C2-626BE5F2CABF}" type="presParOf" srcId="{D2EE318D-4CDB-48F1-9B36-A220E8E114EE}" destId="{2271A99C-3687-4F6F-9BAD-98AE6D97DD4C}" srcOrd="1" destOrd="0" presId="urn:microsoft.com/office/officeart/2005/8/layout/hierarchy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E951D64-832F-493C-B86F-7192FBDB0F9D}" type="doc">
      <dgm:prSet loTypeId="urn:microsoft.com/office/officeart/2005/8/layout/hierarchy2" loCatId="hierarchy" qsTypeId="urn:microsoft.com/office/officeart/2005/8/quickstyle/simple1" qsCatId="simple" csTypeId="urn:microsoft.com/office/officeart/2005/8/colors/colorful5" csCatId="colorful" phldr="1"/>
      <dgm:spPr/>
      <dgm:t>
        <a:bodyPr/>
        <a:lstStyle/>
        <a:p>
          <a:endParaRPr lang="en-US"/>
        </a:p>
      </dgm:t>
    </dgm:pt>
    <dgm:pt modelId="{ECAC2B9F-0CFC-49C7-B491-4AA588AF1CC5}">
      <dgm:prSet phldrT="[Text]" custT="1"/>
      <dgm:spPr>
        <a:solidFill>
          <a:schemeClr val="accent2"/>
        </a:solidFill>
      </dgm:spPr>
      <dgm:t>
        <a:bodyPr/>
        <a:lstStyle/>
        <a:p>
          <a:r>
            <a:rPr lang="ru-RU" sz="4000" dirty="0">
              <a:latin typeface="Open Sans" panose="020B0606030504020204" pitchFamily="34" charset="0"/>
              <a:ea typeface="Open Sans" panose="020B0606030504020204" pitchFamily="34" charset="0"/>
              <a:cs typeface="Open Sans" panose="020B0606030504020204" pitchFamily="34" charset="0"/>
            </a:rPr>
            <a:t>Варианты участия</a:t>
          </a:r>
          <a:endParaRPr lang="en-US" sz="4400" dirty="0">
            <a:latin typeface="Open Sans" panose="020B0606030504020204" pitchFamily="34" charset="0"/>
            <a:ea typeface="Open Sans" panose="020B0606030504020204" pitchFamily="34" charset="0"/>
            <a:cs typeface="Open Sans" panose="020B0606030504020204" pitchFamily="34" charset="0"/>
          </a:endParaRPr>
        </a:p>
      </dgm:t>
    </dgm:pt>
    <dgm:pt modelId="{D9A0C582-4C68-441E-88B2-C19DE12A0B9E}" type="parTrans" cxnId="{57E32AB8-A456-4044-9A0B-72DE8BA309B4}">
      <dgm:prSet/>
      <dgm:spPr/>
      <dgm:t>
        <a:bodyPr/>
        <a:lstStyle/>
        <a:p>
          <a:endParaRPr lang="en-US"/>
        </a:p>
      </dgm:t>
    </dgm:pt>
    <dgm:pt modelId="{DD69BFBA-03BB-4160-99C0-1611AA9B18E9}" type="sibTrans" cxnId="{57E32AB8-A456-4044-9A0B-72DE8BA309B4}">
      <dgm:prSet/>
      <dgm:spPr/>
      <dgm:t>
        <a:bodyPr/>
        <a:lstStyle/>
        <a:p>
          <a:endParaRPr lang="en-US"/>
        </a:p>
      </dgm:t>
    </dgm:pt>
    <dgm:pt modelId="{AA67445F-9E98-49C4-B61D-7BA35A8C824C}">
      <dgm:prSet phldrT="[Text]" custT="1"/>
      <dgm:spPr>
        <a:solidFill>
          <a:schemeClr val="accent4"/>
        </a:solidFill>
      </dgm:spPr>
      <dgm:t>
        <a:bodyPr/>
        <a:lstStyle/>
        <a:p>
          <a:r>
            <a:rPr lang="ru-RU" sz="4000" dirty="0">
              <a:latin typeface="Open Sans" panose="020B0606030504020204" pitchFamily="34" charset="0"/>
              <a:ea typeface="Open Sans" panose="020B0606030504020204" pitchFamily="34" charset="0"/>
              <a:cs typeface="Open Sans" panose="020B0606030504020204" pitchFamily="34" charset="0"/>
            </a:rPr>
            <a:t>Портфолио</a:t>
          </a:r>
          <a:endParaRPr lang="en-US" sz="4400" dirty="0">
            <a:latin typeface="Open Sans" panose="020B0606030504020204" pitchFamily="34" charset="0"/>
            <a:ea typeface="Open Sans" panose="020B0606030504020204" pitchFamily="34" charset="0"/>
            <a:cs typeface="Open Sans" panose="020B0606030504020204" pitchFamily="34" charset="0"/>
          </a:endParaRPr>
        </a:p>
      </dgm:t>
    </dgm:pt>
    <dgm:pt modelId="{F38C76F7-71FE-4176-B81D-031D596995E7}" type="parTrans" cxnId="{895405C8-B930-4032-ABA1-BFED7C16F1BE}">
      <dgm:prSet/>
      <dgm:spPr/>
      <dgm:t>
        <a:bodyPr/>
        <a:lstStyle/>
        <a:p>
          <a:endParaRPr lang="en-US"/>
        </a:p>
      </dgm:t>
    </dgm:pt>
    <dgm:pt modelId="{BBCC1D9B-FF74-4DA6-9DBB-6BB2497F4D60}" type="sibTrans" cxnId="{895405C8-B930-4032-ABA1-BFED7C16F1BE}">
      <dgm:prSet/>
      <dgm:spPr/>
      <dgm:t>
        <a:bodyPr/>
        <a:lstStyle/>
        <a:p>
          <a:endParaRPr lang="en-US"/>
        </a:p>
      </dgm:t>
    </dgm:pt>
    <dgm:pt modelId="{82C147F2-CFE5-440F-A3A9-DD4C296747EC}">
      <dgm:prSet phldrT="[Text]" custT="1"/>
      <dgm:spPr>
        <a:solidFill>
          <a:schemeClr val="accent3"/>
        </a:solidFill>
      </dgm:spPr>
      <dgm:t>
        <a:bodyPr/>
        <a:lstStyle/>
        <a:p>
          <a:r>
            <a:rPr lang="ru-RU" sz="3600" dirty="0">
              <a:latin typeface="Open Sans" panose="020B0606030504020204" pitchFamily="34" charset="0"/>
              <a:ea typeface="Open Sans" panose="020B0606030504020204" pitchFamily="34" charset="0"/>
              <a:cs typeface="Open Sans" panose="020B0606030504020204" pitchFamily="34" charset="0"/>
            </a:rPr>
            <a:t>Цикл повышения качества</a:t>
          </a:r>
          <a:endParaRPr lang="en-US" sz="4400" dirty="0">
            <a:latin typeface="Open Sans" panose="020B0606030504020204" pitchFamily="34" charset="0"/>
            <a:ea typeface="Open Sans" panose="020B0606030504020204" pitchFamily="34" charset="0"/>
            <a:cs typeface="Open Sans" panose="020B0606030504020204" pitchFamily="34" charset="0"/>
          </a:endParaRPr>
        </a:p>
      </dgm:t>
    </dgm:pt>
    <dgm:pt modelId="{AD85262D-E0BF-45A1-834C-F78C44B222BE}" type="parTrans" cxnId="{037C4906-ECE3-481C-92CE-953F1001D609}">
      <dgm:prSet/>
      <dgm:spPr/>
      <dgm:t>
        <a:bodyPr/>
        <a:lstStyle/>
        <a:p>
          <a:endParaRPr lang="en-US"/>
        </a:p>
      </dgm:t>
    </dgm:pt>
    <dgm:pt modelId="{0FE66150-F924-4385-A58F-F27F1A4FC044}" type="sibTrans" cxnId="{037C4906-ECE3-481C-92CE-953F1001D609}">
      <dgm:prSet/>
      <dgm:spPr/>
      <dgm:t>
        <a:bodyPr/>
        <a:lstStyle/>
        <a:p>
          <a:endParaRPr lang="en-US"/>
        </a:p>
      </dgm:t>
    </dgm:pt>
    <dgm:pt modelId="{373B231E-3FAA-47B7-9642-B6A00074A742}" type="pres">
      <dgm:prSet presAssocID="{AE951D64-832F-493C-B86F-7192FBDB0F9D}" presName="diagram" presStyleCnt="0">
        <dgm:presLayoutVars>
          <dgm:chPref val="1"/>
          <dgm:dir/>
          <dgm:animOne val="branch"/>
          <dgm:animLvl val="lvl"/>
          <dgm:resizeHandles val="exact"/>
        </dgm:presLayoutVars>
      </dgm:prSet>
      <dgm:spPr/>
    </dgm:pt>
    <dgm:pt modelId="{73993E53-D0BB-406A-87EC-C7F7A0C0C656}" type="pres">
      <dgm:prSet presAssocID="{ECAC2B9F-0CFC-49C7-B491-4AA588AF1CC5}" presName="root1" presStyleCnt="0"/>
      <dgm:spPr/>
    </dgm:pt>
    <dgm:pt modelId="{AF1E6DEC-96EF-489A-B9F4-D40C5E4D7685}" type="pres">
      <dgm:prSet presAssocID="{ECAC2B9F-0CFC-49C7-B491-4AA588AF1CC5}" presName="LevelOneTextNode" presStyleLbl="node0" presStyleIdx="0" presStyleCnt="1" custScaleX="138751" custScaleY="150807" custLinFactNeighborX="1449" custLinFactNeighborY="2899">
        <dgm:presLayoutVars>
          <dgm:chPref val="3"/>
        </dgm:presLayoutVars>
      </dgm:prSet>
      <dgm:spPr/>
    </dgm:pt>
    <dgm:pt modelId="{71596E7C-62EC-46A5-A318-365295275EE3}" type="pres">
      <dgm:prSet presAssocID="{ECAC2B9F-0CFC-49C7-B491-4AA588AF1CC5}" presName="level2hierChild" presStyleCnt="0"/>
      <dgm:spPr/>
    </dgm:pt>
    <dgm:pt modelId="{CEED8D05-BBCB-4441-A14A-0FB3487A526D}" type="pres">
      <dgm:prSet presAssocID="{F38C76F7-71FE-4176-B81D-031D596995E7}" presName="conn2-1" presStyleLbl="parChTrans1D2" presStyleIdx="0" presStyleCnt="2"/>
      <dgm:spPr/>
    </dgm:pt>
    <dgm:pt modelId="{0571BADE-47CA-4546-AD57-26F493073E06}" type="pres">
      <dgm:prSet presAssocID="{F38C76F7-71FE-4176-B81D-031D596995E7}" presName="connTx" presStyleLbl="parChTrans1D2" presStyleIdx="0" presStyleCnt="2"/>
      <dgm:spPr/>
    </dgm:pt>
    <dgm:pt modelId="{720D4CCC-5CA1-4D18-99D3-7EE82A3D80A4}" type="pres">
      <dgm:prSet presAssocID="{AA67445F-9E98-49C4-B61D-7BA35A8C824C}" presName="root2" presStyleCnt="0"/>
      <dgm:spPr/>
    </dgm:pt>
    <dgm:pt modelId="{16F77F31-DEC4-496A-8E11-6B7523276F25}" type="pres">
      <dgm:prSet presAssocID="{AA67445F-9E98-49C4-B61D-7BA35A8C824C}" presName="LevelTwoTextNode" presStyleLbl="node2" presStyleIdx="0" presStyleCnt="2" custScaleX="140263" custScaleY="173326">
        <dgm:presLayoutVars>
          <dgm:chPref val="3"/>
        </dgm:presLayoutVars>
      </dgm:prSet>
      <dgm:spPr/>
    </dgm:pt>
    <dgm:pt modelId="{8482FAF4-85C9-4214-8181-709854B4671D}" type="pres">
      <dgm:prSet presAssocID="{AA67445F-9E98-49C4-B61D-7BA35A8C824C}" presName="level3hierChild" presStyleCnt="0"/>
      <dgm:spPr/>
    </dgm:pt>
    <dgm:pt modelId="{AA458086-8EB2-4092-8B31-36325738095C}" type="pres">
      <dgm:prSet presAssocID="{AD85262D-E0BF-45A1-834C-F78C44B222BE}" presName="conn2-1" presStyleLbl="parChTrans1D2" presStyleIdx="1" presStyleCnt="2"/>
      <dgm:spPr/>
    </dgm:pt>
    <dgm:pt modelId="{D9483D2C-C18F-42C2-9599-30B288D54EE0}" type="pres">
      <dgm:prSet presAssocID="{AD85262D-E0BF-45A1-834C-F78C44B222BE}" presName="connTx" presStyleLbl="parChTrans1D2" presStyleIdx="1" presStyleCnt="2"/>
      <dgm:spPr/>
    </dgm:pt>
    <dgm:pt modelId="{D2EE318D-4CDB-48F1-9B36-A220E8E114EE}" type="pres">
      <dgm:prSet presAssocID="{82C147F2-CFE5-440F-A3A9-DD4C296747EC}" presName="root2" presStyleCnt="0"/>
      <dgm:spPr/>
    </dgm:pt>
    <dgm:pt modelId="{91FFCCD4-5C0C-4DF7-98AA-C4CDA62A16BB}" type="pres">
      <dgm:prSet presAssocID="{82C147F2-CFE5-440F-A3A9-DD4C296747EC}" presName="LevelTwoTextNode" presStyleLbl="node2" presStyleIdx="1" presStyleCnt="2" custScaleX="141728" custScaleY="154734" custLinFactNeighborX="29785" custLinFactNeighborY="13858">
        <dgm:presLayoutVars>
          <dgm:chPref val="3"/>
        </dgm:presLayoutVars>
      </dgm:prSet>
      <dgm:spPr/>
    </dgm:pt>
    <dgm:pt modelId="{2271A99C-3687-4F6F-9BAD-98AE6D97DD4C}" type="pres">
      <dgm:prSet presAssocID="{82C147F2-CFE5-440F-A3A9-DD4C296747EC}" presName="level3hierChild" presStyleCnt="0"/>
      <dgm:spPr/>
    </dgm:pt>
  </dgm:ptLst>
  <dgm:cxnLst>
    <dgm:cxn modelId="{037C4906-ECE3-481C-92CE-953F1001D609}" srcId="{ECAC2B9F-0CFC-49C7-B491-4AA588AF1CC5}" destId="{82C147F2-CFE5-440F-A3A9-DD4C296747EC}" srcOrd="1" destOrd="0" parTransId="{AD85262D-E0BF-45A1-834C-F78C44B222BE}" sibTransId="{0FE66150-F924-4385-A58F-F27F1A4FC044}"/>
    <dgm:cxn modelId="{63481408-3805-485F-AD4E-F036F186F95B}" type="presOf" srcId="{82C147F2-CFE5-440F-A3A9-DD4C296747EC}" destId="{91FFCCD4-5C0C-4DF7-98AA-C4CDA62A16BB}" srcOrd="0" destOrd="0" presId="urn:microsoft.com/office/officeart/2005/8/layout/hierarchy2"/>
    <dgm:cxn modelId="{0BFA9515-3A73-4D02-9C0A-5E8F0446FA19}" type="presOf" srcId="{AD85262D-E0BF-45A1-834C-F78C44B222BE}" destId="{D9483D2C-C18F-42C2-9599-30B288D54EE0}" srcOrd="1" destOrd="0" presId="urn:microsoft.com/office/officeart/2005/8/layout/hierarchy2"/>
    <dgm:cxn modelId="{677B032A-2FF6-4E5D-9B57-D634EBF42173}" type="presOf" srcId="{AA67445F-9E98-49C4-B61D-7BA35A8C824C}" destId="{16F77F31-DEC4-496A-8E11-6B7523276F25}" srcOrd="0" destOrd="0" presId="urn:microsoft.com/office/officeart/2005/8/layout/hierarchy2"/>
    <dgm:cxn modelId="{F479F52F-3653-4D04-AC49-5A6D4F1DF34F}" type="presOf" srcId="{F38C76F7-71FE-4176-B81D-031D596995E7}" destId="{0571BADE-47CA-4546-AD57-26F493073E06}" srcOrd="1" destOrd="0" presId="urn:microsoft.com/office/officeart/2005/8/layout/hierarchy2"/>
    <dgm:cxn modelId="{E6953431-B7D9-448B-8A17-9F7F3BAF60EF}" type="presOf" srcId="{F38C76F7-71FE-4176-B81D-031D596995E7}" destId="{CEED8D05-BBCB-4441-A14A-0FB3487A526D}" srcOrd="0" destOrd="0" presId="urn:microsoft.com/office/officeart/2005/8/layout/hierarchy2"/>
    <dgm:cxn modelId="{E9943E3C-C6F7-482C-83BB-A918320D9EAB}" type="presOf" srcId="{AE951D64-832F-493C-B86F-7192FBDB0F9D}" destId="{373B231E-3FAA-47B7-9642-B6A00074A742}" srcOrd="0" destOrd="0" presId="urn:microsoft.com/office/officeart/2005/8/layout/hierarchy2"/>
    <dgm:cxn modelId="{57E32AB8-A456-4044-9A0B-72DE8BA309B4}" srcId="{AE951D64-832F-493C-B86F-7192FBDB0F9D}" destId="{ECAC2B9F-0CFC-49C7-B491-4AA588AF1CC5}" srcOrd="0" destOrd="0" parTransId="{D9A0C582-4C68-441E-88B2-C19DE12A0B9E}" sibTransId="{DD69BFBA-03BB-4160-99C0-1611AA9B18E9}"/>
    <dgm:cxn modelId="{895405C8-B930-4032-ABA1-BFED7C16F1BE}" srcId="{ECAC2B9F-0CFC-49C7-B491-4AA588AF1CC5}" destId="{AA67445F-9E98-49C4-B61D-7BA35A8C824C}" srcOrd="0" destOrd="0" parTransId="{F38C76F7-71FE-4176-B81D-031D596995E7}" sibTransId="{BBCC1D9B-FF74-4DA6-9DBB-6BB2497F4D60}"/>
    <dgm:cxn modelId="{A81E0DD2-9D49-4B5C-9F57-2AD4AE6F346F}" type="presOf" srcId="{AD85262D-E0BF-45A1-834C-F78C44B222BE}" destId="{AA458086-8EB2-4092-8B31-36325738095C}" srcOrd="0" destOrd="0" presId="urn:microsoft.com/office/officeart/2005/8/layout/hierarchy2"/>
    <dgm:cxn modelId="{028629E9-CAF1-4155-9302-A0A07327A797}" type="presOf" srcId="{ECAC2B9F-0CFC-49C7-B491-4AA588AF1CC5}" destId="{AF1E6DEC-96EF-489A-B9F4-D40C5E4D7685}" srcOrd="0" destOrd="0" presId="urn:microsoft.com/office/officeart/2005/8/layout/hierarchy2"/>
    <dgm:cxn modelId="{7FEDF9B5-8474-4544-80D4-037F49FA1485}" type="presParOf" srcId="{373B231E-3FAA-47B7-9642-B6A00074A742}" destId="{73993E53-D0BB-406A-87EC-C7F7A0C0C656}" srcOrd="0" destOrd="0" presId="urn:microsoft.com/office/officeart/2005/8/layout/hierarchy2"/>
    <dgm:cxn modelId="{C6146D9F-BC8B-4560-A629-A6FA5C70B1B5}" type="presParOf" srcId="{73993E53-D0BB-406A-87EC-C7F7A0C0C656}" destId="{AF1E6DEC-96EF-489A-B9F4-D40C5E4D7685}" srcOrd="0" destOrd="0" presId="urn:microsoft.com/office/officeart/2005/8/layout/hierarchy2"/>
    <dgm:cxn modelId="{0C6072B9-38D4-411D-AFC9-FBAB46131049}" type="presParOf" srcId="{73993E53-D0BB-406A-87EC-C7F7A0C0C656}" destId="{71596E7C-62EC-46A5-A318-365295275EE3}" srcOrd="1" destOrd="0" presId="urn:microsoft.com/office/officeart/2005/8/layout/hierarchy2"/>
    <dgm:cxn modelId="{524D7C52-C192-4E5C-B4A3-DB3E760C18E4}" type="presParOf" srcId="{71596E7C-62EC-46A5-A318-365295275EE3}" destId="{CEED8D05-BBCB-4441-A14A-0FB3487A526D}" srcOrd="0" destOrd="0" presId="urn:microsoft.com/office/officeart/2005/8/layout/hierarchy2"/>
    <dgm:cxn modelId="{B611B247-9DC0-477A-82A2-85081467D197}" type="presParOf" srcId="{CEED8D05-BBCB-4441-A14A-0FB3487A526D}" destId="{0571BADE-47CA-4546-AD57-26F493073E06}" srcOrd="0" destOrd="0" presId="urn:microsoft.com/office/officeart/2005/8/layout/hierarchy2"/>
    <dgm:cxn modelId="{11CC6ADC-4824-4C84-BFA8-D748D2C54945}" type="presParOf" srcId="{71596E7C-62EC-46A5-A318-365295275EE3}" destId="{720D4CCC-5CA1-4D18-99D3-7EE82A3D80A4}" srcOrd="1" destOrd="0" presId="urn:microsoft.com/office/officeart/2005/8/layout/hierarchy2"/>
    <dgm:cxn modelId="{4A8F4173-BEF8-41A1-9A80-482CFEDE9BFB}" type="presParOf" srcId="{720D4CCC-5CA1-4D18-99D3-7EE82A3D80A4}" destId="{16F77F31-DEC4-496A-8E11-6B7523276F25}" srcOrd="0" destOrd="0" presId="urn:microsoft.com/office/officeart/2005/8/layout/hierarchy2"/>
    <dgm:cxn modelId="{CED6EBAD-759A-456A-B40A-242721859F30}" type="presParOf" srcId="{720D4CCC-5CA1-4D18-99D3-7EE82A3D80A4}" destId="{8482FAF4-85C9-4214-8181-709854B4671D}" srcOrd="1" destOrd="0" presId="urn:microsoft.com/office/officeart/2005/8/layout/hierarchy2"/>
    <dgm:cxn modelId="{F0B82BD9-CA67-4136-B28E-AF5984C20D9C}" type="presParOf" srcId="{71596E7C-62EC-46A5-A318-365295275EE3}" destId="{AA458086-8EB2-4092-8B31-36325738095C}" srcOrd="2" destOrd="0" presId="urn:microsoft.com/office/officeart/2005/8/layout/hierarchy2"/>
    <dgm:cxn modelId="{238ABCC9-E58A-4419-B591-F9ADC02F4971}" type="presParOf" srcId="{AA458086-8EB2-4092-8B31-36325738095C}" destId="{D9483D2C-C18F-42C2-9599-30B288D54EE0}" srcOrd="0" destOrd="0" presId="urn:microsoft.com/office/officeart/2005/8/layout/hierarchy2"/>
    <dgm:cxn modelId="{E699C079-2B7C-408B-9998-E68A48578A86}" type="presParOf" srcId="{71596E7C-62EC-46A5-A318-365295275EE3}" destId="{D2EE318D-4CDB-48F1-9B36-A220E8E114EE}" srcOrd="3" destOrd="0" presId="urn:microsoft.com/office/officeart/2005/8/layout/hierarchy2"/>
    <dgm:cxn modelId="{699FC9CD-B090-4BBB-ABA2-102DA94E4354}" type="presParOf" srcId="{D2EE318D-4CDB-48F1-9B36-A220E8E114EE}" destId="{91FFCCD4-5C0C-4DF7-98AA-C4CDA62A16BB}" srcOrd="0" destOrd="0" presId="urn:microsoft.com/office/officeart/2005/8/layout/hierarchy2"/>
    <dgm:cxn modelId="{2E3102B2-CE0B-4EEA-A6C2-626BE5F2CABF}" type="presParOf" srcId="{D2EE318D-4CDB-48F1-9B36-A220E8E114EE}" destId="{2271A99C-3687-4F6F-9BAD-98AE6D97DD4C}" srcOrd="1" destOrd="0" presId="urn:microsoft.com/office/officeart/2005/8/layout/hierarchy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0918284-F4B6-4C13-B90B-57F7356E18C7}" type="doc">
      <dgm:prSet loTypeId="urn:microsoft.com/office/officeart/2005/8/layout/cycle3" loCatId="cycle" qsTypeId="urn:microsoft.com/office/officeart/2005/8/quickstyle/simple3" qsCatId="simple" csTypeId="urn:microsoft.com/office/officeart/2005/8/colors/colorful1" csCatId="colorful" phldr="1"/>
      <dgm:spPr/>
      <dgm:t>
        <a:bodyPr/>
        <a:lstStyle/>
        <a:p>
          <a:endParaRPr lang="en-US"/>
        </a:p>
      </dgm:t>
    </dgm:pt>
    <dgm:pt modelId="{D6726ED1-1D0E-4E0D-8ACF-867B419BF5E2}">
      <dgm:prSet phldrT="[Text]" custT="1"/>
      <dgm:spPr/>
      <dgm:t>
        <a:bodyPr/>
        <a:lstStyle/>
        <a:p>
          <a:pPr>
            <a:buSzPct val="92000"/>
            <a:buFont typeface="+mj-lt"/>
            <a:buAutoNum type="arabicPeriod"/>
          </a:pPr>
          <a:r>
            <a:rPr lang="ru-RU" sz="1400" b="1" dirty="0">
              <a:latin typeface="Open Sans" panose="020B0606030504020204" pitchFamily="34" charset="0"/>
              <a:ea typeface="Open Sans" panose="020B0606030504020204" pitchFamily="34" charset="0"/>
              <a:cs typeface="Open Sans" panose="020B0606030504020204" pitchFamily="34" charset="0"/>
            </a:rPr>
            <a:t>Постановка цели</a:t>
          </a:r>
          <a:endParaRPr lang="en-US" sz="1400" b="1" dirty="0"/>
        </a:p>
      </dgm:t>
    </dgm:pt>
    <dgm:pt modelId="{61CBABE2-8558-4EBC-9112-122D494E2A07}" type="parTrans" cxnId="{7775246C-8482-4C81-A4A6-F6A3EA3E49D4}">
      <dgm:prSet/>
      <dgm:spPr/>
      <dgm:t>
        <a:bodyPr/>
        <a:lstStyle/>
        <a:p>
          <a:endParaRPr lang="en-US"/>
        </a:p>
      </dgm:t>
    </dgm:pt>
    <dgm:pt modelId="{FFE63B87-9BAE-4326-B637-807B3C3C87FF}" type="sibTrans" cxnId="{7775246C-8482-4C81-A4A6-F6A3EA3E49D4}">
      <dgm:prSet/>
      <dgm:spPr/>
      <dgm:t>
        <a:bodyPr/>
        <a:lstStyle/>
        <a:p>
          <a:endParaRPr lang="en-US"/>
        </a:p>
      </dgm:t>
    </dgm:pt>
    <dgm:pt modelId="{23F9EF3A-DCB9-41CE-8348-1ECAF1AAD52C}">
      <dgm:prSet custT="1"/>
      <dgm:spPr/>
      <dgm:t>
        <a:bodyPr/>
        <a:lstStyle/>
        <a:p>
          <a:r>
            <a:rPr lang="ru-RU" sz="1400" b="1" dirty="0">
              <a:latin typeface="Open Sans" panose="020B0606030504020204" pitchFamily="34" charset="0"/>
              <a:ea typeface="Open Sans" panose="020B0606030504020204" pitchFamily="34" charset="0"/>
              <a:cs typeface="Open Sans" panose="020B0606030504020204" pitchFamily="34" charset="0"/>
            </a:rPr>
            <a:t>Заполнение формы участия в цикле QI с указанием выбранной цели</a:t>
          </a:r>
          <a:r>
            <a:rPr lang="en-US" sz="1400" b="1" dirty="0">
              <a:latin typeface="Open Sans" panose="020B0606030504020204" pitchFamily="34" charset="0"/>
              <a:ea typeface="Open Sans" panose="020B0606030504020204" pitchFamily="34" charset="0"/>
              <a:cs typeface="Open Sans" panose="020B0606030504020204" pitchFamily="34" charset="0"/>
            </a:rPr>
            <a:t> (QI Cycle Participation Form)</a:t>
          </a:r>
        </a:p>
      </dgm:t>
    </dgm:pt>
    <dgm:pt modelId="{504022E1-7694-4078-A6AB-66F2A5613408}" type="parTrans" cxnId="{B351A09C-BE49-48F6-A68F-204740D8B86F}">
      <dgm:prSet/>
      <dgm:spPr/>
      <dgm:t>
        <a:bodyPr/>
        <a:lstStyle/>
        <a:p>
          <a:endParaRPr lang="en-US"/>
        </a:p>
      </dgm:t>
    </dgm:pt>
    <dgm:pt modelId="{2D7DB16B-A34A-46F2-AFCA-90A282EA6DA8}" type="sibTrans" cxnId="{B351A09C-BE49-48F6-A68F-204740D8B86F}">
      <dgm:prSet/>
      <dgm:spPr/>
      <dgm:t>
        <a:bodyPr/>
        <a:lstStyle/>
        <a:p>
          <a:endParaRPr lang="en-US"/>
        </a:p>
      </dgm:t>
    </dgm:pt>
    <dgm:pt modelId="{AFFCC0D7-C17F-42F0-A511-15D0048D56CD}">
      <dgm:prSet custT="1"/>
      <dgm:spPr/>
      <dgm:t>
        <a:bodyPr/>
        <a:lstStyle/>
        <a:p>
          <a:r>
            <a:rPr lang="ru-RU" sz="1400" b="1" dirty="0">
              <a:latin typeface="Open Sans" panose="020B0606030504020204" pitchFamily="34" charset="0"/>
              <a:ea typeface="Open Sans" panose="020B0606030504020204" pitchFamily="34" charset="0"/>
              <a:cs typeface="Open Sans" panose="020B0606030504020204" pitchFamily="34" charset="0"/>
            </a:rPr>
            <a:t>Получение средств финансовой поддержки</a:t>
          </a:r>
          <a:r>
            <a:rPr lang="en-US" sz="1400" b="1" dirty="0">
              <a:latin typeface="Open Sans" panose="020B0606030504020204" pitchFamily="34" charset="0"/>
              <a:ea typeface="Open Sans" panose="020B0606030504020204" pitchFamily="34" charset="0"/>
              <a:cs typeface="Open Sans" panose="020B0606030504020204" pitchFamily="34" charset="0"/>
            </a:rPr>
            <a:t> (Support Funds)</a:t>
          </a:r>
          <a:r>
            <a:rPr lang="ru-RU" sz="1400" b="1" dirty="0">
              <a:latin typeface="Open Sans" panose="020B0606030504020204" pitchFamily="34" charset="0"/>
              <a:ea typeface="Open Sans" panose="020B0606030504020204" pitchFamily="34" charset="0"/>
              <a:cs typeface="Open Sans" panose="020B0606030504020204" pitchFamily="34" charset="0"/>
            </a:rPr>
            <a:t>, доступ к информационным ресурсам, процесс работы над достижением цели </a:t>
          </a:r>
          <a:endParaRPr lang="en-US" sz="1400" b="1" dirty="0">
            <a:latin typeface="Open Sans" panose="020B0606030504020204" pitchFamily="34" charset="0"/>
            <a:ea typeface="Open Sans" panose="020B0606030504020204" pitchFamily="34" charset="0"/>
            <a:cs typeface="Open Sans" panose="020B0606030504020204" pitchFamily="34" charset="0"/>
          </a:endParaRPr>
        </a:p>
      </dgm:t>
    </dgm:pt>
    <dgm:pt modelId="{2F9BCF72-3725-40B6-9886-D849A235CA84}" type="parTrans" cxnId="{31593787-0B93-42D5-9C98-390DC6CA6050}">
      <dgm:prSet/>
      <dgm:spPr/>
      <dgm:t>
        <a:bodyPr/>
        <a:lstStyle/>
        <a:p>
          <a:endParaRPr lang="en-US"/>
        </a:p>
      </dgm:t>
    </dgm:pt>
    <dgm:pt modelId="{060404FE-39D5-44C3-AFB0-1C268A1EDD98}" type="sibTrans" cxnId="{31593787-0B93-42D5-9C98-390DC6CA6050}">
      <dgm:prSet/>
      <dgm:spPr/>
      <dgm:t>
        <a:bodyPr/>
        <a:lstStyle/>
        <a:p>
          <a:endParaRPr lang="en-US"/>
        </a:p>
      </dgm:t>
    </dgm:pt>
    <dgm:pt modelId="{ADDC517F-2377-4253-BEE4-31808F2B8AA1}">
      <dgm:prSet custT="1"/>
      <dgm:spPr/>
      <dgm:t>
        <a:bodyPr/>
        <a:lstStyle/>
        <a:p>
          <a:r>
            <a:rPr lang="ru-RU" sz="1400" b="1" dirty="0">
              <a:latin typeface="Open Sans" panose="020B0606030504020204" pitchFamily="34" charset="0"/>
              <a:ea typeface="Open Sans" panose="020B0606030504020204" pitchFamily="34" charset="0"/>
              <a:cs typeface="Open Sans" panose="020B0606030504020204" pitchFamily="34" charset="0"/>
            </a:rPr>
            <a:t>По истечению 12-ти месяцев, заполнение формы для анализирования результатов Цикла повышения качества</a:t>
          </a:r>
          <a:r>
            <a:rPr lang="en-US" sz="1400" b="1" dirty="0">
              <a:latin typeface="Open Sans" panose="020B0606030504020204" pitchFamily="34" charset="0"/>
              <a:ea typeface="Open Sans" panose="020B0606030504020204" pitchFamily="34" charset="0"/>
              <a:cs typeface="Open Sans" panose="020B0606030504020204" pitchFamily="34" charset="0"/>
            </a:rPr>
            <a:t> (QI Cycle Reflection Form)</a:t>
          </a:r>
        </a:p>
      </dgm:t>
    </dgm:pt>
    <dgm:pt modelId="{D1A23503-AFB0-40CA-AF8D-E4D8220538A6}" type="parTrans" cxnId="{2DA307BC-4106-4DD9-BBB2-9561327F5A56}">
      <dgm:prSet/>
      <dgm:spPr/>
      <dgm:t>
        <a:bodyPr/>
        <a:lstStyle/>
        <a:p>
          <a:endParaRPr lang="en-US"/>
        </a:p>
      </dgm:t>
    </dgm:pt>
    <dgm:pt modelId="{9F902906-D710-41CB-A416-A77191B25232}" type="sibTrans" cxnId="{2DA307BC-4106-4DD9-BBB2-9561327F5A56}">
      <dgm:prSet/>
      <dgm:spPr/>
      <dgm:t>
        <a:bodyPr/>
        <a:lstStyle/>
        <a:p>
          <a:endParaRPr lang="en-US"/>
        </a:p>
      </dgm:t>
    </dgm:pt>
    <dgm:pt modelId="{DC97E737-6E06-4982-8A04-A47E9A37C75E}">
      <dgm:prSet custT="1"/>
      <dgm:spPr/>
      <dgm:t>
        <a:bodyPr/>
        <a:lstStyle/>
        <a:p>
          <a:r>
            <a:rPr lang="ru-RU" sz="1400" b="1" dirty="0">
              <a:latin typeface="Open Sans" panose="020B0606030504020204" pitchFamily="34" charset="0"/>
              <a:ea typeface="Open Sans" panose="020B0606030504020204" pitchFamily="34" charset="0"/>
              <a:cs typeface="Open Sans" panose="020B0606030504020204" pitchFamily="34" charset="0"/>
            </a:rPr>
            <a:t>Получение стимулирующих выплат (Incentive Funds) - сумма будет определена позже</a:t>
          </a:r>
          <a:endParaRPr lang="en-US" sz="1400" b="1" dirty="0">
            <a:latin typeface="Open Sans" panose="020B0606030504020204" pitchFamily="34" charset="0"/>
            <a:ea typeface="Open Sans" panose="020B0606030504020204" pitchFamily="34" charset="0"/>
            <a:cs typeface="Open Sans" panose="020B0606030504020204" pitchFamily="34" charset="0"/>
          </a:endParaRPr>
        </a:p>
      </dgm:t>
    </dgm:pt>
    <dgm:pt modelId="{3E4A02DD-1CBE-4326-BB7E-2D2B244FAF30}" type="parTrans" cxnId="{19CB90D5-00D0-4CC2-B8B2-802D8AC62C75}">
      <dgm:prSet/>
      <dgm:spPr/>
      <dgm:t>
        <a:bodyPr/>
        <a:lstStyle/>
        <a:p>
          <a:endParaRPr lang="en-US"/>
        </a:p>
      </dgm:t>
    </dgm:pt>
    <dgm:pt modelId="{E8D3E3B6-F89B-4381-932E-A4CF771F9F82}" type="sibTrans" cxnId="{19CB90D5-00D0-4CC2-B8B2-802D8AC62C75}">
      <dgm:prSet/>
      <dgm:spPr/>
      <dgm:t>
        <a:bodyPr/>
        <a:lstStyle/>
        <a:p>
          <a:endParaRPr lang="en-US"/>
        </a:p>
      </dgm:t>
    </dgm:pt>
    <dgm:pt modelId="{01D40FEC-81F7-47CB-B913-5A264805F8DB}" type="pres">
      <dgm:prSet presAssocID="{80918284-F4B6-4C13-B90B-57F7356E18C7}" presName="Name0" presStyleCnt="0">
        <dgm:presLayoutVars>
          <dgm:dir/>
          <dgm:resizeHandles val="exact"/>
        </dgm:presLayoutVars>
      </dgm:prSet>
      <dgm:spPr/>
    </dgm:pt>
    <dgm:pt modelId="{939A028A-CA9C-42FB-ABC1-DC6E8352EA39}" type="pres">
      <dgm:prSet presAssocID="{80918284-F4B6-4C13-B90B-57F7356E18C7}" presName="cycle" presStyleCnt="0"/>
      <dgm:spPr/>
    </dgm:pt>
    <dgm:pt modelId="{2198B555-48E8-49FB-8D1C-FA57DA8193DD}" type="pres">
      <dgm:prSet presAssocID="{D6726ED1-1D0E-4E0D-8ACF-867B419BF5E2}" presName="nodeFirstNode" presStyleLbl="node1" presStyleIdx="0" presStyleCnt="5" custRadScaleRad="100059" custRadScaleInc="-1358">
        <dgm:presLayoutVars>
          <dgm:bulletEnabled val="1"/>
        </dgm:presLayoutVars>
      </dgm:prSet>
      <dgm:spPr/>
    </dgm:pt>
    <dgm:pt modelId="{0895C166-C3B1-471D-AF2E-7A98FB6F6BC5}" type="pres">
      <dgm:prSet presAssocID="{FFE63B87-9BAE-4326-B637-807B3C3C87FF}" presName="sibTransFirstNode" presStyleLbl="bgShp" presStyleIdx="0" presStyleCnt="1"/>
      <dgm:spPr/>
    </dgm:pt>
    <dgm:pt modelId="{3785E0B2-3124-4E04-AA59-3C28E0706CBE}" type="pres">
      <dgm:prSet presAssocID="{23F9EF3A-DCB9-41CE-8348-1ECAF1AAD52C}" presName="nodeFollowingNodes" presStyleLbl="node1" presStyleIdx="1" presStyleCnt="5" custScaleX="161037" custRadScaleRad="132334" custRadScaleInc="14341">
        <dgm:presLayoutVars>
          <dgm:bulletEnabled val="1"/>
        </dgm:presLayoutVars>
      </dgm:prSet>
      <dgm:spPr/>
    </dgm:pt>
    <dgm:pt modelId="{47148D2B-FBCE-4583-AD33-8FCF0664CB80}" type="pres">
      <dgm:prSet presAssocID="{AFFCC0D7-C17F-42F0-A511-15D0048D56CD}" presName="nodeFollowingNodes" presStyleLbl="node1" presStyleIdx="2" presStyleCnt="5" custScaleX="222129" custRadScaleRad="175316" custRadScaleInc="-56558">
        <dgm:presLayoutVars>
          <dgm:bulletEnabled val="1"/>
        </dgm:presLayoutVars>
      </dgm:prSet>
      <dgm:spPr/>
    </dgm:pt>
    <dgm:pt modelId="{DAFDE463-3DDA-4062-8927-969692BE79C0}" type="pres">
      <dgm:prSet presAssocID="{ADDC517F-2377-4253-BEE4-31808F2B8AA1}" presName="nodeFollowingNodes" presStyleLbl="node1" presStyleIdx="3" presStyleCnt="5" custScaleX="209816" custRadScaleRad="166664" custRadScaleInc="54107">
        <dgm:presLayoutVars>
          <dgm:bulletEnabled val="1"/>
        </dgm:presLayoutVars>
      </dgm:prSet>
      <dgm:spPr/>
    </dgm:pt>
    <dgm:pt modelId="{6F1CFC31-D9FD-4C75-A1F8-416C9FD80687}" type="pres">
      <dgm:prSet presAssocID="{DC97E737-6E06-4982-8A04-A47E9A37C75E}" presName="nodeFollowingNodes" presStyleLbl="node1" presStyleIdx="4" presStyleCnt="5" custScaleX="202199" custRadScaleRad="155999" custRadScaleInc="-11966">
        <dgm:presLayoutVars>
          <dgm:bulletEnabled val="1"/>
        </dgm:presLayoutVars>
      </dgm:prSet>
      <dgm:spPr/>
    </dgm:pt>
  </dgm:ptLst>
  <dgm:cxnLst>
    <dgm:cxn modelId="{437A5904-5EF6-479B-87E8-0D64ABBE31D7}" type="presOf" srcId="{23F9EF3A-DCB9-41CE-8348-1ECAF1AAD52C}" destId="{3785E0B2-3124-4E04-AA59-3C28E0706CBE}" srcOrd="0" destOrd="0" presId="urn:microsoft.com/office/officeart/2005/8/layout/cycle3"/>
    <dgm:cxn modelId="{7775246C-8482-4C81-A4A6-F6A3EA3E49D4}" srcId="{80918284-F4B6-4C13-B90B-57F7356E18C7}" destId="{D6726ED1-1D0E-4E0D-8ACF-867B419BF5E2}" srcOrd="0" destOrd="0" parTransId="{61CBABE2-8558-4EBC-9112-122D494E2A07}" sibTransId="{FFE63B87-9BAE-4326-B637-807B3C3C87FF}"/>
    <dgm:cxn modelId="{31593787-0B93-42D5-9C98-390DC6CA6050}" srcId="{80918284-F4B6-4C13-B90B-57F7356E18C7}" destId="{AFFCC0D7-C17F-42F0-A511-15D0048D56CD}" srcOrd="2" destOrd="0" parTransId="{2F9BCF72-3725-40B6-9886-D849A235CA84}" sibTransId="{060404FE-39D5-44C3-AFB0-1C268A1EDD98}"/>
    <dgm:cxn modelId="{B351A09C-BE49-48F6-A68F-204740D8B86F}" srcId="{80918284-F4B6-4C13-B90B-57F7356E18C7}" destId="{23F9EF3A-DCB9-41CE-8348-1ECAF1AAD52C}" srcOrd="1" destOrd="0" parTransId="{504022E1-7694-4078-A6AB-66F2A5613408}" sibTransId="{2D7DB16B-A34A-46F2-AFCA-90A282EA6DA8}"/>
    <dgm:cxn modelId="{71BBAAA4-5859-4FF3-88B1-1B531DF32DE2}" type="presOf" srcId="{D6726ED1-1D0E-4E0D-8ACF-867B419BF5E2}" destId="{2198B555-48E8-49FB-8D1C-FA57DA8193DD}" srcOrd="0" destOrd="0" presId="urn:microsoft.com/office/officeart/2005/8/layout/cycle3"/>
    <dgm:cxn modelId="{2DA307BC-4106-4DD9-BBB2-9561327F5A56}" srcId="{80918284-F4B6-4C13-B90B-57F7356E18C7}" destId="{ADDC517F-2377-4253-BEE4-31808F2B8AA1}" srcOrd="3" destOrd="0" parTransId="{D1A23503-AFB0-40CA-AF8D-E4D8220538A6}" sibTransId="{9F902906-D710-41CB-A416-A77191B25232}"/>
    <dgm:cxn modelId="{ABD817C2-4F3C-451A-983D-FDC095AE3B3B}" type="presOf" srcId="{FFE63B87-9BAE-4326-B637-807B3C3C87FF}" destId="{0895C166-C3B1-471D-AF2E-7A98FB6F6BC5}" srcOrd="0" destOrd="0" presId="urn:microsoft.com/office/officeart/2005/8/layout/cycle3"/>
    <dgm:cxn modelId="{13D3CEC3-A974-4028-AFC9-B83B2C3D3B89}" type="presOf" srcId="{DC97E737-6E06-4982-8A04-A47E9A37C75E}" destId="{6F1CFC31-D9FD-4C75-A1F8-416C9FD80687}" srcOrd="0" destOrd="0" presId="urn:microsoft.com/office/officeart/2005/8/layout/cycle3"/>
    <dgm:cxn modelId="{19CB90D5-00D0-4CC2-B8B2-802D8AC62C75}" srcId="{80918284-F4B6-4C13-B90B-57F7356E18C7}" destId="{DC97E737-6E06-4982-8A04-A47E9A37C75E}" srcOrd="4" destOrd="0" parTransId="{3E4A02DD-1CBE-4326-BB7E-2D2B244FAF30}" sibTransId="{E8D3E3B6-F89B-4381-932E-A4CF771F9F82}"/>
    <dgm:cxn modelId="{52DFB9DC-38D4-4A36-87A8-9E30F45AB8BB}" type="presOf" srcId="{ADDC517F-2377-4253-BEE4-31808F2B8AA1}" destId="{DAFDE463-3DDA-4062-8927-969692BE79C0}" srcOrd="0" destOrd="0" presId="urn:microsoft.com/office/officeart/2005/8/layout/cycle3"/>
    <dgm:cxn modelId="{6D36F3DF-4337-4931-86B5-8E93FA70984F}" type="presOf" srcId="{AFFCC0D7-C17F-42F0-A511-15D0048D56CD}" destId="{47148D2B-FBCE-4583-AD33-8FCF0664CB80}" srcOrd="0" destOrd="0" presId="urn:microsoft.com/office/officeart/2005/8/layout/cycle3"/>
    <dgm:cxn modelId="{13BA55F0-9796-4B6E-8905-AD632EA36D1A}" type="presOf" srcId="{80918284-F4B6-4C13-B90B-57F7356E18C7}" destId="{01D40FEC-81F7-47CB-B913-5A264805F8DB}" srcOrd="0" destOrd="0" presId="urn:microsoft.com/office/officeart/2005/8/layout/cycle3"/>
    <dgm:cxn modelId="{7A7787DE-F58A-44B9-8762-ADFDDB5B698D}" type="presParOf" srcId="{01D40FEC-81F7-47CB-B913-5A264805F8DB}" destId="{939A028A-CA9C-42FB-ABC1-DC6E8352EA39}" srcOrd="0" destOrd="0" presId="urn:microsoft.com/office/officeart/2005/8/layout/cycle3"/>
    <dgm:cxn modelId="{A0C69C51-211E-4638-9DDF-A69F65850DAF}" type="presParOf" srcId="{939A028A-CA9C-42FB-ABC1-DC6E8352EA39}" destId="{2198B555-48E8-49FB-8D1C-FA57DA8193DD}" srcOrd="0" destOrd="0" presId="urn:microsoft.com/office/officeart/2005/8/layout/cycle3"/>
    <dgm:cxn modelId="{1EAA7808-AB5F-4327-AA88-B1C93C27E338}" type="presParOf" srcId="{939A028A-CA9C-42FB-ABC1-DC6E8352EA39}" destId="{0895C166-C3B1-471D-AF2E-7A98FB6F6BC5}" srcOrd="1" destOrd="0" presId="urn:microsoft.com/office/officeart/2005/8/layout/cycle3"/>
    <dgm:cxn modelId="{94E517C9-787F-4B26-88A2-0B83764ED265}" type="presParOf" srcId="{939A028A-CA9C-42FB-ABC1-DC6E8352EA39}" destId="{3785E0B2-3124-4E04-AA59-3C28E0706CBE}" srcOrd="2" destOrd="0" presId="urn:microsoft.com/office/officeart/2005/8/layout/cycle3"/>
    <dgm:cxn modelId="{950CE180-AB9A-4D28-984F-F0D98245561E}" type="presParOf" srcId="{939A028A-CA9C-42FB-ABC1-DC6E8352EA39}" destId="{47148D2B-FBCE-4583-AD33-8FCF0664CB80}" srcOrd="3" destOrd="0" presId="urn:microsoft.com/office/officeart/2005/8/layout/cycle3"/>
    <dgm:cxn modelId="{C47C0E98-C262-4828-BBE7-B937263D4A65}" type="presParOf" srcId="{939A028A-CA9C-42FB-ABC1-DC6E8352EA39}" destId="{DAFDE463-3DDA-4062-8927-969692BE79C0}" srcOrd="4" destOrd="0" presId="urn:microsoft.com/office/officeart/2005/8/layout/cycle3"/>
    <dgm:cxn modelId="{2B7F301F-617C-4DC8-A86A-D90D9F79E855}" type="presParOf" srcId="{939A028A-CA9C-42FB-ABC1-DC6E8352EA39}" destId="{6F1CFC31-D9FD-4C75-A1F8-416C9FD80687}" srcOrd="5"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1E6DEC-96EF-489A-B9F4-D40C5E4D7685}">
      <dsp:nvSpPr>
        <dsp:cNvPr id="0" name=""/>
        <dsp:cNvSpPr/>
      </dsp:nvSpPr>
      <dsp:spPr>
        <a:xfrm>
          <a:off x="39371" y="1280839"/>
          <a:ext cx="3048069" cy="1656457"/>
        </a:xfrm>
        <a:prstGeom prst="roundRect">
          <a:avLst>
            <a:gd name="adj" fmla="val 10000"/>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1778000">
            <a:lnSpc>
              <a:spcPct val="90000"/>
            </a:lnSpc>
            <a:spcBef>
              <a:spcPct val="0"/>
            </a:spcBef>
            <a:spcAft>
              <a:spcPct val="35000"/>
            </a:spcAft>
            <a:buNone/>
          </a:pPr>
          <a:r>
            <a:rPr lang="ru-RU" sz="4000" kern="1200" dirty="0">
              <a:latin typeface="Open Sans" panose="020B0606030504020204" pitchFamily="34" charset="0"/>
              <a:ea typeface="Open Sans" panose="020B0606030504020204" pitchFamily="34" charset="0"/>
              <a:cs typeface="Open Sans" panose="020B0606030504020204" pitchFamily="34" charset="0"/>
            </a:rPr>
            <a:t>Варианты участия</a:t>
          </a:r>
          <a:endParaRPr lang="en-US" sz="4400" kern="1200" dirty="0">
            <a:latin typeface="Open Sans" panose="020B0606030504020204" pitchFamily="34" charset="0"/>
            <a:ea typeface="Open Sans" panose="020B0606030504020204" pitchFamily="34" charset="0"/>
            <a:cs typeface="Open Sans" panose="020B0606030504020204" pitchFamily="34" charset="0"/>
          </a:endParaRPr>
        </a:p>
      </dsp:txBody>
      <dsp:txXfrm>
        <a:off x="87887" y="1329355"/>
        <a:ext cx="2951037" cy="1559425"/>
      </dsp:txXfrm>
    </dsp:sp>
    <dsp:sp modelId="{CEED8D05-BBCB-4441-A14A-0FB3487A526D}">
      <dsp:nvSpPr>
        <dsp:cNvPr id="0" name=""/>
        <dsp:cNvSpPr/>
      </dsp:nvSpPr>
      <dsp:spPr>
        <a:xfrm rot="18677949">
          <a:off x="2869295" y="1603264"/>
          <a:ext cx="1283177" cy="47590"/>
        </a:xfrm>
        <a:custGeom>
          <a:avLst/>
          <a:gdLst/>
          <a:ahLst/>
          <a:cxnLst/>
          <a:rect l="0" t="0" r="0" b="0"/>
          <a:pathLst>
            <a:path>
              <a:moveTo>
                <a:pt x="0" y="23795"/>
              </a:moveTo>
              <a:lnTo>
                <a:pt x="1283177" y="23795"/>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478804" y="1594980"/>
        <a:ext cx="64158" cy="64158"/>
      </dsp:txXfrm>
    </dsp:sp>
    <dsp:sp modelId="{16F77F31-DEC4-496A-8E11-6B7523276F25}">
      <dsp:nvSpPr>
        <dsp:cNvPr id="0" name=""/>
        <dsp:cNvSpPr/>
      </dsp:nvSpPr>
      <dsp:spPr>
        <a:xfrm>
          <a:off x="3934326" y="193148"/>
          <a:ext cx="3081285" cy="1903805"/>
        </a:xfrm>
        <a:prstGeom prst="roundRect">
          <a:avLst>
            <a:gd name="adj" fmla="val 10000"/>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1778000">
            <a:lnSpc>
              <a:spcPct val="90000"/>
            </a:lnSpc>
            <a:spcBef>
              <a:spcPct val="0"/>
            </a:spcBef>
            <a:spcAft>
              <a:spcPct val="35000"/>
            </a:spcAft>
            <a:buNone/>
          </a:pPr>
          <a:r>
            <a:rPr lang="ru-RU" sz="4000" kern="1200" dirty="0">
              <a:latin typeface="Open Sans" panose="020B0606030504020204" pitchFamily="34" charset="0"/>
              <a:ea typeface="Open Sans" panose="020B0606030504020204" pitchFamily="34" charset="0"/>
              <a:cs typeface="Open Sans" panose="020B0606030504020204" pitchFamily="34" charset="0"/>
            </a:rPr>
            <a:t>Портфолио</a:t>
          </a:r>
          <a:endParaRPr lang="en-US" sz="4400" kern="1200" dirty="0">
            <a:latin typeface="Open Sans" panose="020B0606030504020204" pitchFamily="34" charset="0"/>
            <a:ea typeface="Open Sans" panose="020B0606030504020204" pitchFamily="34" charset="0"/>
            <a:cs typeface="Open Sans" panose="020B0606030504020204" pitchFamily="34" charset="0"/>
          </a:endParaRPr>
        </a:p>
      </dsp:txBody>
      <dsp:txXfrm>
        <a:off x="3990087" y="248909"/>
        <a:ext cx="2969763" cy="1792283"/>
      </dsp:txXfrm>
    </dsp:sp>
    <dsp:sp modelId="{AA458086-8EB2-4092-8B31-36325738095C}">
      <dsp:nvSpPr>
        <dsp:cNvPr id="0" name=""/>
        <dsp:cNvSpPr/>
      </dsp:nvSpPr>
      <dsp:spPr>
        <a:xfrm rot="3209951">
          <a:off x="2796449" y="2662601"/>
          <a:ext cx="1436409" cy="47590"/>
        </a:xfrm>
        <a:custGeom>
          <a:avLst/>
          <a:gdLst/>
          <a:ahLst/>
          <a:cxnLst/>
          <a:rect l="0" t="0" r="0" b="0"/>
          <a:pathLst>
            <a:path>
              <a:moveTo>
                <a:pt x="0" y="23795"/>
              </a:moveTo>
              <a:lnTo>
                <a:pt x="1436409" y="23795"/>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478744" y="2650485"/>
        <a:ext cx="71820" cy="71820"/>
      </dsp:txXfrm>
    </dsp:sp>
    <dsp:sp modelId="{91FFCCD4-5C0C-4DF7-98AA-C4CDA62A16BB}">
      <dsp:nvSpPr>
        <dsp:cNvPr id="0" name=""/>
        <dsp:cNvSpPr/>
      </dsp:nvSpPr>
      <dsp:spPr>
        <a:xfrm>
          <a:off x="3941866" y="2413928"/>
          <a:ext cx="3113468" cy="1699591"/>
        </a:xfrm>
        <a:prstGeom prst="roundRect">
          <a:avLst>
            <a:gd name="adj" fmla="val 10000"/>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ru-RU" sz="3600" kern="1200" dirty="0">
              <a:latin typeface="Open Sans" panose="020B0606030504020204" pitchFamily="34" charset="0"/>
              <a:ea typeface="Open Sans" panose="020B0606030504020204" pitchFamily="34" charset="0"/>
              <a:cs typeface="Open Sans" panose="020B0606030504020204" pitchFamily="34" charset="0"/>
            </a:rPr>
            <a:t>Цикл повышения качества</a:t>
          </a:r>
          <a:endParaRPr lang="en-US" sz="4400" kern="1200" dirty="0">
            <a:latin typeface="Open Sans" panose="020B0606030504020204" pitchFamily="34" charset="0"/>
            <a:ea typeface="Open Sans" panose="020B0606030504020204" pitchFamily="34" charset="0"/>
            <a:cs typeface="Open Sans" panose="020B0606030504020204" pitchFamily="34" charset="0"/>
          </a:endParaRPr>
        </a:p>
      </dsp:txBody>
      <dsp:txXfrm>
        <a:off x="3991645" y="2463707"/>
        <a:ext cx="3013910" cy="160003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1E6DEC-96EF-489A-B9F4-D40C5E4D7685}">
      <dsp:nvSpPr>
        <dsp:cNvPr id="0" name=""/>
        <dsp:cNvSpPr/>
      </dsp:nvSpPr>
      <dsp:spPr>
        <a:xfrm>
          <a:off x="39371" y="1280839"/>
          <a:ext cx="3048069" cy="1656457"/>
        </a:xfrm>
        <a:prstGeom prst="roundRect">
          <a:avLst>
            <a:gd name="adj" fmla="val 10000"/>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1778000">
            <a:lnSpc>
              <a:spcPct val="90000"/>
            </a:lnSpc>
            <a:spcBef>
              <a:spcPct val="0"/>
            </a:spcBef>
            <a:spcAft>
              <a:spcPct val="35000"/>
            </a:spcAft>
            <a:buNone/>
          </a:pPr>
          <a:r>
            <a:rPr lang="ru-RU" sz="4000" kern="1200" dirty="0">
              <a:latin typeface="Open Sans" panose="020B0606030504020204" pitchFamily="34" charset="0"/>
              <a:ea typeface="Open Sans" panose="020B0606030504020204" pitchFamily="34" charset="0"/>
              <a:cs typeface="Open Sans" panose="020B0606030504020204" pitchFamily="34" charset="0"/>
            </a:rPr>
            <a:t>Варианты участия</a:t>
          </a:r>
          <a:endParaRPr lang="en-US" sz="4400" kern="1200" dirty="0">
            <a:latin typeface="Open Sans" panose="020B0606030504020204" pitchFamily="34" charset="0"/>
            <a:ea typeface="Open Sans" panose="020B0606030504020204" pitchFamily="34" charset="0"/>
            <a:cs typeface="Open Sans" panose="020B0606030504020204" pitchFamily="34" charset="0"/>
          </a:endParaRPr>
        </a:p>
      </dsp:txBody>
      <dsp:txXfrm>
        <a:off x="87887" y="1329355"/>
        <a:ext cx="2951037" cy="1559425"/>
      </dsp:txXfrm>
    </dsp:sp>
    <dsp:sp modelId="{CEED8D05-BBCB-4441-A14A-0FB3487A526D}">
      <dsp:nvSpPr>
        <dsp:cNvPr id="0" name=""/>
        <dsp:cNvSpPr/>
      </dsp:nvSpPr>
      <dsp:spPr>
        <a:xfrm rot="18677949">
          <a:off x="2869295" y="1603264"/>
          <a:ext cx="1283177" cy="47590"/>
        </a:xfrm>
        <a:custGeom>
          <a:avLst/>
          <a:gdLst/>
          <a:ahLst/>
          <a:cxnLst/>
          <a:rect l="0" t="0" r="0" b="0"/>
          <a:pathLst>
            <a:path>
              <a:moveTo>
                <a:pt x="0" y="23795"/>
              </a:moveTo>
              <a:lnTo>
                <a:pt x="1283177" y="23795"/>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478804" y="1594980"/>
        <a:ext cx="64158" cy="64158"/>
      </dsp:txXfrm>
    </dsp:sp>
    <dsp:sp modelId="{16F77F31-DEC4-496A-8E11-6B7523276F25}">
      <dsp:nvSpPr>
        <dsp:cNvPr id="0" name=""/>
        <dsp:cNvSpPr/>
      </dsp:nvSpPr>
      <dsp:spPr>
        <a:xfrm>
          <a:off x="3934326" y="193148"/>
          <a:ext cx="3081285" cy="1903805"/>
        </a:xfrm>
        <a:prstGeom prst="roundRect">
          <a:avLst>
            <a:gd name="adj" fmla="val 10000"/>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1778000">
            <a:lnSpc>
              <a:spcPct val="90000"/>
            </a:lnSpc>
            <a:spcBef>
              <a:spcPct val="0"/>
            </a:spcBef>
            <a:spcAft>
              <a:spcPct val="35000"/>
            </a:spcAft>
            <a:buNone/>
          </a:pPr>
          <a:r>
            <a:rPr lang="ru-RU" sz="4000" kern="1200" dirty="0">
              <a:latin typeface="Open Sans" panose="020B0606030504020204" pitchFamily="34" charset="0"/>
              <a:ea typeface="Open Sans" panose="020B0606030504020204" pitchFamily="34" charset="0"/>
              <a:cs typeface="Open Sans" panose="020B0606030504020204" pitchFamily="34" charset="0"/>
            </a:rPr>
            <a:t>Портфолио</a:t>
          </a:r>
          <a:endParaRPr lang="en-US" sz="4400" kern="1200" dirty="0">
            <a:latin typeface="Open Sans" panose="020B0606030504020204" pitchFamily="34" charset="0"/>
            <a:ea typeface="Open Sans" panose="020B0606030504020204" pitchFamily="34" charset="0"/>
            <a:cs typeface="Open Sans" panose="020B0606030504020204" pitchFamily="34" charset="0"/>
          </a:endParaRPr>
        </a:p>
      </dsp:txBody>
      <dsp:txXfrm>
        <a:off x="3990087" y="248909"/>
        <a:ext cx="2969763" cy="1792283"/>
      </dsp:txXfrm>
    </dsp:sp>
    <dsp:sp modelId="{AA458086-8EB2-4092-8B31-36325738095C}">
      <dsp:nvSpPr>
        <dsp:cNvPr id="0" name=""/>
        <dsp:cNvSpPr/>
      </dsp:nvSpPr>
      <dsp:spPr>
        <a:xfrm rot="3209951">
          <a:off x="2796449" y="2662601"/>
          <a:ext cx="1436409" cy="47590"/>
        </a:xfrm>
        <a:custGeom>
          <a:avLst/>
          <a:gdLst/>
          <a:ahLst/>
          <a:cxnLst/>
          <a:rect l="0" t="0" r="0" b="0"/>
          <a:pathLst>
            <a:path>
              <a:moveTo>
                <a:pt x="0" y="23795"/>
              </a:moveTo>
              <a:lnTo>
                <a:pt x="1436409" y="23795"/>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478744" y="2650485"/>
        <a:ext cx="71820" cy="71820"/>
      </dsp:txXfrm>
    </dsp:sp>
    <dsp:sp modelId="{91FFCCD4-5C0C-4DF7-98AA-C4CDA62A16BB}">
      <dsp:nvSpPr>
        <dsp:cNvPr id="0" name=""/>
        <dsp:cNvSpPr/>
      </dsp:nvSpPr>
      <dsp:spPr>
        <a:xfrm>
          <a:off x="3941866" y="2413928"/>
          <a:ext cx="3113468" cy="1699591"/>
        </a:xfrm>
        <a:prstGeom prst="roundRect">
          <a:avLst>
            <a:gd name="adj" fmla="val 10000"/>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ru-RU" sz="3600" kern="1200" dirty="0">
              <a:latin typeface="Open Sans" panose="020B0606030504020204" pitchFamily="34" charset="0"/>
              <a:ea typeface="Open Sans" panose="020B0606030504020204" pitchFamily="34" charset="0"/>
              <a:cs typeface="Open Sans" panose="020B0606030504020204" pitchFamily="34" charset="0"/>
            </a:rPr>
            <a:t>Цикл повышения качества</a:t>
          </a:r>
          <a:endParaRPr lang="en-US" sz="4400" kern="1200" dirty="0">
            <a:latin typeface="Open Sans" panose="020B0606030504020204" pitchFamily="34" charset="0"/>
            <a:ea typeface="Open Sans" panose="020B0606030504020204" pitchFamily="34" charset="0"/>
            <a:cs typeface="Open Sans" panose="020B0606030504020204" pitchFamily="34" charset="0"/>
          </a:endParaRPr>
        </a:p>
      </dsp:txBody>
      <dsp:txXfrm>
        <a:off x="3991645" y="2463707"/>
        <a:ext cx="3013910" cy="160003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95C166-C3B1-471D-AF2E-7A98FB6F6BC5}">
      <dsp:nvSpPr>
        <dsp:cNvPr id="0" name=""/>
        <dsp:cNvSpPr/>
      </dsp:nvSpPr>
      <dsp:spPr>
        <a:xfrm>
          <a:off x="3316953" y="-28048"/>
          <a:ext cx="4129923" cy="4129923"/>
        </a:xfrm>
        <a:prstGeom prst="circularArrow">
          <a:avLst>
            <a:gd name="adj1" fmla="val 5544"/>
            <a:gd name="adj2" fmla="val 330680"/>
            <a:gd name="adj3" fmla="val 13736160"/>
            <a:gd name="adj4" fmla="val 17410213"/>
            <a:gd name="adj5" fmla="val 5757"/>
          </a:avLst>
        </a:prstGeom>
        <a:solidFill>
          <a:schemeClr val="accent2">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sp>
    <dsp:sp modelId="{2198B555-48E8-49FB-8D1C-FA57DA8193DD}">
      <dsp:nvSpPr>
        <dsp:cNvPr id="0" name=""/>
        <dsp:cNvSpPr/>
      </dsp:nvSpPr>
      <dsp:spPr>
        <a:xfrm>
          <a:off x="4398435" y="2"/>
          <a:ext cx="1966959" cy="983479"/>
        </a:xfrm>
        <a:prstGeom prst="round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SzPct val="92000"/>
            <a:buFont typeface="+mj-lt"/>
            <a:buNone/>
          </a:pPr>
          <a:r>
            <a:rPr lang="ru-RU" sz="1400" b="1" kern="1200" dirty="0">
              <a:latin typeface="Open Sans" panose="020B0606030504020204" pitchFamily="34" charset="0"/>
              <a:ea typeface="Open Sans" panose="020B0606030504020204" pitchFamily="34" charset="0"/>
              <a:cs typeface="Open Sans" panose="020B0606030504020204" pitchFamily="34" charset="0"/>
            </a:rPr>
            <a:t>Постановка цели</a:t>
          </a:r>
          <a:endParaRPr lang="en-US" sz="1400" b="1" kern="1200" dirty="0"/>
        </a:p>
      </dsp:txBody>
      <dsp:txXfrm>
        <a:off x="4446444" y="48011"/>
        <a:ext cx="1870941" cy="887461"/>
      </dsp:txXfrm>
    </dsp:sp>
    <dsp:sp modelId="{3785E0B2-3124-4E04-AA59-3C28E0706CBE}">
      <dsp:nvSpPr>
        <dsp:cNvPr id="0" name=""/>
        <dsp:cNvSpPr/>
      </dsp:nvSpPr>
      <dsp:spPr>
        <a:xfrm>
          <a:off x="6122558" y="1381559"/>
          <a:ext cx="3167532" cy="983479"/>
        </a:xfrm>
        <a:prstGeom prst="round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ru-RU" sz="1400" b="1" kern="1200" dirty="0">
              <a:latin typeface="Open Sans" panose="020B0606030504020204" pitchFamily="34" charset="0"/>
              <a:ea typeface="Open Sans" panose="020B0606030504020204" pitchFamily="34" charset="0"/>
              <a:cs typeface="Open Sans" panose="020B0606030504020204" pitchFamily="34" charset="0"/>
            </a:rPr>
            <a:t>Заполнение формы участия в цикле QI с указанием выбранной цели</a:t>
          </a:r>
          <a:r>
            <a:rPr lang="en-US" sz="1400" b="1" kern="1200" dirty="0">
              <a:latin typeface="Open Sans" panose="020B0606030504020204" pitchFamily="34" charset="0"/>
              <a:ea typeface="Open Sans" panose="020B0606030504020204" pitchFamily="34" charset="0"/>
              <a:cs typeface="Open Sans" panose="020B0606030504020204" pitchFamily="34" charset="0"/>
            </a:rPr>
            <a:t> (QI Cycle Participation Form)</a:t>
          </a:r>
        </a:p>
      </dsp:txBody>
      <dsp:txXfrm>
        <a:off x="6170567" y="1429568"/>
        <a:ext cx="3071514" cy="887461"/>
      </dsp:txXfrm>
    </dsp:sp>
    <dsp:sp modelId="{47148D2B-FBCE-4583-AD33-8FCF0664CB80}">
      <dsp:nvSpPr>
        <dsp:cNvPr id="0" name=""/>
        <dsp:cNvSpPr/>
      </dsp:nvSpPr>
      <dsp:spPr>
        <a:xfrm>
          <a:off x="6039941" y="2821346"/>
          <a:ext cx="4369187" cy="983479"/>
        </a:xfrm>
        <a:prstGeom prst="round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ru-RU" sz="1400" b="1" kern="1200" dirty="0">
              <a:latin typeface="Open Sans" panose="020B0606030504020204" pitchFamily="34" charset="0"/>
              <a:ea typeface="Open Sans" panose="020B0606030504020204" pitchFamily="34" charset="0"/>
              <a:cs typeface="Open Sans" panose="020B0606030504020204" pitchFamily="34" charset="0"/>
            </a:rPr>
            <a:t>Получение средств финансовой поддержки</a:t>
          </a:r>
          <a:r>
            <a:rPr lang="en-US" sz="1400" b="1" kern="1200" dirty="0">
              <a:latin typeface="Open Sans" panose="020B0606030504020204" pitchFamily="34" charset="0"/>
              <a:ea typeface="Open Sans" panose="020B0606030504020204" pitchFamily="34" charset="0"/>
              <a:cs typeface="Open Sans" panose="020B0606030504020204" pitchFamily="34" charset="0"/>
            </a:rPr>
            <a:t> (Support Funds)</a:t>
          </a:r>
          <a:r>
            <a:rPr lang="ru-RU" sz="1400" b="1" kern="1200" dirty="0">
              <a:latin typeface="Open Sans" panose="020B0606030504020204" pitchFamily="34" charset="0"/>
              <a:ea typeface="Open Sans" panose="020B0606030504020204" pitchFamily="34" charset="0"/>
              <a:cs typeface="Open Sans" panose="020B0606030504020204" pitchFamily="34" charset="0"/>
            </a:rPr>
            <a:t>, доступ к информационным ресурсам, процесс работы над достижением цели </a:t>
          </a:r>
          <a:endParaRPr lang="en-US" sz="1400" b="1" kern="1200" dirty="0">
            <a:latin typeface="Open Sans" panose="020B0606030504020204" pitchFamily="34" charset="0"/>
            <a:ea typeface="Open Sans" panose="020B0606030504020204" pitchFamily="34" charset="0"/>
            <a:cs typeface="Open Sans" panose="020B0606030504020204" pitchFamily="34" charset="0"/>
          </a:endParaRPr>
        </a:p>
      </dsp:txBody>
      <dsp:txXfrm>
        <a:off x="6087950" y="2869355"/>
        <a:ext cx="4273169" cy="887461"/>
      </dsp:txXfrm>
    </dsp:sp>
    <dsp:sp modelId="{DAFDE463-3DDA-4062-8927-969692BE79C0}">
      <dsp:nvSpPr>
        <dsp:cNvPr id="0" name=""/>
        <dsp:cNvSpPr/>
      </dsp:nvSpPr>
      <dsp:spPr>
        <a:xfrm>
          <a:off x="613167" y="2839493"/>
          <a:ext cx="4126995" cy="983479"/>
        </a:xfrm>
        <a:prstGeom prst="round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ru-RU" sz="1400" b="1" kern="1200" dirty="0">
              <a:latin typeface="Open Sans" panose="020B0606030504020204" pitchFamily="34" charset="0"/>
              <a:ea typeface="Open Sans" panose="020B0606030504020204" pitchFamily="34" charset="0"/>
              <a:cs typeface="Open Sans" panose="020B0606030504020204" pitchFamily="34" charset="0"/>
            </a:rPr>
            <a:t>По истечению 12-ти месяцев, заполнение формы для анализирования результатов Цикла повышения качества</a:t>
          </a:r>
          <a:r>
            <a:rPr lang="en-US" sz="1400" b="1" kern="1200" dirty="0">
              <a:latin typeface="Open Sans" panose="020B0606030504020204" pitchFamily="34" charset="0"/>
              <a:ea typeface="Open Sans" panose="020B0606030504020204" pitchFamily="34" charset="0"/>
              <a:cs typeface="Open Sans" panose="020B0606030504020204" pitchFamily="34" charset="0"/>
            </a:rPr>
            <a:t> (QI Cycle Reflection Form)</a:t>
          </a:r>
        </a:p>
      </dsp:txBody>
      <dsp:txXfrm>
        <a:off x="661176" y="2887502"/>
        <a:ext cx="4030977" cy="887461"/>
      </dsp:txXfrm>
    </dsp:sp>
    <dsp:sp modelId="{6F1CFC31-D9FD-4C75-A1F8-416C9FD80687}">
      <dsp:nvSpPr>
        <dsp:cNvPr id="0" name=""/>
        <dsp:cNvSpPr/>
      </dsp:nvSpPr>
      <dsp:spPr>
        <a:xfrm>
          <a:off x="719841" y="1246253"/>
          <a:ext cx="3977172" cy="983479"/>
        </a:xfrm>
        <a:prstGeom prst="roundRect">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ru-RU" sz="1400" b="1" kern="1200" dirty="0">
              <a:latin typeface="Open Sans" panose="020B0606030504020204" pitchFamily="34" charset="0"/>
              <a:ea typeface="Open Sans" panose="020B0606030504020204" pitchFamily="34" charset="0"/>
              <a:cs typeface="Open Sans" panose="020B0606030504020204" pitchFamily="34" charset="0"/>
            </a:rPr>
            <a:t>Получение стимулирующих выплат (Incentive Funds) - сумма будет определена позже</a:t>
          </a:r>
          <a:endParaRPr lang="en-US" sz="1400" b="1" kern="1200" dirty="0">
            <a:latin typeface="Open Sans" panose="020B0606030504020204" pitchFamily="34" charset="0"/>
            <a:ea typeface="Open Sans" panose="020B0606030504020204" pitchFamily="34" charset="0"/>
            <a:cs typeface="Open Sans" panose="020B0606030504020204" pitchFamily="34" charset="0"/>
          </a:endParaRPr>
        </a:p>
      </dsp:txBody>
      <dsp:txXfrm>
        <a:off x="767850" y="1294262"/>
        <a:ext cx="3881154" cy="887461"/>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66434"/>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66434"/>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txBox="1">
            <a:spLocks noGrp="1"/>
          </p:cNvSpPr>
          <p:nvPr>
            <p:ph type="body" idx="1"/>
          </p:nvPr>
        </p:nvSpPr>
        <p:spPr>
          <a:xfrm>
            <a:off x="685800" y="4473892"/>
            <a:ext cx="5486400" cy="366045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6" name="Google Shape;6;n"/>
          <p:cNvSpPr txBox="1">
            <a:spLocks noGrp="1"/>
          </p:cNvSpPr>
          <p:nvPr>
            <p:ph type="ftr" idx="11"/>
          </p:nvPr>
        </p:nvSpPr>
        <p:spPr>
          <a:xfrm>
            <a:off x="0" y="8829967"/>
            <a:ext cx="2971800" cy="466433"/>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sldNum" idx="12"/>
          </p:nvPr>
        </p:nvSpPr>
        <p:spPr>
          <a:xfrm>
            <a:off x="3884613" y="8829967"/>
            <a:ext cx="2971800" cy="466433"/>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
        <p:nvSpPr>
          <p:cNvPr id="8" name="Google Shape;8;n"/>
          <p:cNvSpPr>
            <a:spLocks noGrp="1" noRot="1" noChangeAspect="1"/>
          </p:cNvSpPr>
          <p:nvPr>
            <p:ph type="sldImg" idx="3"/>
          </p:nvPr>
        </p:nvSpPr>
        <p:spPr>
          <a:xfrm>
            <a:off x="6413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mailto:qrishelp@wou.edu"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1:notes"/>
          <p:cNvSpPr>
            <a:spLocks noGrp="1" noRot="1" noChangeAspect="1"/>
          </p:cNvSpPr>
          <p:nvPr>
            <p:ph type="sldImg" idx="2"/>
          </p:nvPr>
        </p:nvSpPr>
        <p:spPr>
          <a:xfrm>
            <a:off x="6413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0" name="Google Shape;160;p1:notes"/>
          <p:cNvSpPr txBox="1">
            <a:spLocks noGrp="1"/>
          </p:cNvSpPr>
          <p:nvPr>
            <p:ph type="body" idx="1"/>
          </p:nvPr>
        </p:nvSpPr>
        <p:spPr>
          <a:xfrm>
            <a:off x="685800" y="4473892"/>
            <a:ext cx="5486400" cy="366045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61" name="Google Shape;161;p1:notes"/>
          <p:cNvSpPr txBox="1">
            <a:spLocks noGrp="1"/>
          </p:cNvSpPr>
          <p:nvPr>
            <p:ph type="sldNum" idx="12"/>
          </p:nvPr>
        </p:nvSpPr>
        <p:spPr>
          <a:xfrm>
            <a:off x="3884613" y="8829967"/>
            <a:ext cx="2971800" cy="466433"/>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
        <p:nvSpPr>
          <p:cNvPr id="162" name="Google Shape;162;p1:notes"/>
          <p:cNvSpPr txBox="1">
            <a:spLocks noGrp="1"/>
          </p:cNvSpPr>
          <p:nvPr>
            <p:ph type="dt" idx="10"/>
          </p:nvPr>
        </p:nvSpPr>
        <p:spPr>
          <a:xfrm>
            <a:off x="3884613" y="0"/>
            <a:ext cx="2971800" cy="466434"/>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p7:notes"/>
          <p:cNvSpPr txBox="1">
            <a:spLocks noGrp="1"/>
          </p:cNvSpPr>
          <p:nvPr>
            <p:ph type="body" idx="1"/>
          </p:nvPr>
        </p:nvSpPr>
        <p:spPr>
          <a:xfrm>
            <a:off x="685800" y="4473892"/>
            <a:ext cx="5486400" cy="366045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Discuss the benefits of being part of Spark </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dirty="0"/>
              <a:t>If you wish, you can engage the participants by asking what they hope to get out of participating in Spark</a:t>
            </a:r>
            <a:endParaRPr dirty="0"/>
          </a:p>
        </p:txBody>
      </p:sp>
      <p:sp>
        <p:nvSpPr>
          <p:cNvPr id="323" name="Google Shape;323;p7:notes"/>
          <p:cNvSpPr>
            <a:spLocks noGrp="1" noRot="1" noChangeAspect="1"/>
          </p:cNvSpPr>
          <p:nvPr>
            <p:ph type="sldImg" idx="2"/>
          </p:nvPr>
        </p:nvSpPr>
        <p:spPr>
          <a:xfrm>
            <a:off x="6413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3815654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p17:notes"/>
          <p:cNvSpPr>
            <a:spLocks noGrp="1" noRot="1" noChangeAspect="1"/>
          </p:cNvSpPr>
          <p:nvPr>
            <p:ph type="sldImg" idx="2"/>
          </p:nvPr>
        </p:nvSpPr>
        <p:spPr>
          <a:xfrm>
            <a:off x="6413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6" name="Google Shape;346;p17:notes"/>
          <p:cNvSpPr txBox="1">
            <a:spLocks noGrp="1"/>
          </p:cNvSpPr>
          <p:nvPr>
            <p:ph type="body" idx="1"/>
          </p:nvPr>
        </p:nvSpPr>
        <p:spPr>
          <a:xfrm>
            <a:off x="685800" y="4473892"/>
            <a:ext cx="5486400" cy="3660458"/>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US" dirty="0"/>
              <a:t>Ask participants to share any questions they have, either by raising their hands or in the chat. </a:t>
            </a:r>
          </a:p>
          <a:p>
            <a:pPr marL="457200" marR="0" lvl="0" indent="-228600" algn="l" rtl="0">
              <a:lnSpc>
                <a:spcPct val="100000"/>
              </a:lnSpc>
              <a:spcBef>
                <a:spcPts val="0"/>
              </a:spcBef>
              <a:spcAft>
                <a:spcPts val="0"/>
              </a:spcAft>
              <a:buClr>
                <a:srgbClr val="000000"/>
              </a:buClr>
              <a:buSzPts val="1400"/>
              <a:buFont typeface="Arial"/>
              <a:buNone/>
            </a:pPr>
            <a:endParaRPr lang="en-US" dirty="0"/>
          </a:p>
          <a:p>
            <a:pPr marL="457200" marR="0" lvl="0" indent="-228600" algn="l" rtl="0">
              <a:lnSpc>
                <a:spcPct val="100000"/>
              </a:lnSpc>
              <a:spcBef>
                <a:spcPts val="0"/>
              </a:spcBef>
              <a:spcAft>
                <a:spcPts val="0"/>
              </a:spcAft>
              <a:buClr>
                <a:srgbClr val="000000"/>
              </a:buClr>
              <a:buSzPts val="1400"/>
              <a:buFont typeface="Arial"/>
              <a:buNone/>
            </a:pPr>
            <a:r>
              <a:rPr lang="en-US" dirty="0"/>
              <a:t>There are often questions related to financial supports. You may ask participants to hold onto those questions until that section of the orientation is completed. </a:t>
            </a:r>
            <a:endParaRPr dirty="0"/>
          </a:p>
        </p:txBody>
      </p:sp>
      <p:sp>
        <p:nvSpPr>
          <p:cNvPr id="347" name="Google Shape;347;p17:notes"/>
          <p:cNvSpPr txBox="1">
            <a:spLocks noGrp="1"/>
          </p:cNvSpPr>
          <p:nvPr>
            <p:ph type="sldNum" idx="12"/>
          </p:nvPr>
        </p:nvSpPr>
        <p:spPr>
          <a:xfrm>
            <a:off x="3884613" y="8829967"/>
            <a:ext cx="2971800" cy="466433"/>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11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g1561dfbcf36_0_4:notes"/>
          <p:cNvSpPr txBox="1">
            <a:spLocks noGrp="1"/>
          </p:cNvSpPr>
          <p:nvPr>
            <p:ph type="body" idx="1"/>
          </p:nvPr>
        </p:nvSpPr>
        <p:spPr>
          <a:xfrm>
            <a:off x="685800" y="4473892"/>
            <a:ext cx="5486400" cy="366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387" name="Google Shape;387;g1561dfbcf36_0_4:notes"/>
          <p:cNvSpPr txBox="1">
            <a:spLocks noGrp="1"/>
          </p:cNvSpPr>
          <p:nvPr>
            <p:ph type="sldNum" idx="12"/>
          </p:nvPr>
        </p:nvSpPr>
        <p:spPr>
          <a:xfrm>
            <a:off x="3884613" y="8829967"/>
            <a:ext cx="2971800" cy="4665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12</a:t>
            </a:fld>
            <a:endParaRPr/>
          </a:p>
        </p:txBody>
      </p:sp>
      <p:sp>
        <p:nvSpPr>
          <p:cNvPr id="388" name="Google Shape;388;g1561dfbcf36_0_4:notes"/>
          <p:cNvSpPr>
            <a:spLocks noGrp="1" noRot="1" noChangeAspect="1"/>
          </p:cNvSpPr>
          <p:nvPr>
            <p:ph type="sldImg" idx="2"/>
          </p:nvPr>
        </p:nvSpPr>
        <p:spPr>
          <a:xfrm>
            <a:off x="6413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Google Shape;511;p20:notes"/>
          <p:cNvSpPr>
            <a:spLocks noGrp="1" noRot="1" noChangeAspect="1"/>
          </p:cNvSpPr>
          <p:nvPr>
            <p:ph type="sldImg" idx="2"/>
          </p:nvPr>
        </p:nvSpPr>
        <p:spPr>
          <a:xfrm>
            <a:off x="6413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2" name="Google Shape;512;p20:notes"/>
          <p:cNvSpPr txBox="1">
            <a:spLocks noGrp="1"/>
          </p:cNvSpPr>
          <p:nvPr>
            <p:ph type="body" idx="1"/>
          </p:nvPr>
        </p:nvSpPr>
        <p:spPr>
          <a:xfrm>
            <a:off x="685800" y="4473892"/>
            <a:ext cx="5486400" cy="366045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200" dirty="0">
                <a:solidFill>
                  <a:schemeClr val="dk1"/>
                </a:solidFill>
                <a:latin typeface="Calibri"/>
                <a:ea typeface="Calibri"/>
                <a:cs typeface="Calibri"/>
                <a:sym typeface="Calibri"/>
              </a:rPr>
              <a:t>This is an overview of the 2 different pathways to participate in Spark </a:t>
            </a:r>
          </a:p>
          <a:p>
            <a:pPr marL="0" lvl="0" indent="0" algn="l" rtl="0">
              <a:lnSpc>
                <a:spcPct val="100000"/>
              </a:lnSpc>
              <a:spcBef>
                <a:spcPts val="0"/>
              </a:spcBef>
              <a:spcAft>
                <a:spcPts val="0"/>
              </a:spcAft>
              <a:buSzPts val="1400"/>
              <a:buNone/>
            </a:pPr>
            <a:endParaRPr lang="en-US" sz="1200" dirty="0">
              <a:solidFill>
                <a:schemeClr val="dk1"/>
              </a:solidFill>
              <a:latin typeface="Calibri"/>
              <a:ea typeface="Calibri"/>
              <a:cs typeface="Calibri"/>
              <a:sym typeface="Calibri"/>
            </a:endParaRPr>
          </a:p>
          <a:p>
            <a:pPr marL="228600" lvl="0" indent="-228600" algn="l" rtl="0">
              <a:lnSpc>
                <a:spcPct val="100000"/>
              </a:lnSpc>
              <a:spcBef>
                <a:spcPts val="0"/>
              </a:spcBef>
              <a:spcAft>
                <a:spcPts val="0"/>
              </a:spcAft>
              <a:buSzPts val="1400"/>
              <a:buAutoNum type="arabicPeriod"/>
            </a:pPr>
            <a:r>
              <a:rPr lang="en-US" sz="1200" dirty="0">
                <a:solidFill>
                  <a:schemeClr val="dk1"/>
                </a:solidFill>
                <a:latin typeface="Calibri"/>
                <a:ea typeface="Calibri"/>
                <a:cs typeface="Calibri"/>
                <a:sym typeface="Calibri"/>
              </a:rPr>
              <a:t>The Portfolio Pathway (must be ERDC listed to do this)</a:t>
            </a:r>
          </a:p>
          <a:p>
            <a:pPr marL="228600" lvl="0" indent="-228600" algn="l" rtl="0">
              <a:lnSpc>
                <a:spcPct val="100000"/>
              </a:lnSpc>
              <a:spcBef>
                <a:spcPts val="0"/>
              </a:spcBef>
              <a:spcAft>
                <a:spcPts val="0"/>
              </a:spcAft>
              <a:buSzPts val="1400"/>
              <a:buAutoNum type="arabicPeriod"/>
            </a:pPr>
            <a:r>
              <a:rPr lang="en-US" sz="1200" dirty="0">
                <a:solidFill>
                  <a:schemeClr val="dk1"/>
                </a:solidFill>
                <a:latin typeface="Calibri"/>
                <a:ea typeface="Calibri"/>
                <a:cs typeface="Calibri"/>
                <a:sym typeface="Calibri"/>
              </a:rPr>
              <a:t>The QI Cycle Pathway (everyone can do this)</a:t>
            </a:r>
          </a:p>
          <a:p>
            <a:pPr marL="0" lvl="0" indent="0" algn="l" rtl="0">
              <a:lnSpc>
                <a:spcPct val="100000"/>
              </a:lnSpc>
              <a:spcBef>
                <a:spcPts val="0"/>
              </a:spcBef>
              <a:spcAft>
                <a:spcPts val="0"/>
              </a:spcAft>
              <a:buSzPts val="1400"/>
              <a:buNone/>
            </a:pPr>
            <a:endParaRPr lang="en-US" sz="1200"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dirty="0">
                <a:solidFill>
                  <a:schemeClr val="dk1"/>
                </a:solidFill>
                <a:latin typeface="Calibri"/>
                <a:ea typeface="Calibri"/>
                <a:cs typeface="Calibri"/>
                <a:sym typeface="Calibri"/>
              </a:rPr>
              <a:t> Start by completing the Spark Participation Application (on-line form). </a:t>
            </a:r>
          </a:p>
          <a:p>
            <a:pPr marL="0" lvl="0" indent="0" algn="l" rtl="0">
              <a:lnSpc>
                <a:spcPct val="100000"/>
              </a:lnSpc>
              <a:spcBef>
                <a:spcPts val="0"/>
              </a:spcBef>
              <a:spcAft>
                <a:spcPts val="0"/>
              </a:spcAft>
              <a:buSzPts val="1400"/>
              <a:buNone/>
            </a:pPr>
            <a:endParaRPr lang="en-US" sz="1200" dirty="0">
              <a:solidFill>
                <a:schemeClr val="dk1"/>
              </a:solidFill>
              <a:latin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dirty="0">
                <a:solidFill>
                  <a:schemeClr val="dk1"/>
                </a:solidFill>
                <a:latin typeface="Calibri"/>
                <a:ea typeface="Calibri"/>
                <a:cs typeface="Calibri"/>
                <a:sym typeface="Calibri"/>
              </a:rPr>
              <a:t>TRI staff will review your application and you will be sent an email specific to the path you choose.  </a:t>
            </a:r>
            <a:endParaRPr lang="en-US" sz="1200" dirty="0">
              <a:solidFill>
                <a:schemeClr val="dk1"/>
              </a:solidFill>
              <a:latin typeface="Calibri"/>
              <a:cs typeface="Calibri"/>
              <a:sym typeface="Calibri"/>
            </a:endParaRPr>
          </a:p>
          <a:p>
            <a:pPr marL="0" lvl="0" indent="0" algn="l" rtl="0">
              <a:lnSpc>
                <a:spcPct val="100000"/>
              </a:lnSpc>
              <a:spcBef>
                <a:spcPts val="0"/>
              </a:spcBef>
              <a:spcAft>
                <a:spcPts val="0"/>
              </a:spcAft>
              <a:buSzPts val="1400"/>
              <a:buNone/>
            </a:pPr>
            <a:endParaRPr dirty="0"/>
          </a:p>
        </p:txBody>
      </p:sp>
      <p:sp>
        <p:nvSpPr>
          <p:cNvPr id="513" name="Google Shape;513;p20:notes"/>
          <p:cNvSpPr txBox="1">
            <a:spLocks noGrp="1"/>
          </p:cNvSpPr>
          <p:nvPr>
            <p:ph type="sldNum" idx="12"/>
          </p:nvPr>
        </p:nvSpPr>
        <p:spPr>
          <a:xfrm>
            <a:off x="3884613" y="8829967"/>
            <a:ext cx="2971800" cy="466433"/>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solidFill>
                  <a:srgbClr val="000000"/>
                </a:solidFill>
                <a:latin typeface="Calibri"/>
                <a:ea typeface="Calibri"/>
                <a:cs typeface="Calibri"/>
                <a:sym typeface="Calibri"/>
              </a:rPr>
              <a:t>13</a:t>
            </a:fld>
            <a:endParaRPr>
              <a:solidFill>
                <a:srgbClr val="000000"/>
              </a:solidFill>
              <a:latin typeface="Calibri"/>
              <a:ea typeface="Calibri"/>
              <a:cs typeface="Calibri"/>
              <a:sym typeface="Calibri"/>
            </a:endParaRPr>
          </a:p>
        </p:txBody>
      </p:sp>
      <p:sp>
        <p:nvSpPr>
          <p:cNvPr id="514" name="Google Shape;514;p20:notes"/>
          <p:cNvSpPr txBox="1">
            <a:spLocks noGrp="1"/>
          </p:cNvSpPr>
          <p:nvPr>
            <p:ph type="dt" idx="10"/>
          </p:nvPr>
        </p:nvSpPr>
        <p:spPr>
          <a:xfrm>
            <a:off x="3884613" y="0"/>
            <a:ext cx="2971800" cy="466434"/>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Google Shape;511;p20:notes"/>
          <p:cNvSpPr>
            <a:spLocks noGrp="1" noRot="1" noChangeAspect="1"/>
          </p:cNvSpPr>
          <p:nvPr>
            <p:ph type="sldImg" idx="2"/>
          </p:nvPr>
        </p:nvSpPr>
        <p:spPr>
          <a:xfrm>
            <a:off x="6413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2" name="Google Shape;512;p20:notes"/>
          <p:cNvSpPr txBox="1">
            <a:spLocks noGrp="1"/>
          </p:cNvSpPr>
          <p:nvPr>
            <p:ph type="body" idx="1"/>
          </p:nvPr>
        </p:nvSpPr>
        <p:spPr>
          <a:xfrm>
            <a:off x="685800" y="4473892"/>
            <a:ext cx="5486400" cy="366045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200" dirty="0">
                <a:solidFill>
                  <a:schemeClr val="dk1"/>
                </a:solidFill>
                <a:latin typeface="Calibri"/>
                <a:ea typeface="Calibri"/>
                <a:cs typeface="Calibri"/>
                <a:sym typeface="Calibri"/>
              </a:rPr>
              <a:t>This is an overview of the 2 different pathways to participate in Spark </a:t>
            </a:r>
          </a:p>
          <a:p>
            <a:pPr marL="0" lvl="0" indent="0" algn="l" rtl="0">
              <a:lnSpc>
                <a:spcPct val="100000"/>
              </a:lnSpc>
              <a:spcBef>
                <a:spcPts val="0"/>
              </a:spcBef>
              <a:spcAft>
                <a:spcPts val="0"/>
              </a:spcAft>
              <a:buSzPts val="1400"/>
              <a:buNone/>
            </a:pPr>
            <a:endParaRPr lang="en-US" sz="1200" dirty="0">
              <a:solidFill>
                <a:schemeClr val="dk1"/>
              </a:solidFill>
              <a:latin typeface="Calibri"/>
              <a:ea typeface="Calibri"/>
              <a:cs typeface="Calibri"/>
              <a:sym typeface="Calibri"/>
            </a:endParaRPr>
          </a:p>
          <a:p>
            <a:pPr marL="228600" lvl="0" indent="-228600" algn="l" rtl="0">
              <a:lnSpc>
                <a:spcPct val="100000"/>
              </a:lnSpc>
              <a:spcBef>
                <a:spcPts val="0"/>
              </a:spcBef>
              <a:spcAft>
                <a:spcPts val="0"/>
              </a:spcAft>
              <a:buSzPts val="1400"/>
              <a:buAutoNum type="arabicPeriod"/>
            </a:pPr>
            <a:r>
              <a:rPr lang="en-US" sz="1200" dirty="0">
                <a:solidFill>
                  <a:schemeClr val="dk1"/>
                </a:solidFill>
                <a:latin typeface="Calibri"/>
                <a:ea typeface="Calibri"/>
                <a:cs typeface="Calibri"/>
                <a:sym typeface="Calibri"/>
              </a:rPr>
              <a:t>The Portfolio Pathway (must be ERDC listed to do this)</a:t>
            </a:r>
          </a:p>
          <a:p>
            <a:pPr marL="228600" lvl="0" indent="-228600" algn="l" rtl="0">
              <a:lnSpc>
                <a:spcPct val="100000"/>
              </a:lnSpc>
              <a:spcBef>
                <a:spcPts val="0"/>
              </a:spcBef>
              <a:spcAft>
                <a:spcPts val="0"/>
              </a:spcAft>
              <a:buSzPts val="1400"/>
              <a:buAutoNum type="arabicPeriod"/>
            </a:pPr>
            <a:r>
              <a:rPr lang="en-US" sz="1200" dirty="0">
                <a:solidFill>
                  <a:schemeClr val="dk1"/>
                </a:solidFill>
                <a:latin typeface="Calibri"/>
                <a:ea typeface="Calibri"/>
                <a:cs typeface="Calibri"/>
                <a:sym typeface="Calibri"/>
              </a:rPr>
              <a:t>The QI Cycle Pathway (everyone can do this)</a:t>
            </a:r>
          </a:p>
          <a:p>
            <a:pPr marL="0" lvl="0" indent="0" algn="l" rtl="0">
              <a:lnSpc>
                <a:spcPct val="100000"/>
              </a:lnSpc>
              <a:spcBef>
                <a:spcPts val="0"/>
              </a:spcBef>
              <a:spcAft>
                <a:spcPts val="0"/>
              </a:spcAft>
              <a:buSzPts val="1400"/>
              <a:buNone/>
            </a:pPr>
            <a:endParaRPr lang="en-US" sz="1200"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dirty="0">
                <a:solidFill>
                  <a:schemeClr val="dk1"/>
                </a:solidFill>
                <a:latin typeface="Calibri"/>
                <a:ea typeface="Calibri"/>
                <a:cs typeface="Calibri"/>
                <a:sym typeface="Calibri"/>
              </a:rPr>
              <a:t> Start by completing the Spark Participation Application (on-line form). </a:t>
            </a:r>
          </a:p>
          <a:p>
            <a:pPr marL="0" lvl="0" indent="0" algn="l" rtl="0">
              <a:lnSpc>
                <a:spcPct val="100000"/>
              </a:lnSpc>
              <a:spcBef>
                <a:spcPts val="0"/>
              </a:spcBef>
              <a:spcAft>
                <a:spcPts val="0"/>
              </a:spcAft>
              <a:buSzPts val="1400"/>
              <a:buNone/>
            </a:pPr>
            <a:endParaRPr lang="en-US" sz="1200" dirty="0">
              <a:solidFill>
                <a:schemeClr val="dk1"/>
              </a:solidFill>
              <a:latin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dirty="0">
                <a:solidFill>
                  <a:schemeClr val="dk1"/>
                </a:solidFill>
                <a:latin typeface="Calibri"/>
                <a:ea typeface="Calibri"/>
                <a:cs typeface="Calibri"/>
                <a:sym typeface="Calibri"/>
              </a:rPr>
              <a:t>TRI staff will review your application and you will be sent an email specific to the path you choose.  </a:t>
            </a:r>
            <a:endParaRPr lang="en-US" sz="1200" dirty="0">
              <a:solidFill>
                <a:schemeClr val="dk1"/>
              </a:solidFill>
              <a:latin typeface="Calibri"/>
              <a:cs typeface="Calibri"/>
              <a:sym typeface="Calibri"/>
            </a:endParaRPr>
          </a:p>
          <a:p>
            <a:pPr marL="0" lvl="0" indent="0" algn="l" rtl="0">
              <a:lnSpc>
                <a:spcPct val="100000"/>
              </a:lnSpc>
              <a:spcBef>
                <a:spcPts val="0"/>
              </a:spcBef>
              <a:spcAft>
                <a:spcPts val="0"/>
              </a:spcAft>
              <a:buSzPts val="1400"/>
              <a:buNone/>
            </a:pPr>
            <a:endParaRPr dirty="0"/>
          </a:p>
        </p:txBody>
      </p:sp>
      <p:sp>
        <p:nvSpPr>
          <p:cNvPr id="513" name="Google Shape;513;p20:notes"/>
          <p:cNvSpPr txBox="1">
            <a:spLocks noGrp="1"/>
          </p:cNvSpPr>
          <p:nvPr>
            <p:ph type="sldNum" idx="12"/>
          </p:nvPr>
        </p:nvSpPr>
        <p:spPr>
          <a:xfrm>
            <a:off x="3884613" y="8829967"/>
            <a:ext cx="2971800" cy="466433"/>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solidFill>
                  <a:srgbClr val="000000"/>
                </a:solidFill>
                <a:latin typeface="Calibri"/>
                <a:ea typeface="Calibri"/>
                <a:cs typeface="Calibri"/>
                <a:sym typeface="Calibri"/>
              </a:rPr>
              <a:t>14</a:t>
            </a:fld>
            <a:endParaRPr>
              <a:solidFill>
                <a:srgbClr val="000000"/>
              </a:solidFill>
              <a:latin typeface="Calibri"/>
              <a:ea typeface="Calibri"/>
              <a:cs typeface="Calibri"/>
              <a:sym typeface="Calibri"/>
            </a:endParaRPr>
          </a:p>
        </p:txBody>
      </p:sp>
      <p:sp>
        <p:nvSpPr>
          <p:cNvPr id="514" name="Google Shape;514;p20:notes"/>
          <p:cNvSpPr txBox="1">
            <a:spLocks noGrp="1"/>
          </p:cNvSpPr>
          <p:nvPr>
            <p:ph type="dt" idx="10"/>
          </p:nvPr>
        </p:nvSpPr>
        <p:spPr>
          <a:xfrm>
            <a:off x="3884613" y="0"/>
            <a:ext cx="2971800" cy="466434"/>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23477111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Quality Improvement Cycles are designed to allow programs to choose a goal that is meaningful to them and their program. It is designed to be something that is thought out and should take some time and effort to achieve. </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646170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dirty="0"/>
              <a:t>Start with completing the Spark Participation Application. It is an on-line form and lists the steps for participation. It can be accessed through the website at Oregonspark.org. Even if you have already applied to Spark, you can complete the Spark Participation Application again to participate in a QI Cycle.</a:t>
            </a:r>
          </a:p>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001474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dirty="0"/>
              <a:t>The application asks if you are ERDC listed. If you choose yes, you have the option of choosing Portfolio or QI Cycle. </a:t>
            </a:r>
          </a:p>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615862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dirty="0"/>
              <a:t>The application asks if you are ERDC listed. If you choose yes, you have the option of choosing Portfolio or QI Cycle. </a:t>
            </a:r>
          </a:p>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054275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you complete the Spark Participation Application, you will receive a Spark welcome email that will contain downloads and/or links to:</a:t>
            </a:r>
          </a:p>
          <a:p>
            <a:pPr>
              <a:buFont typeface="Arial" panose="020B0604020202020204" pitchFamily="34" charset="0"/>
              <a:buChar char="•"/>
            </a:pPr>
            <a:r>
              <a:rPr lang="en-US" dirty="0"/>
              <a:t>Commitment to Quality Certificate</a:t>
            </a:r>
          </a:p>
          <a:p>
            <a:pPr>
              <a:buFont typeface="Arial" panose="020B0604020202020204" pitchFamily="34" charset="0"/>
              <a:buChar char="•"/>
            </a:pPr>
            <a:r>
              <a:rPr lang="en-US" dirty="0"/>
              <a:t>Compliance poster which explains the requirements to achieve and maintain a rating</a:t>
            </a:r>
          </a:p>
          <a:p>
            <a:pPr>
              <a:buFont typeface="Arial" panose="020B0604020202020204" pitchFamily="34" charset="0"/>
              <a:buChar char="•"/>
            </a:pPr>
            <a:r>
              <a:rPr lang="en-US" dirty="0"/>
              <a:t>Secure Portal - Information on how to apply for support funds</a:t>
            </a:r>
          </a:p>
          <a:p>
            <a:pPr>
              <a:buFont typeface="Arial" panose="020B0604020202020204" pitchFamily="34" charset="0"/>
              <a:buChar char="•"/>
            </a:pPr>
            <a:r>
              <a:rPr lang="en-US" dirty="0"/>
              <a:t>Information on how to sign up for the QRIS Resources website</a:t>
            </a:r>
          </a:p>
          <a:p>
            <a:pPr marL="0" lvl="0" indent="0" algn="l" rtl="0">
              <a:lnSpc>
                <a:spcPct val="100000"/>
              </a:lnSpc>
              <a:spcBef>
                <a:spcPts val="0"/>
              </a:spcBef>
              <a:spcAft>
                <a:spcPts val="0"/>
              </a:spcAft>
              <a:buSzPts val="1400"/>
              <a:buNone/>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If you need anything printed and mailed to you, contact the Spark Helpline.</a:t>
            </a:r>
          </a:p>
          <a:p>
            <a:pPr marL="0" lvl="0" indent="0" algn="l" rtl="0">
              <a:lnSpc>
                <a:spcPct val="100000"/>
              </a:lnSpc>
              <a:spcBef>
                <a:spcPts val="0"/>
              </a:spcBef>
              <a:spcAft>
                <a:spcPts val="0"/>
              </a:spcAft>
              <a:buSzPts val="1400"/>
              <a:buNone/>
            </a:pPr>
            <a:endParaRPr lang="en-US" dirty="0"/>
          </a:p>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885630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Training is being recorded</a:t>
            </a:r>
          </a:p>
          <a:p>
            <a:endParaRPr lang="en-US" dirty="0"/>
          </a:p>
          <a:p>
            <a:pPr marL="457200" lvl="1" indent="-209550" algn="l" rtl="0">
              <a:lnSpc>
                <a:spcPct val="100000"/>
              </a:lnSpc>
              <a:spcBef>
                <a:spcPts val="0"/>
              </a:spcBef>
              <a:spcAft>
                <a:spcPts val="0"/>
              </a:spcAft>
              <a:buSzPts val="1800"/>
              <a:buChar char="•"/>
            </a:pPr>
            <a:r>
              <a:rPr lang="en-US" sz="1800" dirty="0">
                <a:solidFill>
                  <a:schemeClr val="dk1"/>
                </a:solidFill>
                <a:latin typeface="Calibri"/>
                <a:cs typeface="Calibri"/>
                <a:sym typeface="Calibri"/>
              </a:rPr>
              <a:t>POLL 1 </a:t>
            </a:r>
          </a:p>
          <a:p>
            <a:pPr marL="457200" lvl="1" indent="-209550" algn="l" rtl="0">
              <a:lnSpc>
                <a:spcPct val="100000"/>
              </a:lnSpc>
              <a:spcBef>
                <a:spcPts val="0"/>
              </a:spcBef>
              <a:spcAft>
                <a:spcPts val="0"/>
              </a:spcAft>
              <a:buSzPts val="1800"/>
              <a:buChar char="•"/>
            </a:pPr>
            <a:r>
              <a:rPr lang="en-US" sz="1800" dirty="0">
                <a:solidFill>
                  <a:schemeClr val="dk1"/>
                </a:solidFill>
                <a:latin typeface="Calibri"/>
                <a:cs typeface="Calibri"/>
                <a:sym typeface="Calibri"/>
              </a:rPr>
              <a:t>POLL 2 </a:t>
            </a:r>
            <a:endParaRPr lang="en-US" sz="1800" dirty="0"/>
          </a:p>
          <a:p>
            <a:endParaRPr lang="en-US" dirty="0"/>
          </a:p>
          <a:p>
            <a:pPr marL="457200" lvl="1" indent="-209550" algn="l" rtl="0">
              <a:lnSpc>
                <a:spcPct val="100000"/>
              </a:lnSpc>
              <a:spcBef>
                <a:spcPts val="0"/>
              </a:spcBef>
              <a:spcAft>
                <a:spcPts val="0"/>
              </a:spcAft>
              <a:buSzPts val="1800"/>
              <a:buChar char="•"/>
            </a:pPr>
            <a:r>
              <a:rPr lang="en-US" sz="1800" dirty="0"/>
              <a:t>Ask participants to type their names in the chat for attendance purposes.</a:t>
            </a:r>
          </a:p>
          <a:p>
            <a:pPr marL="457200" lvl="1" indent="-209550" algn="l" rtl="0">
              <a:lnSpc>
                <a:spcPct val="100000"/>
              </a:lnSpc>
              <a:spcBef>
                <a:spcPts val="0"/>
              </a:spcBef>
              <a:spcAft>
                <a:spcPts val="0"/>
              </a:spcAft>
              <a:buClr>
                <a:schemeClr val="dk1"/>
              </a:buClr>
              <a:buSzPts val="1800"/>
              <a:buChar char="•"/>
            </a:pPr>
            <a:r>
              <a:rPr lang="en-US" sz="1800" i="0" dirty="0">
                <a:solidFill>
                  <a:schemeClr val="dk1"/>
                </a:solidFill>
                <a:latin typeface="Calibri"/>
                <a:ea typeface="Calibri"/>
                <a:cs typeface="Calibri"/>
                <a:sym typeface="Calibri"/>
              </a:rPr>
              <a:t>Invite participants to ask questions</a:t>
            </a:r>
            <a:r>
              <a:rPr lang="en-US" sz="1800" dirty="0"/>
              <a:t> by raising their hands or using the chat box.</a:t>
            </a:r>
            <a:endParaRPr lang="en-US" sz="1800" i="1" dirty="0">
              <a:solidFill>
                <a:schemeClr val="dk1"/>
              </a:solidFill>
              <a:latin typeface="Calibri"/>
              <a:ea typeface="Calibri"/>
              <a:cs typeface="Calibri"/>
              <a:sym typeface="Calibri"/>
            </a:endParaRPr>
          </a:p>
          <a:p>
            <a:pPr marL="171450" lvl="0" indent="-209550" algn="l" rtl="0">
              <a:lnSpc>
                <a:spcPct val="100000"/>
              </a:lnSpc>
              <a:spcBef>
                <a:spcPts val="0"/>
              </a:spcBef>
              <a:spcAft>
                <a:spcPts val="0"/>
              </a:spcAft>
              <a:buClr>
                <a:schemeClr val="dk1"/>
              </a:buClr>
              <a:buSzPts val="1800"/>
              <a:buFont typeface="Arial"/>
              <a:buChar char="•"/>
            </a:pPr>
            <a:r>
              <a:rPr lang="en-US" sz="1800" dirty="0">
                <a:solidFill>
                  <a:schemeClr val="dk1"/>
                </a:solidFill>
                <a:latin typeface="Calibri"/>
                <a:ea typeface="Calibri"/>
                <a:cs typeface="Calibri"/>
                <a:sym typeface="Calibri"/>
              </a:rPr>
              <a:t>Inform participants that they will be completing an evaluation of the training at the end of the session.</a:t>
            </a:r>
            <a:endParaRPr lang="en-US" sz="1800" dirty="0"/>
          </a:p>
          <a:p>
            <a:pPr marL="457200" lvl="1" indent="-209550" algn="l" rtl="0">
              <a:lnSpc>
                <a:spcPct val="100000"/>
              </a:lnSpc>
              <a:spcBef>
                <a:spcPts val="0"/>
              </a:spcBef>
              <a:spcAft>
                <a:spcPts val="0"/>
              </a:spcAft>
              <a:buClr>
                <a:schemeClr val="dk1"/>
              </a:buClr>
              <a:buSzPts val="1800"/>
              <a:buChar char="•"/>
            </a:pPr>
            <a:r>
              <a:rPr lang="en-US" sz="1800" dirty="0"/>
              <a:t>Ask participants to mute their microphones. Encourage participants to leave on their cameras.</a:t>
            </a:r>
          </a:p>
          <a:p>
            <a:pPr marL="457200" lvl="1" indent="-209550" algn="l" rtl="0">
              <a:lnSpc>
                <a:spcPct val="100000"/>
              </a:lnSpc>
              <a:spcBef>
                <a:spcPts val="0"/>
              </a:spcBef>
              <a:spcAft>
                <a:spcPts val="0"/>
              </a:spcAft>
              <a:buSzPts val="1800"/>
              <a:buChar char="•"/>
            </a:pPr>
            <a:r>
              <a:rPr lang="en-US" sz="1800" dirty="0">
                <a:solidFill>
                  <a:schemeClr val="dk1"/>
                </a:solidFill>
                <a:latin typeface="Calibri"/>
                <a:ea typeface="Calibri"/>
                <a:cs typeface="Calibri"/>
                <a:sym typeface="Calibri"/>
              </a:rPr>
              <a:t>Let participants know that they will receive ORO credit for the session but they must stay through to the end. We will submit the hours to ORO core knowledge category of Program Management.</a:t>
            </a:r>
          </a:p>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358026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what the participation form looks like. </a:t>
            </a:r>
          </a:p>
          <a:p>
            <a:endParaRPr lang="en-US" dirty="0"/>
          </a:p>
          <a:p>
            <a:r>
              <a:rPr lang="en-US" dirty="0"/>
              <a:t>Follow the link in your welcome email to access this form. Don’t be afraid to look at it to see what it is before you have your goal figured out. </a:t>
            </a:r>
          </a:p>
          <a:p>
            <a:endParaRPr lang="en-US" dirty="0"/>
          </a:p>
          <a:p>
            <a:r>
              <a:rPr lang="en-US" dirty="0"/>
              <a:t>Must be completed to record your participation in the QI cycle and to move to the next step to apply for support funds. </a:t>
            </a:r>
          </a:p>
          <a:p>
            <a:endParaRPr lang="en-US" dirty="0"/>
          </a:p>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20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885943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start the form and return to it later to complete it. </a:t>
            </a:r>
          </a:p>
          <a:p>
            <a:endParaRPr lang="en-US" dirty="0"/>
          </a:p>
          <a:p>
            <a:endParaRPr lang="en-US" dirty="0"/>
          </a:p>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21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979795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find some resources here to help with goal selection and finding resources. It’s viewable and downloadable.</a:t>
            </a:r>
          </a:p>
          <a:p>
            <a:endParaRPr lang="en-US" dirty="0"/>
          </a:p>
          <a:p>
            <a:endParaRPr lang="en-US" dirty="0"/>
          </a:p>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22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212807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what the first page of the form looks like. It is set up by current Spark Domain. You are not limited to any of the goal examples here or by the resources listed. It’s just a starting point to help you think of ideas. </a:t>
            </a:r>
          </a:p>
          <a:p>
            <a:endParaRPr lang="en-US" dirty="0"/>
          </a:p>
          <a:p>
            <a:r>
              <a:rPr lang="en-US" dirty="0"/>
              <a:t>If you find other helpful resources, please share by emailing the Spark Helpline </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23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131541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Goal Documentation section is part of the QI Cycle Participation Form, it explains the SMARTIE goal framework.</a:t>
            </a:r>
          </a:p>
          <a:p>
            <a:endParaRPr lang="en-US" dirty="0"/>
          </a:p>
          <a:p>
            <a:r>
              <a:rPr lang="en-US" dirty="0"/>
              <a:t>The SMARTIE goal framework encourages goals that are</a:t>
            </a:r>
          </a:p>
          <a:p>
            <a:r>
              <a:rPr lang="en-US" dirty="0"/>
              <a:t>Specific</a:t>
            </a:r>
          </a:p>
          <a:p>
            <a:r>
              <a:rPr lang="en-US" dirty="0"/>
              <a:t>Measurable</a:t>
            </a:r>
          </a:p>
          <a:p>
            <a:r>
              <a:rPr lang="en-US" dirty="0"/>
              <a:t>Achievable</a:t>
            </a:r>
          </a:p>
          <a:p>
            <a:r>
              <a:rPr lang="en-US" dirty="0"/>
              <a:t>Realistic</a:t>
            </a:r>
          </a:p>
          <a:p>
            <a:r>
              <a:rPr lang="en-US" dirty="0"/>
              <a:t>Time-Bound &amp; Tracked</a:t>
            </a:r>
          </a:p>
          <a:p>
            <a:r>
              <a:rPr lang="en-US" dirty="0"/>
              <a:t>Inclusive</a:t>
            </a:r>
          </a:p>
          <a:p>
            <a:r>
              <a:rPr lang="en-US" dirty="0"/>
              <a:t>Equitable</a:t>
            </a:r>
          </a:p>
          <a:p>
            <a:endParaRPr lang="en-US" dirty="0"/>
          </a:p>
          <a:p>
            <a:endParaRPr lang="en-US" dirty="0"/>
          </a:p>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24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747855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no right or wrong answers to these questions. </a:t>
            </a:r>
          </a:p>
          <a:p>
            <a:r>
              <a:rPr lang="en-US" dirty="0"/>
              <a:t>Just document your answers to show that you have thought through how you will approach accomplishing your goal and considered all of the questions in the SMARTIE goal framework. </a:t>
            </a:r>
          </a:p>
          <a:p>
            <a:r>
              <a:rPr lang="en-US" dirty="0"/>
              <a:t>There will probably be changes to your plan as time goes on and you can document those changes when you complete the reflection form after 12 months.  </a:t>
            </a:r>
          </a:p>
          <a:p>
            <a:endParaRPr lang="en-US" dirty="0"/>
          </a:p>
          <a:p>
            <a:endParaRPr lang="en-US" dirty="0"/>
          </a:p>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25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924185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QIS may reach out to you to offer assistance with your goal achievement, or you can reach out yourself to a QIS or the Spark Helpline, if needed.</a:t>
            </a:r>
          </a:p>
          <a:p>
            <a:endParaRPr lang="en-US" dirty="0"/>
          </a:p>
          <a:p>
            <a:endParaRPr lang="en-US" dirty="0"/>
          </a:p>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26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047026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you submit the completed forms, you will receive your check in 3-5 weeks. It’s important to make sure the information is complete and accurate to prevent delays in receiving your funds. </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27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631893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will receive a link in your QI Cycle Participation Form confirmation email so you can preview it.  But don’t fill it out until the 12 months is over.  </a:t>
            </a:r>
          </a:p>
          <a:p>
            <a:endParaRPr lang="en-US" dirty="0"/>
          </a:p>
          <a:p>
            <a:r>
              <a:rPr lang="en-US" dirty="0"/>
              <a:t>You will be sent the link again and a reminder close to the end of the 12-month period.</a:t>
            </a:r>
          </a:p>
          <a:p>
            <a:endParaRPr lang="en-US" dirty="0"/>
          </a:p>
          <a:p>
            <a:r>
              <a:rPr lang="en-US" dirty="0"/>
              <a:t>This is to record your progress on your goal achievement – what went well, what didn’t, program impact, lessons learned, etc. </a:t>
            </a:r>
          </a:p>
          <a:p>
            <a:endParaRPr lang="en-US" dirty="0"/>
          </a:p>
          <a:p>
            <a:r>
              <a:rPr lang="en-US" dirty="0"/>
              <a:t>After completing it, you will automatically receive your incentive funds – you do not need to apply for them.</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28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40799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don’t know what redesigned Spark will look like, but it will involve quality improvement</a:t>
            </a:r>
          </a:p>
          <a:p>
            <a:r>
              <a:rPr lang="en-US" dirty="0"/>
              <a:t>Any quality improvement efforts done now will be beneficial to your program and will help to give input to redesigned Spark.</a:t>
            </a:r>
          </a:p>
          <a:p>
            <a:r>
              <a:rPr lang="en-US" dirty="0"/>
              <a:t>We will provide ample communication when we know more. Be sure to check the website for updates.</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29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302895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2:notes"/>
          <p:cNvSpPr>
            <a:spLocks noGrp="1" noRot="1" noChangeAspect="1"/>
          </p:cNvSpPr>
          <p:nvPr>
            <p:ph type="sldImg" idx="2"/>
          </p:nvPr>
        </p:nvSpPr>
        <p:spPr>
          <a:xfrm>
            <a:off x="6413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9" name="Google Shape;169;p2:notes"/>
          <p:cNvSpPr txBox="1">
            <a:spLocks noGrp="1"/>
          </p:cNvSpPr>
          <p:nvPr>
            <p:ph type="body" idx="1"/>
          </p:nvPr>
        </p:nvSpPr>
        <p:spPr>
          <a:xfrm>
            <a:off x="685800" y="4473892"/>
            <a:ext cx="5486400" cy="366045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800" i="0" dirty="0">
                <a:solidFill>
                  <a:schemeClr val="dk1"/>
                </a:solidFill>
                <a:latin typeface="Calibri"/>
                <a:ea typeface="Calibri"/>
                <a:cs typeface="Calibri"/>
                <a:sym typeface="Calibri"/>
              </a:rPr>
              <a:t>Training outcome and objectives</a:t>
            </a:r>
            <a:endParaRPr sz="1800" i="1" dirty="0">
              <a:solidFill>
                <a:schemeClr val="dk1"/>
              </a:solidFill>
              <a:latin typeface="Calibri"/>
              <a:ea typeface="Calibri"/>
              <a:cs typeface="Calibri"/>
              <a:sym typeface="Calibri"/>
            </a:endParaRPr>
          </a:p>
          <a:p>
            <a:pPr marL="457200" lvl="1" indent="-209550" algn="l" rtl="0">
              <a:lnSpc>
                <a:spcPct val="100000"/>
              </a:lnSpc>
              <a:spcBef>
                <a:spcPts val="0"/>
              </a:spcBef>
              <a:spcAft>
                <a:spcPts val="0"/>
              </a:spcAft>
              <a:buClr>
                <a:schemeClr val="dk1"/>
              </a:buClr>
              <a:buSzPts val="1800"/>
              <a:buChar char="•"/>
            </a:pPr>
            <a:r>
              <a:rPr lang="en-US" sz="1800" dirty="0"/>
              <a:t>Review the overall objectives for the Spark orientation</a:t>
            </a:r>
          </a:p>
          <a:p>
            <a:pPr marL="247650" lvl="1" indent="0" algn="l" rtl="0">
              <a:lnSpc>
                <a:spcPct val="100000"/>
              </a:lnSpc>
              <a:spcBef>
                <a:spcPts val="0"/>
              </a:spcBef>
              <a:spcAft>
                <a:spcPts val="0"/>
              </a:spcAft>
              <a:buClr>
                <a:schemeClr val="dk1"/>
              </a:buClr>
              <a:buSzPts val="1800"/>
              <a:buNone/>
            </a:pPr>
            <a:endParaRPr lang="en-US" sz="1800" i="1" dirty="0">
              <a:solidFill>
                <a:schemeClr val="dk1"/>
              </a:solidFill>
              <a:latin typeface="Calibri"/>
              <a:ea typeface="Calibri"/>
              <a:cs typeface="Calibri"/>
              <a:sym typeface="Calibri"/>
            </a:endParaRPr>
          </a:p>
        </p:txBody>
      </p:sp>
      <p:sp>
        <p:nvSpPr>
          <p:cNvPr id="170" name="Google Shape;170;p2:notes"/>
          <p:cNvSpPr txBox="1">
            <a:spLocks noGrp="1"/>
          </p:cNvSpPr>
          <p:nvPr>
            <p:ph type="sldNum" idx="12"/>
          </p:nvPr>
        </p:nvSpPr>
        <p:spPr>
          <a:xfrm>
            <a:off x="3884613" y="8829967"/>
            <a:ext cx="2971800" cy="466433"/>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solidFill>
                  <a:srgbClr val="000000"/>
                </a:solidFill>
                <a:latin typeface="Calibri"/>
                <a:ea typeface="Calibri"/>
                <a:cs typeface="Calibri"/>
                <a:sym typeface="Calibri"/>
              </a:rPr>
              <a:t>3</a:t>
            </a:fld>
            <a:endParaRPr>
              <a:solidFill>
                <a:srgbClr val="000000"/>
              </a:solidFill>
              <a:latin typeface="Calibri"/>
              <a:ea typeface="Calibri"/>
              <a:cs typeface="Calibri"/>
              <a:sym typeface="Calibri"/>
            </a:endParaRPr>
          </a:p>
        </p:txBody>
      </p:sp>
      <p:sp>
        <p:nvSpPr>
          <p:cNvPr id="171" name="Google Shape;171;p2:notes"/>
          <p:cNvSpPr txBox="1">
            <a:spLocks noGrp="1"/>
          </p:cNvSpPr>
          <p:nvPr>
            <p:ph type="dt" idx="10"/>
          </p:nvPr>
        </p:nvSpPr>
        <p:spPr>
          <a:xfrm>
            <a:off x="3884613" y="0"/>
            <a:ext cx="2971800" cy="466434"/>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Google Shape;497;p47:notes"/>
          <p:cNvSpPr>
            <a:spLocks noGrp="1" noRot="1" noChangeAspect="1"/>
          </p:cNvSpPr>
          <p:nvPr>
            <p:ph type="sldImg" idx="2"/>
          </p:nvPr>
        </p:nvSpPr>
        <p:spPr>
          <a:xfrm>
            <a:off x="6413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8" name="Google Shape;498;p47:notes"/>
          <p:cNvSpPr txBox="1">
            <a:spLocks noGrp="1"/>
          </p:cNvSpPr>
          <p:nvPr>
            <p:ph type="body" idx="1"/>
          </p:nvPr>
        </p:nvSpPr>
        <p:spPr>
          <a:xfrm>
            <a:off x="685800" y="4473892"/>
            <a:ext cx="5486400" cy="3660458"/>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
        <p:nvSpPr>
          <p:cNvPr id="499" name="Google Shape;499;p47:notes"/>
          <p:cNvSpPr txBox="1">
            <a:spLocks noGrp="1"/>
          </p:cNvSpPr>
          <p:nvPr>
            <p:ph type="sldNum" idx="12"/>
          </p:nvPr>
        </p:nvSpPr>
        <p:spPr>
          <a:xfrm>
            <a:off x="3884613" y="8829967"/>
            <a:ext cx="2971800" cy="466433"/>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30</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1561dfbcf36_0_10:notes"/>
          <p:cNvSpPr txBox="1">
            <a:spLocks noGrp="1"/>
          </p:cNvSpPr>
          <p:nvPr>
            <p:ph type="body" idx="1"/>
          </p:nvPr>
        </p:nvSpPr>
        <p:spPr>
          <a:xfrm>
            <a:off x="685800" y="4473892"/>
            <a:ext cx="5486400" cy="366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Spark has many resources available to support your participation. </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dirty="0"/>
              <a:t>You do not need to do this alone!</a:t>
            </a:r>
            <a:endParaRPr dirty="0"/>
          </a:p>
        </p:txBody>
      </p:sp>
      <p:sp>
        <p:nvSpPr>
          <p:cNvPr id="354" name="Google Shape;354;g1561dfbcf36_0_10:notes"/>
          <p:cNvSpPr txBox="1">
            <a:spLocks noGrp="1"/>
          </p:cNvSpPr>
          <p:nvPr>
            <p:ph type="sldNum" idx="12"/>
          </p:nvPr>
        </p:nvSpPr>
        <p:spPr>
          <a:xfrm>
            <a:off x="3884613" y="8829967"/>
            <a:ext cx="2971800" cy="4665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31</a:t>
            </a:fld>
            <a:endParaRPr/>
          </a:p>
        </p:txBody>
      </p:sp>
      <p:sp>
        <p:nvSpPr>
          <p:cNvPr id="355" name="Google Shape;355;g1561dfbcf36_0_10:notes"/>
          <p:cNvSpPr>
            <a:spLocks noGrp="1" noRot="1" noChangeAspect="1"/>
          </p:cNvSpPr>
          <p:nvPr>
            <p:ph type="sldImg" idx="2"/>
          </p:nvPr>
        </p:nvSpPr>
        <p:spPr>
          <a:xfrm>
            <a:off x="6413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p10:notes"/>
          <p:cNvSpPr>
            <a:spLocks noGrp="1" noRot="1" noChangeAspect="1"/>
          </p:cNvSpPr>
          <p:nvPr>
            <p:ph type="sldImg" idx="2"/>
          </p:nvPr>
        </p:nvSpPr>
        <p:spPr>
          <a:xfrm>
            <a:off x="6413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8" name="Google Shape;368;p10:notes"/>
          <p:cNvSpPr txBox="1">
            <a:spLocks noGrp="1"/>
          </p:cNvSpPr>
          <p:nvPr>
            <p:ph type="body" idx="1"/>
          </p:nvPr>
        </p:nvSpPr>
        <p:spPr>
          <a:xfrm>
            <a:off x="685800" y="4473892"/>
            <a:ext cx="5486400" cy="366045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Spark financial supports can be used for costs related to making program improvements and maintaining quality practices</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dirty="0"/>
              <a:t>The Quality Improvement plan can assist in determining how to spend your Spark funds</a:t>
            </a:r>
          </a:p>
          <a:p>
            <a:pPr marL="0" lvl="0" indent="0" algn="l" rtl="0">
              <a:lnSpc>
                <a:spcPct val="100000"/>
              </a:lnSpc>
              <a:spcBef>
                <a:spcPts val="0"/>
              </a:spcBef>
              <a:spcAft>
                <a:spcPts val="0"/>
              </a:spcAft>
              <a:buSzPts val="1400"/>
              <a:buNone/>
            </a:pPr>
            <a:r>
              <a:rPr lang="en-US" dirty="0"/>
              <a:t>Funds can not be used for capitol improvements (permanent changes to your home/facility) or religious materials and are not intended for general program operating costs</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dirty="0"/>
              <a:t>Mention WOU Substitute W-9 form is required.  Funds may be taxable. Speak with a financial advisor to understand any tax implications. </a:t>
            </a:r>
            <a:endParaRPr dirty="0"/>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dirty="0"/>
              <a:t>The amount of funds are determined by program size and when applicable, star level achieved. </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dirty="0"/>
              <a:t>Support funds range from $1000 to </a:t>
            </a:r>
            <a:r>
              <a:rPr lang="en-US" b="0" dirty="0"/>
              <a:t>$2000 depending on program size</a:t>
            </a:r>
          </a:p>
          <a:p>
            <a:pPr marL="0" lvl="0" indent="0" algn="l" rtl="0">
              <a:lnSpc>
                <a:spcPct val="100000"/>
              </a:lnSpc>
              <a:spcBef>
                <a:spcPts val="0"/>
              </a:spcBef>
              <a:spcAft>
                <a:spcPts val="0"/>
              </a:spcAft>
              <a:buSzPts val="1400"/>
              <a:buNone/>
            </a:pPr>
            <a:endParaRPr lang="en-US" b="0" dirty="0"/>
          </a:p>
          <a:p>
            <a:pPr marL="0" lvl="0" indent="0" algn="l" rtl="0">
              <a:lnSpc>
                <a:spcPct val="100000"/>
              </a:lnSpc>
              <a:spcBef>
                <a:spcPts val="0"/>
              </a:spcBef>
              <a:spcAft>
                <a:spcPts val="0"/>
              </a:spcAft>
              <a:buSzPts val="1400"/>
              <a:buNone/>
            </a:pPr>
            <a:r>
              <a:rPr lang="en-US" b="0" dirty="0"/>
              <a:t>Incentive funds range from $500- $2500 depending on program size and  star level achieved</a:t>
            </a:r>
          </a:p>
          <a:p>
            <a:pPr marL="0" lvl="0" indent="0" algn="l" rtl="0">
              <a:lnSpc>
                <a:spcPct val="100000"/>
              </a:lnSpc>
              <a:spcBef>
                <a:spcPts val="0"/>
              </a:spcBef>
              <a:spcAft>
                <a:spcPts val="0"/>
              </a:spcAft>
              <a:buSzPts val="1400"/>
              <a:buNone/>
            </a:pPr>
            <a:endParaRPr lang="en-US" b="0" dirty="0"/>
          </a:p>
          <a:p>
            <a:pPr marL="0" lvl="0" indent="0" algn="l" rtl="0">
              <a:lnSpc>
                <a:spcPct val="100000"/>
              </a:lnSpc>
              <a:spcBef>
                <a:spcPts val="0"/>
              </a:spcBef>
              <a:spcAft>
                <a:spcPts val="0"/>
              </a:spcAft>
              <a:buSzPts val="1400"/>
              <a:buNone/>
            </a:pPr>
            <a:r>
              <a:rPr lang="en-US" b="0" dirty="0"/>
              <a:t>Accredited such as NAEYC and NAFCC programs receive different amounts</a:t>
            </a:r>
          </a:p>
          <a:p>
            <a:pPr marL="0" lvl="0" indent="0" algn="l" rtl="0">
              <a:lnSpc>
                <a:spcPct val="100000"/>
              </a:lnSpc>
              <a:spcBef>
                <a:spcPts val="0"/>
              </a:spcBef>
              <a:spcAft>
                <a:spcPts val="0"/>
              </a:spcAft>
              <a:buSzPts val="1400"/>
              <a:buNone/>
            </a:pPr>
            <a:endParaRPr lang="en-US" b="0" dirty="0"/>
          </a:p>
          <a:p>
            <a:pPr marL="0" lvl="0" indent="0" algn="l" rtl="0">
              <a:lnSpc>
                <a:spcPct val="100000"/>
              </a:lnSpc>
              <a:spcBef>
                <a:spcPts val="0"/>
              </a:spcBef>
              <a:spcAft>
                <a:spcPts val="0"/>
              </a:spcAft>
              <a:buSzPts val="1400"/>
              <a:buNone/>
            </a:pPr>
            <a:r>
              <a:rPr lang="en-US" b="0" dirty="0"/>
              <a:t>Head Start programs are not eligible for Spark funds</a:t>
            </a:r>
            <a:endParaRPr b="0" dirty="0"/>
          </a:p>
          <a:p>
            <a:pPr marL="0" lvl="0" indent="0" algn="l" rtl="0">
              <a:lnSpc>
                <a:spcPct val="100000"/>
              </a:lnSpc>
              <a:spcBef>
                <a:spcPts val="0"/>
              </a:spcBef>
              <a:spcAft>
                <a:spcPts val="0"/>
              </a:spcAft>
              <a:buSzPts val="1400"/>
              <a:buNone/>
            </a:pPr>
            <a:r>
              <a:rPr lang="en-US" b="0" dirty="0"/>
              <a:t> </a:t>
            </a:r>
            <a:endParaRPr b="0" dirty="0"/>
          </a:p>
        </p:txBody>
      </p:sp>
      <p:sp>
        <p:nvSpPr>
          <p:cNvPr id="369" name="Google Shape;369;p10:notes"/>
          <p:cNvSpPr txBox="1">
            <a:spLocks noGrp="1"/>
          </p:cNvSpPr>
          <p:nvPr>
            <p:ph type="sldNum" idx="12"/>
          </p:nvPr>
        </p:nvSpPr>
        <p:spPr>
          <a:xfrm>
            <a:off x="3884613" y="8829967"/>
            <a:ext cx="2971800" cy="466433"/>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solidFill>
                  <a:srgbClr val="000000"/>
                </a:solidFill>
                <a:latin typeface="Calibri"/>
                <a:ea typeface="Calibri"/>
                <a:cs typeface="Calibri"/>
                <a:sym typeface="Calibri"/>
              </a:rPr>
              <a:t>32</a:t>
            </a:fld>
            <a:endParaRPr>
              <a:solidFill>
                <a:srgbClr val="000000"/>
              </a:solidFill>
              <a:latin typeface="Calibri"/>
              <a:ea typeface="Calibri"/>
              <a:cs typeface="Calibri"/>
              <a:sym typeface="Calibri"/>
            </a:endParaRPr>
          </a:p>
        </p:txBody>
      </p:sp>
      <p:sp>
        <p:nvSpPr>
          <p:cNvPr id="370" name="Google Shape;370;p10:notes"/>
          <p:cNvSpPr txBox="1">
            <a:spLocks noGrp="1"/>
          </p:cNvSpPr>
          <p:nvPr>
            <p:ph type="dt" idx="10"/>
          </p:nvPr>
        </p:nvSpPr>
        <p:spPr>
          <a:xfrm>
            <a:off x="3884613" y="0"/>
            <a:ext cx="2971800" cy="466434"/>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5"/>
        <p:cNvGrpSpPr/>
        <p:nvPr/>
      </p:nvGrpSpPr>
      <p:grpSpPr>
        <a:xfrm>
          <a:off x="0" y="0"/>
          <a:ext cx="0" cy="0"/>
          <a:chOff x="0" y="0"/>
          <a:chExt cx="0" cy="0"/>
        </a:xfrm>
      </p:grpSpPr>
      <p:sp>
        <p:nvSpPr>
          <p:cNvPr id="526" name="Google Shape;526;p22:notes"/>
          <p:cNvSpPr>
            <a:spLocks noGrp="1" noRot="1" noChangeAspect="1"/>
          </p:cNvSpPr>
          <p:nvPr>
            <p:ph type="sldImg" idx="2"/>
          </p:nvPr>
        </p:nvSpPr>
        <p:spPr>
          <a:xfrm>
            <a:off x="6413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7" name="Google Shape;527;p22:notes"/>
          <p:cNvSpPr txBox="1">
            <a:spLocks noGrp="1"/>
          </p:cNvSpPr>
          <p:nvPr>
            <p:ph type="body" idx="1"/>
          </p:nvPr>
        </p:nvSpPr>
        <p:spPr>
          <a:xfrm>
            <a:off x="685800" y="4473892"/>
            <a:ext cx="5486400" cy="366045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200" dirty="0">
                <a:solidFill>
                  <a:schemeClr val="dk1"/>
                </a:solidFill>
                <a:latin typeface="Calibri"/>
                <a:ea typeface="Calibri"/>
                <a:cs typeface="Calibri"/>
                <a:sym typeface="Calibri"/>
              </a:rPr>
              <a:t>There are many resources available! </a:t>
            </a:r>
            <a:endParaRPr dirty="0"/>
          </a:p>
          <a:p>
            <a:pPr marL="0" lvl="0" indent="0" algn="l" rtl="0">
              <a:lnSpc>
                <a:spcPct val="100000"/>
              </a:lnSpc>
              <a:spcBef>
                <a:spcPts val="0"/>
              </a:spcBef>
              <a:spcAft>
                <a:spcPts val="0"/>
              </a:spcAft>
              <a:buSzPts val="1400"/>
              <a:buNone/>
            </a:pPr>
            <a:r>
              <a:rPr lang="en-US" sz="1200" dirty="0">
                <a:solidFill>
                  <a:schemeClr val="dk1"/>
                </a:solidFill>
                <a:latin typeface="Calibri"/>
                <a:ea typeface="Calibri"/>
                <a:cs typeface="Calibri"/>
                <a:sym typeface="Calibri"/>
              </a:rPr>
              <a:t>As you work through the Spark process or if you have questions about Spark, remember that you have a number of resources available to help you. </a:t>
            </a:r>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US" sz="1200" dirty="0">
                <a:solidFill>
                  <a:schemeClr val="dk1"/>
                </a:solidFill>
                <a:latin typeface="Calibri"/>
                <a:ea typeface="Calibri"/>
                <a:cs typeface="Calibri"/>
                <a:sym typeface="Calibri"/>
              </a:rPr>
              <a:t>For questions or help and for resources related to program improvement you can contact your Quality Improvement Specialist, the CCR&amp;R ORO specialist, or access the Oregon’s Spark Resources website.</a:t>
            </a:r>
          </a:p>
          <a:p>
            <a:pPr marL="228600" lvl="0" indent="-228600" algn="l" rtl="0">
              <a:lnSpc>
                <a:spcPct val="100000"/>
              </a:lnSpc>
              <a:spcBef>
                <a:spcPts val="0"/>
              </a:spcBef>
              <a:spcAft>
                <a:spcPts val="0"/>
              </a:spcAft>
              <a:buSzPts val="1400"/>
              <a:buAutoNum type="arabicPeriod"/>
            </a:pPr>
            <a:endParaRPr dirty="0"/>
          </a:p>
          <a:p>
            <a:pPr marL="0" lvl="0" indent="0" algn="l" rtl="0">
              <a:lnSpc>
                <a:spcPct val="100000"/>
              </a:lnSpc>
              <a:spcBef>
                <a:spcPts val="0"/>
              </a:spcBef>
              <a:spcAft>
                <a:spcPts val="0"/>
              </a:spcAft>
              <a:buSzPts val="1400"/>
              <a:buNone/>
            </a:pPr>
            <a:r>
              <a:rPr lang="en-US" sz="1200" dirty="0">
                <a:solidFill>
                  <a:schemeClr val="dk1"/>
                </a:solidFill>
                <a:latin typeface="Calibri"/>
                <a:ea typeface="Calibri"/>
                <a:cs typeface="Calibri"/>
                <a:sym typeface="Calibri"/>
              </a:rPr>
              <a:t>For general questions you may contact TRI toll free helpline number is 877-768-8290 or e-mail </a:t>
            </a:r>
            <a:r>
              <a:rPr lang="en-US" sz="1200" u="sng" dirty="0">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qrishelp@wou.edu</a:t>
            </a:r>
            <a:endParaRPr lang="en-US" sz="1200" u="sng"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endParaRPr sz="1200" u="sng"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dirty="0">
                <a:solidFill>
                  <a:schemeClr val="dk1"/>
                </a:solidFill>
                <a:latin typeface="Calibri"/>
                <a:ea typeface="Calibri"/>
                <a:cs typeface="Calibri"/>
                <a:sym typeface="Calibri"/>
              </a:rPr>
              <a:t>The Spark website also has general information.</a:t>
            </a:r>
          </a:p>
          <a:p>
            <a:pPr marL="0" lvl="0" indent="0" algn="l" rtl="0">
              <a:lnSpc>
                <a:spcPct val="100000"/>
              </a:lnSpc>
              <a:spcBef>
                <a:spcPts val="0"/>
              </a:spcBef>
              <a:spcAft>
                <a:spcPts val="0"/>
              </a:spcAft>
              <a:buSzPts val="1400"/>
              <a:buNone/>
            </a:pPr>
            <a:endParaRPr lang="en-US" sz="1200"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dirty="0">
                <a:solidFill>
                  <a:schemeClr val="dk1"/>
                </a:solidFill>
                <a:latin typeface="Calibri"/>
                <a:ea typeface="Calibri"/>
                <a:cs typeface="Calibri"/>
                <a:sym typeface="Calibri"/>
              </a:rPr>
              <a:t>If applicable, apply for the support funds. (Information about how to do this is in the Welcome Kit)</a:t>
            </a:r>
          </a:p>
          <a:p>
            <a:pPr marL="0" lvl="0" indent="0" algn="l" rtl="0">
              <a:lnSpc>
                <a:spcPct val="100000"/>
              </a:lnSpc>
              <a:spcBef>
                <a:spcPts val="0"/>
              </a:spcBef>
              <a:spcAft>
                <a:spcPts val="0"/>
              </a:spcAft>
              <a:buSzPts val="1400"/>
              <a:buNone/>
            </a:pPr>
            <a:endParaRPr lang="en-US" sz="1200"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dirty="0">
                <a:solidFill>
                  <a:schemeClr val="dk1"/>
                </a:solidFill>
                <a:latin typeface="Calibri"/>
                <a:ea typeface="Calibri"/>
                <a:cs typeface="Calibri"/>
                <a:sym typeface="Calibri"/>
              </a:rPr>
              <a:t>Sign up for the QRIS Resources website</a:t>
            </a:r>
          </a:p>
          <a:p>
            <a:pPr marL="0" lvl="0" indent="0" algn="l" rtl="0">
              <a:lnSpc>
                <a:spcPct val="100000"/>
              </a:lnSpc>
              <a:spcBef>
                <a:spcPts val="0"/>
              </a:spcBef>
              <a:spcAft>
                <a:spcPts val="0"/>
              </a:spcAft>
              <a:buSzPts val="1400"/>
              <a:buNone/>
            </a:pPr>
            <a:endParaRPr dirty="0"/>
          </a:p>
          <a:p>
            <a:pPr marL="228600" lvl="0" indent="-152400" algn="l" rtl="0">
              <a:lnSpc>
                <a:spcPct val="100000"/>
              </a:lnSpc>
              <a:spcBef>
                <a:spcPts val="0"/>
              </a:spcBef>
              <a:spcAft>
                <a:spcPts val="0"/>
              </a:spcAft>
              <a:buClr>
                <a:schemeClr val="dk1"/>
              </a:buClr>
              <a:buSzPts val="1200"/>
              <a:buFont typeface="Calibri"/>
              <a:buNone/>
            </a:pPr>
            <a:endParaRPr sz="1200"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dirty="0">
                <a:solidFill>
                  <a:schemeClr val="dk1"/>
                </a:solidFill>
                <a:latin typeface="Calibri"/>
                <a:ea typeface="Calibri"/>
                <a:cs typeface="Calibri"/>
                <a:sym typeface="Calibri"/>
              </a:rPr>
              <a:t> </a:t>
            </a:r>
            <a:endParaRPr dirty="0"/>
          </a:p>
          <a:p>
            <a:pPr marL="0" lvl="0" indent="0" algn="l" rtl="0">
              <a:lnSpc>
                <a:spcPct val="100000"/>
              </a:lnSpc>
              <a:spcBef>
                <a:spcPts val="0"/>
              </a:spcBef>
              <a:spcAft>
                <a:spcPts val="0"/>
              </a:spcAft>
              <a:buSzPts val="1400"/>
              <a:buNone/>
            </a:pPr>
            <a:endParaRPr dirty="0"/>
          </a:p>
        </p:txBody>
      </p:sp>
      <p:sp>
        <p:nvSpPr>
          <p:cNvPr id="528" name="Google Shape;528;p22:notes"/>
          <p:cNvSpPr txBox="1">
            <a:spLocks noGrp="1"/>
          </p:cNvSpPr>
          <p:nvPr>
            <p:ph type="sldNum" idx="12"/>
          </p:nvPr>
        </p:nvSpPr>
        <p:spPr>
          <a:xfrm>
            <a:off x="3884613" y="8829967"/>
            <a:ext cx="2971800" cy="466433"/>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solidFill>
                  <a:srgbClr val="000000"/>
                </a:solidFill>
                <a:latin typeface="Calibri"/>
                <a:ea typeface="Calibri"/>
                <a:cs typeface="Calibri"/>
                <a:sym typeface="Calibri"/>
              </a:rPr>
              <a:t>33</a:t>
            </a:fld>
            <a:endParaRPr>
              <a:solidFill>
                <a:srgbClr val="000000"/>
              </a:solidFill>
              <a:latin typeface="Calibri"/>
              <a:ea typeface="Calibri"/>
              <a:cs typeface="Calibri"/>
              <a:sym typeface="Calibri"/>
            </a:endParaRPr>
          </a:p>
        </p:txBody>
      </p:sp>
      <p:sp>
        <p:nvSpPr>
          <p:cNvPr id="529" name="Google Shape;529;p22:notes"/>
          <p:cNvSpPr txBox="1">
            <a:spLocks noGrp="1"/>
          </p:cNvSpPr>
          <p:nvPr>
            <p:ph type="dt" idx="10"/>
          </p:nvPr>
        </p:nvSpPr>
        <p:spPr>
          <a:xfrm>
            <a:off x="3884613" y="0"/>
            <a:ext cx="2971800" cy="466434"/>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g1561dfbcf36_0_52:notes"/>
          <p:cNvSpPr txBox="1">
            <a:spLocks noGrp="1"/>
          </p:cNvSpPr>
          <p:nvPr>
            <p:ph type="body" idx="1"/>
          </p:nvPr>
        </p:nvSpPr>
        <p:spPr>
          <a:xfrm>
            <a:off x="685800" y="4473892"/>
            <a:ext cx="5486400" cy="366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06" name="Google Shape;506;g1561dfbcf36_0_52:notes"/>
          <p:cNvSpPr txBox="1">
            <a:spLocks noGrp="1"/>
          </p:cNvSpPr>
          <p:nvPr>
            <p:ph type="sldNum" idx="12"/>
          </p:nvPr>
        </p:nvSpPr>
        <p:spPr>
          <a:xfrm>
            <a:off x="3884613" y="8829967"/>
            <a:ext cx="2971800" cy="4665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34</a:t>
            </a:fld>
            <a:endParaRPr/>
          </a:p>
        </p:txBody>
      </p:sp>
      <p:sp>
        <p:nvSpPr>
          <p:cNvPr id="507" name="Google Shape;507;g1561dfbcf36_0_52:notes"/>
          <p:cNvSpPr>
            <a:spLocks noGrp="1" noRot="1" noChangeAspect="1"/>
          </p:cNvSpPr>
          <p:nvPr>
            <p:ph type="sldImg" idx="2"/>
          </p:nvPr>
        </p:nvSpPr>
        <p:spPr>
          <a:xfrm>
            <a:off x="6413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71730179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7"/>
        <p:cNvGrpSpPr/>
        <p:nvPr/>
      </p:nvGrpSpPr>
      <p:grpSpPr>
        <a:xfrm>
          <a:off x="0" y="0"/>
          <a:ext cx="0" cy="0"/>
          <a:chOff x="0" y="0"/>
          <a:chExt cx="0" cy="0"/>
        </a:xfrm>
      </p:grpSpPr>
      <p:sp>
        <p:nvSpPr>
          <p:cNvPr id="538" name="Google Shape;538;p48:notes"/>
          <p:cNvSpPr txBox="1">
            <a:spLocks noGrp="1"/>
          </p:cNvSpPr>
          <p:nvPr>
            <p:ph type="body" idx="1"/>
          </p:nvPr>
        </p:nvSpPr>
        <p:spPr>
          <a:xfrm>
            <a:off x="685800" y="4473892"/>
            <a:ext cx="5486400" cy="366045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39" name="Google Shape;539;p48:notes"/>
          <p:cNvSpPr>
            <a:spLocks noGrp="1" noRot="1" noChangeAspect="1"/>
          </p:cNvSpPr>
          <p:nvPr>
            <p:ph type="sldImg" idx="2"/>
          </p:nvPr>
        </p:nvSpPr>
        <p:spPr>
          <a:xfrm>
            <a:off x="6413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3"/>
        <p:cNvGrpSpPr/>
        <p:nvPr/>
      </p:nvGrpSpPr>
      <p:grpSpPr>
        <a:xfrm>
          <a:off x="0" y="0"/>
          <a:ext cx="0" cy="0"/>
          <a:chOff x="0" y="0"/>
          <a:chExt cx="0" cy="0"/>
        </a:xfrm>
      </p:grpSpPr>
      <p:sp>
        <p:nvSpPr>
          <p:cNvPr id="544" name="Google Shape;544;p49:notes"/>
          <p:cNvSpPr txBox="1">
            <a:spLocks noGrp="1"/>
          </p:cNvSpPr>
          <p:nvPr>
            <p:ph type="body" idx="1"/>
          </p:nvPr>
        </p:nvSpPr>
        <p:spPr>
          <a:xfrm>
            <a:off x="685800" y="4473892"/>
            <a:ext cx="5486400" cy="366045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dirty="0"/>
              <a:t>Thank the participants for attending and for their interest in Spark. </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dirty="0"/>
              <a:t>Let them know that ORO credit will be given and they will not be receiving a training certificate.</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dirty="0"/>
              <a:t>Encourage participants to complete the brief evaluation</a:t>
            </a:r>
          </a:p>
          <a:p>
            <a:pPr marL="0" lvl="0" indent="0" algn="l" rtl="0">
              <a:lnSpc>
                <a:spcPct val="100000"/>
              </a:lnSpc>
              <a:spcBef>
                <a:spcPts val="0"/>
              </a:spcBef>
              <a:spcAft>
                <a:spcPts val="0"/>
              </a:spcAft>
              <a:buSzPts val="1400"/>
              <a:buNone/>
            </a:pPr>
            <a:endParaRPr lang="en-US" dirty="0"/>
          </a:p>
        </p:txBody>
      </p:sp>
      <p:sp>
        <p:nvSpPr>
          <p:cNvPr id="545" name="Google Shape;545;p49:notes"/>
          <p:cNvSpPr>
            <a:spLocks noGrp="1" noRot="1" noChangeAspect="1"/>
          </p:cNvSpPr>
          <p:nvPr>
            <p:ph type="sldImg" idx="2"/>
          </p:nvPr>
        </p:nvSpPr>
        <p:spPr>
          <a:xfrm>
            <a:off x="6413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9"/>
        <p:cNvGrpSpPr/>
        <p:nvPr/>
      </p:nvGrpSpPr>
      <p:grpSpPr>
        <a:xfrm>
          <a:off x="0" y="0"/>
          <a:ext cx="0" cy="0"/>
          <a:chOff x="0" y="0"/>
          <a:chExt cx="0" cy="0"/>
        </a:xfrm>
      </p:grpSpPr>
      <p:sp>
        <p:nvSpPr>
          <p:cNvPr id="550" name="Google Shape;550;p24:notes"/>
          <p:cNvSpPr>
            <a:spLocks noGrp="1" noRot="1" noChangeAspect="1"/>
          </p:cNvSpPr>
          <p:nvPr>
            <p:ph type="sldImg" idx="2"/>
          </p:nvPr>
        </p:nvSpPr>
        <p:spPr>
          <a:xfrm>
            <a:off x="6413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1" name="Google Shape;551;p24:notes"/>
          <p:cNvSpPr txBox="1">
            <a:spLocks noGrp="1"/>
          </p:cNvSpPr>
          <p:nvPr>
            <p:ph type="body" idx="1"/>
          </p:nvPr>
        </p:nvSpPr>
        <p:spPr>
          <a:xfrm>
            <a:off x="685800" y="4473892"/>
            <a:ext cx="5486400" cy="366045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200" dirty="0">
                <a:solidFill>
                  <a:schemeClr val="dk1"/>
                </a:solidFill>
                <a:latin typeface="Calibri"/>
                <a:ea typeface="Calibri"/>
                <a:cs typeface="Calibri"/>
                <a:sym typeface="Calibri"/>
              </a:rPr>
              <a:t>Closing</a:t>
            </a:r>
            <a:endParaRPr dirty="0"/>
          </a:p>
          <a:p>
            <a:pPr marL="0" lvl="0" indent="0" algn="l" rtl="0">
              <a:lnSpc>
                <a:spcPct val="100000"/>
              </a:lnSpc>
              <a:spcBef>
                <a:spcPts val="0"/>
              </a:spcBef>
              <a:spcAft>
                <a:spcPts val="0"/>
              </a:spcAft>
              <a:buSzPts val="1400"/>
              <a:buNone/>
            </a:pPr>
            <a:r>
              <a:rPr lang="en-US" sz="1200" dirty="0">
                <a:solidFill>
                  <a:schemeClr val="dk1"/>
                </a:solidFill>
                <a:latin typeface="Calibri"/>
                <a:ea typeface="Calibri"/>
                <a:cs typeface="Calibri"/>
                <a:sym typeface="Calibri"/>
              </a:rPr>
              <a:t> </a:t>
            </a:r>
            <a:endParaRPr dirty="0"/>
          </a:p>
          <a:p>
            <a:pPr marL="0" lvl="0" indent="0" algn="l" rtl="0">
              <a:lnSpc>
                <a:spcPct val="100000"/>
              </a:lnSpc>
              <a:spcBef>
                <a:spcPts val="0"/>
              </a:spcBef>
              <a:spcAft>
                <a:spcPts val="0"/>
              </a:spcAft>
              <a:buSzPts val="1400"/>
              <a:buNone/>
            </a:pPr>
            <a:r>
              <a:rPr lang="en-US" sz="1200" dirty="0">
                <a:solidFill>
                  <a:schemeClr val="dk1"/>
                </a:solidFill>
                <a:latin typeface="Calibri"/>
                <a:ea typeface="Calibri"/>
                <a:cs typeface="Calibri"/>
                <a:sym typeface="Calibri"/>
              </a:rPr>
              <a:t>Announce that this is the closing section and describe the activities: </a:t>
            </a:r>
            <a:endParaRPr dirty="0"/>
          </a:p>
          <a:p>
            <a:pPr marL="0" lvl="0" indent="0" algn="l" rtl="0">
              <a:lnSpc>
                <a:spcPct val="100000"/>
              </a:lnSpc>
              <a:spcBef>
                <a:spcPts val="0"/>
              </a:spcBef>
              <a:spcAft>
                <a:spcPts val="0"/>
              </a:spcAft>
              <a:buSzPts val="1400"/>
              <a:buNone/>
            </a:pPr>
            <a:r>
              <a:rPr lang="en-US" sz="1200">
                <a:solidFill>
                  <a:schemeClr val="dk1"/>
                </a:solidFill>
                <a:latin typeface="Calibri"/>
                <a:ea typeface="Calibri"/>
                <a:cs typeface="Calibri"/>
                <a:sym typeface="Calibri"/>
              </a:rPr>
              <a:t> </a:t>
            </a:r>
            <a:endParaRPr/>
          </a:p>
          <a:p>
            <a:pPr marL="457200" lvl="1" indent="-171450" algn="l" rtl="0">
              <a:lnSpc>
                <a:spcPct val="100000"/>
              </a:lnSpc>
              <a:spcBef>
                <a:spcPts val="0"/>
              </a:spcBef>
              <a:spcAft>
                <a:spcPts val="0"/>
              </a:spcAft>
              <a:buClr>
                <a:schemeClr val="dk1"/>
              </a:buClr>
              <a:buSzPts val="1200"/>
              <a:buChar char="•"/>
            </a:pPr>
            <a:r>
              <a:rPr lang="en-US" sz="1200" dirty="0">
                <a:solidFill>
                  <a:schemeClr val="dk1"/>
                </a:solidFill>
                <a:latin typeface="Calibri"/>
                <a:ea typeface="Calibri"/>
                <a:cs typeface="Calibri"/>
                <a:sym typeface="Calibri"/>
              </a:rPr>
              <a:t>This section will take about 10 minutes.</a:t>
            </a:r>
            <a:endParaRPr dirty="0"/>
          </a:p>
          <a:p>
            <a:pPr marL="0" lvl="0" indent="0" algn="l" rtl="0">
              <a:lnSpc>
                <a:spcPct val="100000"/>
              </a:lnSpc>
              <a:spcBef>
                <a:spcPts val="0"/>
              </a:spcBef>
              <a:spcAft>
                <a:spcPts val="0"/>
              </a:spcAft>
              <a:buSzPts val="1400"/>
              <a:buNone/>
            </a:pPr>
            <a:r>
              <a:rPr lang="en-US" sz="1200" dirty="0">
                <a:solidFill>
                  <a:schemeClr val="dk1"/>
                </a:solidFill>
                <a:latin typeface="Calibri"/>
                <a:ea typeface="Calibri"/>
                <a:cs typeface="Calibri"/>
                <a:sym typeface="Calibri"/>
              </a:rPr>
              <a:t> </a:t>
            </a:r>
            <a:endParaRPr dirty="0"/>
          </a:p>
          <a:p>
            <a:pPr marL="457200" lvl="1" indent="-171450" algn="l" rtl="0">
              <a:lnSpc>
                <a:spcPct val="100000"/>
              </a:lnSpc>
              <a:spcBef>
                <a:spcPts val="0"/>
              </a:spcBef>
              <a:spcAft>
                <a:spcPts val="0"/>
              </a:spcAft>
              <a:buClr>
                <a:schemeClr val="dk1"/>
              </a:buClr>
              <a:buSzPts val="1200"/>
              <a:buChar char="•"/>
            </a:pPr>
            <a:r>
              <a:rPr lang="en-US" sz="1200" dirty="0">
                <a:solidFill>
                  <a:schemeClr val="dk1"/>
                </a:solidFill>
                <a:latin typeface="Calibri"/>
                <a:ea typeface="Calibri"/>
                <a:cs typeface="Calibri"/>
                <a:sym typeface="Calibri"/>
              </a:rPr>
              <a:t>Inform participants that they will complete an evaluation to give us feedback on this workshop.</a:t>
            </a:r>
            <a:endParaRPr dirty="0"/>
          </a:p>
          <a:p>
            <a:pPr marL="0" lvl="0" indent="0" algn="l" rtl="0">
              <a:lnSpc>
                <a:spcPct val="100000"/>
              </a:lnSpc>
              <a:spcBef>
                <a:spcPts val="0"/>
              </a:spcBef>
              <a:spcAft>
                <a:spcPts val="0"/>
              </a:spcAft>
              <a:buSzPts val="1400"/>
              <a:buNone/>
            </a:pPr>
            <a:r>
              <a:rPr lang="en-US" sz="1200" dirty="0">
                <a:solidFill>
                  <a:schemeClr val="dk1"/>
                </a:solidFill>
                <a:latin typeface="Calibri"/>
                <a:ea typeface="Calibri"/>
                <a:cs typeface="Calibri"/>
                <a:sym typeface="Calibri"/>
              </a:rPr>
              <a:t> </a:t>
            </a:r>
            <a:endParaRPr dirty="0"/>
          </a:p>
          <a:p>
            <a:pPr marL="457200" lvl="1" indent="-171450" algn="l" rtl="0">
              <a:lnSpc>
                <a:spcPct val="100000"/>
              </a:lnSpc>
              <a:spcBef>
                <a:spcPts val="0"/>
              </a:spcBef>
              <a:spcAft>
                <a:spcPts val="0"/>
              </a:spcAft>
              <a:buClr>
                <a:schemeClr val="dk1"/>
              </a:buClr>
              <a:buSzPts val="1200"/>
              <a:buChar char="•"/>
            </a:pPr>
            <a:r>
              <a:rPr lang="en-US" sz="1200" dirty="0">
                <a:solidFill>
                  <a:schemeClr val="dk1"/>
                </a:solidFill>
                <a:latin typeface="Calibri"/>
                <a:ea typeface="Calibri"/>
                <a:cs typeface="Calibri"/>
                <a:sym typeface="Calibri"/>
              </a:rPr>
              <a:t>Explain that certificates will be issued at the close of the workshop.</a:t>
            </a:r>
            <a:endParaRPr dirty="0"/>
          </a:p>
          <a:p>
            <a:pPr marL="0" lvl="0" indent="0" algn="l" rtl="0">
              <a:lnSpc>
                <a:spcPct val="100000"/>
              </a:lnSpc>
              <a:spcBef>
                <a:spcPts val="0"/>
              </a:spcBef>
              <a:spcAft>
                <a:spcPts val="0"/>
              </a:spcAft>
              <a:buSzPts val="1400"/>
              <a:buNone/>
            </a:pPr>
            <a:r>
              <a:rPr lang="en-US" sz="1200" dirty="0">
                <a:solidFill>
                  <a:schemeClr val="dk1"/>
                </a:solidFill>
                <a:latin typeface="Calibri"/>
                <a:ea typeface="Calibri"/>
                <a:cs typeface="Calibri"/>
                <a:sym typeface="Calibri"/>
              </a:rPr>
              <a:t>Workshop evaluation</a:t>
            </a:r>
            <a:endParaRPr dirty="0"/>
          </a:p>
          <a:p>
            <a:pPr marL="0" lvl="0" indent="0" algn="l" rtl="0">
              <a:lnSpc>
                <a:spcPct val="100000"/>
              </a:lnSpc>
              <a:spcBef>
                <a:spcPts val="0"/>
              </a:spcBef>
              <a:spcAft>
                <a:spcPts val="0"/>
              </a:spcAft>
              <a:buSzPts val="1400"/>
              <a:buNone/>
            </a:pPr>
            <a:r>
              <a:rPr lang="en-US" sz="1200" dirty="0">
                <a:solidFill>
                  <a:schemeClr val="dk1"/>
                </a:solidFill>
                <a:latin typeface="Calibri"/>
                <a:ea typeface="Calibri"/>
                <a:cs typeface="Calibri"/>
                <a:sym typeface="Calibri"/>
              </a:rPr>
              <a:t> </a:t>
            </a:r>
            <a:endParaRPr dirty="0"/>
          </a:p>
          <a:p>
            <a:pPr marL="457200" lvl="1" indent="-171450" algn="l" rtl="0">
              <a:lnSpc>
                <a:spcPct val="100000"/>
              </a:lnSpc>
              <a:spcBef>
                <a:spcPts val="0"/>
              </a:spcBef>
              <a:spcAft>
                <a:spcPts val="0"/>
              </a:spcAft>
              <a:buClr>
                <a:schemeClr val="dk1"/>
              </a:buClr>
              <a:buSzPts val="1200"/>
              <a:buChar char="•"/>
            </a:pPr>
            <a:r>
              <a:rPr lang="en-US" sz="1200" dirty="0">
                <a:solidFill>
                  <a:schemeClr val="dk1"/>
                </a:solidFill>
                <a:latin typeface="Calibri"/>
                <a:ea typeface="Calibri"/>
                <a:cs typeface="Calibri"/>
                <a:sym typeface="Calibri"/>
              </a:rPr>
              <a:t>Explain that we evaluate our training so we can be sure it is helpful to our participants.</a:t>
            </a:r>
            <a:endParaRPr dirty="0"/>
          </a:p>
          <a:p>
            <a:pPr marL="0" lvl="0" indent="0" algn="l" rtl="0">
              <a:lnSpc>
                <a:spcPct val="100000"/>
              </a:lnSpc>
              <a:spcBef>
                <a:spcPts val="0"/>
              </a:spcBef>
              <a:spcAft>
                <a:spcPts val="0"/>
              </a:spcAft>
              <a:buSzPts val="1400"/>
              <a:buNone/>
            </a:pPr>
            <a:r>
              <a:rPr lang="en-US" sz="1200" dirty="0">
                <a:solidFill>
                  <a:schemeClr val="dk1"/>
                </a:solidFill>
                <a:latin typeface="Calibri"/>
                <a:ea typeface="Calibri"/>
                <a:cs typeface="Calibri"/>
                <a:sym typeface="Calibri"/>
              </a:rPr>
              <a:t> </a:t>
            </a:r>
            <a:endParaRPr dirty="0"/>
          </a:p>
          <a:p>
            <a:pPr marL="457200" lvl="1" indent="-171450" algn="l" rtl="0">
              <a:lnSpc>
                <a:spcPct val="100000"/>
              </a:lnSpc>
              <a:spcBef>
                <a:spcPts val="0"/>
              </a:spcBef>
              <a:spcAft>
                <a:spcPts val="0"/>
              </a:spcAft>
              <a:buClr>
                <a:schemeClr val="dk1"/>
              </a:buClr>
              <a:buSzPts val="1200"/>
              <a:buChar char="•"/>
            </a:pPr>
            <a:r>
              <a:rPr lang="en-US" sz="1200" dirty="0">
                <a:solidFill>
                  <a:schemeClr val="dk1"/>
                </a:solidFill>
                <a:latin typeface="Calibri"/>
                <a:ea typeface="Calibri"/>
                <a:cs typeface="Calibri"/>
                <a:sym typeface="Calibri"/>
              </a:rPr>
              <a:t>Encourage participants to let us know what portions of the training were particularly useful for them and to also let us know what could be improved upon and how.</a:t>
            </a:r>
            <a:endParaRPr dirty="0"/>
          </a:p>
          <a:p>
            <a:pPr marL="0" lvl="0" indent="0" algn="l" rtl="0">
              <a:lnSpc>
                <a:spcPct val="100000"/>
              </a:lnSpc>
              <a:spcBef>
                <a:spcPts val="0"/>
              </a:spcBef>
              <a:spcAft>
                <a:spcPts val="0"/>
              </a:spcAft>
              <a:buSzPts val="1400"/>
              <a:buNone/>
            </a:pPr>
            <a:r>
              <a:rPr lang="en-US" sz="1200" dirty="0">
                <a:solidFill>
                  <a:schemeClr val="dk1"/>
                </a:solidFill>
                <a:latin typeface="Calibri"/>
                <a:ea typeface="Calibri"/>
                <a:cs typeface="Calibri"/>
                <a:sym typeface="Calibri"/>
              </a:rPr>
              <a:t> </a:t>
            </a:r>
            <a:endParaRPr dirty="0"/>
          </a:p>
          <a:p>
            <a:pPr marL="457200" lvl="1" indent="-171450" algn="l" rtl="0">
              <a:lnSpc>
                <a:spcPct val="100000"/>
              </a:lnSpc>
              <a:spcBef>
                <a:spcPts val="0"/>
              </a:spcBef>
              <a:spcAft>
                <a:spcPts val="0"/>
              </a:spcAft>
              <a:buClr>
                <a:schemeClr val="dk1"/>
              </a:buClr>
              <a:buSzPts val="1200"/>
              <a:buChar char="•"/>
            </a:pPr>
            <a:r>
              <a:rPr lang="en-US" sz="1200" dirty="0">
                <a:solidFill>
                  <a:schemeClr val="dk1"/>
                </a:solidFill>
                <a:latin typeface="Calibri"/>
                <a:ea typeface="Calibri"/>
                <a:cs typeface="Calibri"/>
                <a:sym typeface="Calibri"/>
              </a:rPr>
              <a:t>Remind participants they do not have to put their name on the evaluation.</a:t>
            </a:r>
            <a:endParaRPr dirty="0"/>
          </a:p>
          <a:p>
            <a:pPr marL="0" lvl="0" indent="0" algn="l" rtl="0">
              <a:lnSpc>
                <a:spcPct val="100000"/>
              </a:lnSpc>
              <a:spcBef>
                <a:spcPts val="0"/>
              </a:spcBef>
              <a:spcAft>
                <a:spcPts val="0"/>
              </a:spcAft>
              <a:buSzPts val="1400"/>
              <a:buNone/>
            </a:pPr>
            <a:r>
              <a:rPr lang="en-US" sz="1200" dirty="0">
                <a:solidFill>
                  <a:schemeClr val="dk1"/>
                </a:solidFill>
                <a:latin typeface="Calibri"/>
                <a:ea typeface="Calibri"/>
                <a:cs typeface="Calibri"/>
                <a:sym typeface="Calibri"/>
              </a:rPr>
              <a:t> </a:t>
            </a:r>
            <a:endParaRPr dirty="0"/>
          </a:p>
          <a:p>
            <a:pPr marL="457200" lvl="1" indent="-171450" algn="l" rtl="0">
              <a:lnSpc>
                <a:spcPct val="100000"/>
              </a:lnSpc>
              <a:spcBef>
                <a:spcPts val="0"/>
              </a:spcBef>
              <a:spcAft>
                <a:spcPts val="0"/>
              </a:spcAft>
              <a:buClr>
                <a:schemeClr val="dk1"/>
              </a:buClr>
              <a:buSzPts val="1200"/>
              <a:buChar char="•"/>
            </a:pPr>
            <a:r>
              <a:rPr lang="en-US" sz="1200" dirty="0">
                <a:solidFill>
                  <a:schemeClr val="dk1"/>
                </a:solidFill>
                <a:latin typeface="Calibri"/>
                <a:ea typeface="Calibri"/>
                <a:cs typeface="Calibri"/>
                <a:sym typeface="Calibri"/>
              </a:rPr>
              <a:t>Have participants complete their evaluation forms and turn them in to you.</a:t>
            </a:r>
            <a:endParaRPr dirty="0"/>
          </a:p>
          <a:p>
            <a:pPr marL="0" lvl="0" indent="0" algn="l" rtl="0">
              <a:lnSpc>
                <a:spcPct val="100000"/>
              </a:lnSpc>
              <a:spcBef>
                <a:spcPts val="0"/>
              </a:spcBef>
              <a:spcAft>
                <a:spcPts val="0"/>
              </a:spcAft>
              <a:buSzPts val="1400"/>
              <a:buNone/>
            </a:pPr>
            <a:r>
              <a:rPr lang="en-US" sz="1200" dirty="0">
                <a:solidFill>
                  <a:schemeClr val="dk1"/>
                </a:solidFill>
                <a:latin typeface="Calibri"/>
                <a:ea typeface="Calibri"/>
                <a:cs typeface="Calibri"/>
                <a:sym typeface="Calibri"/>
              </a:rPr>
              <a:t>Certificates</a:t>
            </a:r>
            <a:endParaRPr dirty="0"/>
          </a:p>
          <a:p>
            <a:pPr marL="0" lvl="0" indent="0" algn="l" rtl="0">
              <a:lnSpc>
                <a:spcPct val="100000"/>
              </a:lnSpc>
              <a:spcBef>
                <a:spcPts val="0"/>
              </a:spcBef>
              <a:spcAft>
                <a:spcPts val="0"/>
              </a:spcAft>
              <a:buSzPts val="1400"/>
              <a:buNone/>
            </a:pPr>
            <a:r>
              <a:rPr lang="en-US" sz="1200" dirty="0">
                <a:solidFill>
                  <a:schemeClr val="dk1"/>
                </a:solidFill>
                <a:latin typeface="Calibri"/>
                <a:ea typeface="Calibri"/>
                <a:cs typeface="Calibri"/>
                <a:sym typeface="Calibri"/>
              </a:rPr>
              <a:t> </a:t>
            </a:r>
            <a:endParaRPr dirty="0"/>
          </a:p>
          <a:p>
            <a:pPr marL="457200" lvl="1" indent="-171450" algn="l" rtl="0">
              <a:lnSpc>
                <a:spcPct val="100000"/>
              </a:lnSpc>
              <a:spcBef>
                <a:spcPts val="0"/>
              </a:spcBef>
              <a:spcAft>
                <a:spcPts val="0"/>
              </a:spcAft>
              <a:buClr>
                <a:schemeClr val="dk1"/>
              </a:buClr>
              <a:buSzPts val="1200"/>
              <a:buChar char="•"/>
            </a:pPr>
            <a:r>
              <a:rPr lang="en-US" sz="1200" dirty="0">
                <a:solidFill>
                  <a:schemeClr val="dk1"/>
                </a:solidFill>
                <a:latin typeface="Calibri"/>
                <a:ea typeface="Calibri"/>
                <a:cs typeface="Calibri"/>
                <a:sym typeface="Calibri"/>
              </a:rPr>
              <a:t>Thank participants for their participation and hand them their certificates.  Note that the number of hours of the workshop is on the certificate. Also let them know that they should file it along with their objectives since they can be used to document contact hours for the Oregon Registry to move up on Registry Steps and the Office of Child Care for licensing requirements.</a:t>
            </a:r>
            <a:endParaRPr dirty="0"/>
          </a:p>
          <a:p>
            <a:pPr marL="0" lvl="0" indent="0" algn="l" rtl="0">
              <a:lnSpc>
                <a:spcPct val="100000"/>
              </a:lnSpc>
              <a:spcBef>
                <a:spcPts val="0"/>
              </a:spcBef>
              <a:spcAft>
                <a:spcPts val="0"/>
              </a:spcAft>
              <a:buSzPts val="1400"/>
              <a:buNone/>
            </a:pPr>
            <a:r>
              <a:rPr lang="en-US" sz="1200" dirty="0">
                <a:solidFill>
                  <a:schemeClr val="dk1"/>
                </a:solidFill>
                <a:latin typeface="Calibri"/>
                <a:ea typeface="Calibri"/>
                <a:cs typeface="Calibri"/>
                <a:sym typeface="Calibri"/>
              </a:rPr>
              <a:t> </a:t>
            </a:r>
            <a:endParaRPr dirty="0"/>
          </a:p>
          <a:p>
            <a:pPr marL="0" lvl="0" indent="0" algn="l" rtl="0">
              <a:lnSpc>
                <a:spcPct val="100000"/>
              </a:lnSpc>
              <a:spcBef>
                <a:spcPts val="0"/>
              </a:spcBef>
              <a:spcAft>
                <a:spcPts val="0"/>
              </a:spcAft>
              <a:buSzPts val="1400"/>
              <a:buNone/>
            </a:pPr>
            <a:r>
              <a:rPr lang="en-US" sz="1200" dirty="0">
                <a:solidFill>
                  <a:schemeClr val="dk1"/>
                </a:solidFill>
                <a:latin typeface="Calibri"/>
                <a:ea typeface="Calibri"/>
                <a:cs typeface="Calibri"/>
                <a:sym typeface="Calibri"/>
              </a:rPr>
              <a:t>Invite participants to contact you if they have any questions and remind them that there is a lot of support available for the Spark process</a:t>
            </a:r>
            <a:r>
              <a:rPr lang="en-US" dirty="0"/>
              <a:t> </a:t>
            </a:r>
            <a:endParaRPr sz="1200"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dirty="0">
                <a:solidFill>
                  <a:schemeClr val="dk1"/>
                </a:solidFill>
                <a:latin typeface="Calibri"/>
                <a:ea typeface="Calibri"/>
                <a:cs typeface="Calibri"/>
                <a:sym typeface="Calibri"/>
              </a:rPr>
              <a:t> </a:t>
            </a:r>
            <a:endParaRPr dirty="0"/>
          </a:p>
          <a:p>
            <a:pPr marL="0" lvl="0" indent="0" algn="l" rtl="0">
              <a:lnSpc>
                <a:spcPct val="100000"/>
              </a:lnSpc>
              <a:spcBef>
                <a:spcPts val="0"/>
              </a:spcBef>
              <a:spcAft>
                <a:spcPts val="0"/>
              </a:spcAft>
              <a:buSzPts val="1400"/>
              <a:buNone/>
            </a:pPr>
            <a:endParaRPr dirty="0"/>
          </a:p>
        </p:txBody>
      </p:sp>
      <p:sp>
        <p:nvSpPr>
          <p:cNvPr id="552" name="Google Shape;552;p24:notes"/>
          <p:cNvSpPr txBox="1">
            <a:spLocks noGrp="1"/>
          </p:cNvSpPr>
          <p:nvPr>
            <p:ph type="sldNum" idx="12"/>
          </p:nvPr>
        </p:nvSpPr>
        <p:spPr>
          <a:xfrm>
            <a:off x="3884613" y="8829967"/>
            <a:ext cx="2971800" cy="466433"/>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solidFill>
                  <a:srgbClr val="000000"/>
                </a:solidFill>
                <a:latin typeface="Calibri"/>
                <a:ea typeface="Calibri"/>
                <a:cs typeface="Calibri"/>
                <a:sym typeface="Calibri"/>
              </a:rPr>
              <a:t>37</a:t>
            </a:fld>
            <a:endParaRPr>
              <a:solidFill>
                <a:srgbClr val="000000"/>
              </a:solidFill>
              <a:latin typeface="Calibri"/>
              <a:ea typeface="Calibri"/>
              <a:cs typeface="Calibri"/>
              <a:sym typeface="Calibri"/>
            </a:endParaRPr>
          </a:p>
        </p:txBody>
      </p:sp>
      <p:sp>
        <p:nvSpPr>
          <p:cNvPr id="553" name="Google Shape;553;p24:notes"/>
          <p:cNvSpPr txBox="1">
            <a:spLocks noGrp="1"/>
          </p:cNvSpPr>
          <p:nvPr>
            <p:ph type="dt" idx="10"/>
          </p:nvPr>
        </p:nvSpPr>
        <p:spPr>
          <a:xfrm>
            <a:off x="3884613" y="0"/>
            <a:ext cx="2971800" cy="466434"/>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1561dfbcf36_0_32:notes"/>
          <p:cNvSpPr txBox="1">
            <a:spLocks noGrp="1"/>
          </p:cNvSpPr>
          <p:nvPr>
            <p:ph type="body" idx="1"/>
          </p:nvPr>
        </p:nvSpPr>
        <p:spPr>
          <a:xfrm>
            <a:off x="685800" y="4473892"/>
            <a:ext cx="5486400" cy="366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0" name="Google Shape;190;g1561dfbcf36_0_32:notes"/>
          <p:cNvSpPr txBox="1">
            <a:spLocks noGrp="1"/>
          </p:cNvSpPr>
          <p:nvPr>
            <p:ph type="sldNum" idx="12"/>
          </p:nvPr>
        </p:nvSpPr>
        <p:spPr>
          <a:xfrm>
            <a:off x="3884613" y="8829967"/>
            <a:ext cx="2971800" cy="4665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4</a:t>
            </a:fld>
            <a:endParaRPr/>
          </a:p>
        </p:txBody>
      </p:sp>
      <p:sp>
        <p:nvSpPr>
          <p:cNvPr id="191" name="Google Shape;191;g1561dfbcf36_0_32:notes"/>
          <p:cNvSpPr>
            <a:spLocks noGrp="1" noRot="1" noChangeAspect="1"/>
          </p:cNvSpPr>
          <p:nvPr>
            <p:ph type="sldImg" idx="2"/>
          </p:nvPr>
        </p:nvSpPr>
        <p:spPr>
          <a:xfrm>
            <a:off x="6413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606884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p7:notes"/>
          <p:cNvSpPr txBox="1">
            <a:spLocks noGrp="1"/>
          </p:cNvSpPr>
          <p:nvPr>
            <p:ph type="body" idx="1"/>
          </p:nvPr>
        </p:nvSpPr>
        <p:spPr>
          <a:xfrm>
            <a:off x="685800" y="4473892"/>
            <a:ext cx="5486400" cy="366045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Discuss the benefits of being part of Spark </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dirty="0"/>
              <a:t>If you wish, you can engage the participants by asking what they hope to get out of participating in Spark</a:t>
            </a:r>
            <a:endParaRPr dirty="0"/>
          </a:p>
        </p:txBody>
      </p:sp>
      <p:sp>
        <p:nvSpPr>
          <p:cNvPr id="323" name="Google Shape;323;p7:notes"/>
          <p:cNvSpPr>
            <a:spLocks noGrp="1" noRot="1" noChangeAspect="1"/>
          </p:cNvSpPr>
          <p:nvPr>
            <p:ph type="sldImg" idx="2"/>
          </p:nvPr>
        </p:nvSpPr>
        <p:spPr>
          <a:xfrm>
            <a:off x="6413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p14:notes"/>
          <p:cNvSpPr>
            <a:spLocks noGrp="1" noRot="1" noChangeAspect="1"/>
          </p:cNvSpPr>
          <p:nvPr>
            <p:ph type="sldImg" idx="2"/>
          </p:nvPr>
        </p:nvSpPr>
        <p:spPr>
          <a:xfrm>
            <a:off x="6413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6" name="Google Shape;316;p14:notes"/>
          <p:cNvSpPr txBox="1">
            <a:spLocks noGrp="1"/>
          </p:cNvSpPr>
          <p:nvPr>
            <p:ph type="body" idx="1"/>
          </p:nvPr>
        </p:nvSpPr>
        <p:spPr>
          <a:xfrm>
            <a:off x="685800" y="4473892"/>
            <a:ext cx="5486400" cy="366045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700" dirty="0"/>
              <a:t>Trainer Notes:</a:t>
            </a:r>
            <a:endParaRPr sz="1700" dirty="0"/>
          </a:p>
          <a:p>
            <a:pPr marL="0" lvl="0" indent="0" algn="l" rtl="0">
              <a:lnSpc>
                <a:spcPct val="100000"/>
              </a:lnSpc>
              <a:spcBef>
                <a:spcPts val="0"/>
              </a:spcBef>
              <a:spcAft>
                <a:spcPts val="0"/>
              </a:spcAft>
              <a:buSzPts val="1400"/>
              <a:buNone/>
            </a:pPr>
            <a:r>
              <a:rPr lang="en-US" sz="1700" dirty="0"/>
              <a:t>Discuss Spark eligibility with participants.</a:t>
            </a:r>
            <a:endParaRPr sz="1700" dirty="0"/>
          </a:p>
          <a:p>
            <a:pPr marL="0" lvl="0" indent="0" algn="l" rtl="0">
              <a:lnSpc>
                <a:spcPct val="100000"/>
              </a:lnSpc>
              <a:spcBef>
                <a:spcPts val="0"/>
              </a:spcBef>
              <a:spcAft>
                <a:spcPts val="0"/>
              </a:spcAft>
              <a:buSzPts val="1400"/>
              <a:buNone/>
            </a:pPr>
            <a:endParaRPr sz="1700" dirty="0"/>
          </a:p>
          <a:p>
            <a:pPr marL="0" lvl="0" indent="0" algn="l" rtl="0">
              <a:lnSpc>
                <a:spcPct val="100000"/>
              </a:lnSpc>
              <a:spcBef>
                <a:spcPts val="0"/>
              </a:spcBef>
              <a:spcAft>
                <a:spcPts val="0"/>
              </a:spcAft>
              <a:buSzPts val="1400"/>
              <a:buNone/>
            </a:pPr>
            <a:r>
              <a:rPr lang="en-US" sz="1700" dirty="0"/>
              <a:t>Compliance will be discussed in more detail on slide 20</a:t>
            </a:r>
            <a:endParaRPr sz="1700" dirty="0"/>
          </a:p>
          <a:p>
            <a:pPr marL="457200" marR="0" lvl="0" indent="-228600" algn="l" rtl="0">
              <a:lnSpc>
                <a:spcPct val="100000"/>
              </a:lnSpc>
              <a:spcBef>
                <a:spcPts val="0"/>
              </a:spcBef>
              <a:spcAft>
                <a:spcPts val="0"/>
              </a:spcAft>
              <a:buClr>
                <a:srgbClr val="000000"/>
              </a:buClr>
              <a:buSzPts val="1400"/>
              <a:buFont typeface="Arial"/>
              <a:buNone/>
            </a:pPr>
            <a:endParaRPr dirty="0"/>
          </a:p>
        </p:txBody>
      </p:sp>
      <p:sp>
        <p:nvSpPr>
          <p:cNvPr id="317" name="Google Shape;317;p14:notes"/>
          <p:cNvSpPr txBox="1">
            <a:spLocks noGrp="1"/>
          </p:cNvSpPr>
          <p:nvPr>
            <p:ph type="sldNum" idx="12"/>
          </p:nvPr>
        </p:nvSpPr>
        <p:spPr>
          <a:xfrm>
            <a:off x="3884613" y="8829967"/>
            <a:ext cx="2971800" cy="466433"/>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p14:notes"/>
          <p:cNvSpPr>
            <a:spLocks noGrp="1" noRot="1" noChangeAspect="1"/>
          </p:cNvSpPr>
          <p:nvPr>
            <p:ph type="sldImg" idx="2"/>
          </p:nvPr>
        </p:nvSpPr>
        <p:spPr>
          <a:xfrm>
            <a:off x="6413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6" name="Google Shape;316;p14:notes"/>
          <p:cNvSpPr txBox="1">
            <a:spLocks noGrp="1"/>
          </p:cNvSpPr>
          <p:nvPr>
            <p:ph type="body" idx="1"/>
          </p:nvPr>
        </p:nvSpPr>
        <p:spPr>
          <a:xfrm>
            <a:off x="685800" y="4473892"/>
            <a:ext cx="5486400" cy="3660458"/>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dirty="0"/>
          </a:p>
        </p:txBody>
      </p:sp>
      <p:sp>
        <p:nvSpPr>
          <p:cNvPr id="317" name="Google Shape;317;p14:notes"/>
          <p:cNvSpPr txBox="1">
            <a:spLocks noGrp="1"/>
          </p:cNvSpPr>
          <p:nvPr>
            <p:ph type="sldNum" idx="12"/>
          </p:nvPr>
        </p:nvSpPr>
        <p:spPr>
          <a:xfrm>
            <a:off x="3884613" y="8829967"/>
            <a:ext cx="2971800" cy="466433"/>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8</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713343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p7:notes"/>
          <p:cNvSpPr txBox="1">
            <a:spLocks noGrp="1"/>
          </p:cNvSpPr>
          <p:nvPr>
            <p:ph type="body" idx="1"/>
          </p:nvPr>
        </p:nvSpPr>
        <p:spPr>
          <a:xfrm>
            <a:off x="685800" y="4473892"/>
            <a:ext cx="5486400" cy="366045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Discuss the benefits of being part of Spark </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dirty="0"/>
              <a:t>If you wish, you can engage the participants by asking what they hope to get out of participating in Spark</a:t>
            </a:r>
            <a:endParaRPr dirty="0"/>
          </a:p>
        </p:txBody>
      </p:sp>
      <p:sp>
        <p:nvSpPr>
          <p:cNvPr id="323" name="Google Shape;323;p7:notes"/>
          <p:cNvSpPr>
            <a:spLocks noGrp="1" noRot="1" noChangeAspect="1"/>
          </p:cNvSpPr>
          <p:nvPr>
            <p:ph type="sldImg" idx="2"/>
          </p:nvPr>
        </p:nvSpPr>
        <p:spPr>
          <a:xfrm>
            <a:off x="6413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2534603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ig Statement without Logo">
  <p:cSld name="Big Statement without Logo">
    <p:spTree>
      <p:nvGrpSpPr>
        <p:cNvPr id="1" name="Shape 15"/>
        <p:cNvGrpSpPr/>
        <p:nvPr/>
      </p:nvGrpSpPr>
      <p:grpSpPr>
        <a:xfrm>
          <a:off x="0" y="0"/>
          <a:ext cx="0" cy="0"/>
          <a:chOff x="0" y="0"/>
          <a:chExt cx="0" cy="0"/>
        </a:xfrm>
      </p:grpSpPr>
      <p:sp>
        <p:nvSpPr>
          <p:cNvPr id="16" name="Google Shape;16;p26"/>
          <p:cNvSpPr/>
          <p:nvPr/>
        </p:nvSpPr>
        <p:spPr>
          <a:xfrm>
            <a:off x="1" y="433953"/>
            <a:ext cx="12192000" cy="5595668"/>
          </a:xfrm>
          <a:prstGeom prst="rect">
            <a:avLst/>
          </a:prstGeom>
          <a:solidFill>
            <a:schemeClr val="lt2">
              <a:alpha val="48627"/>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7" name="Google Shape;17;p26"/>
          <p:cNvSpPr txBox="1">
            <a:spLocks noGrp="1"/>
          </p:cNvSpPr>
          <p:nvPr>
            <p:ph type="title"/>
          </p:nvPr>
        </p:nvSpPr>
        <p:spPr>
          <a:xfrm>
            <a:off x="838200" y="1028064"/>
            <a:ext cx="8686800" cy="3983904"/>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rgbClr val="6D6B6B"/>
              </a:buClr>
              <a:buSzPts val="4400"/>
              <a:buFont typeface="Arial Black"/>
              <a:buNone/>
              <a:defRPr b="0" i="0">
                <a:latin typeface="Arial Black"/>
                <a:ea typeface="Arial Black"/>
                <a:cs typeface="Arial Black"/>
                <a:sym typeface="Arial Black"/>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8" name="Google Shape;18;p26"/>
          <p:cNvPicPr preferRelativeResize="0"/>
          <p:nvPr/>
        </p:nvPicPr>
        <p:blipFill rotWithShape="1">
          <a:blip r:embed="rId2">
            <a:alphaModFix/>
          </a:blip>
          <a:srcRect/>
          <a:stretch/>
        </p:blipFill>
        <p:spPr>
          <a:xfrm>
            <a:off x="0" y="6212501"/>
            <a:ext cx="12192000" cy="137160"/>
          </a:xfrm>
          <a:prstGeom prst="rect">
            <a:avLst/>
          </a:prstGeom>
          <a:noFill/>
          <a:ln>
            <a:noFill/>
          </a:ln>
        </p:spPr>
      </p:pic>
      <p:sp>
        <p:nvSpPr>
          <p:cNvPr id="19" name="Google Shape;19;p26"/>
          <p:cNvSpPr txBox="1">
            <a:spLocks noGrp="1"/>
          </p:cNvSpPr>
          <p:nvPr>
            <p:ph type="dt" idx="10"/>
          </p:nvPr>
        </p:nvSpPr>
        <p:spPr>
          <a:xfrm>
            <a:off x="838200" y="6356350"/>
            <a:ext cx="11430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000" b="1" i="0">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6"/>
          <p:cNvSpPr txBox="1">
            <a:spLocks noGrp="1"/>
          </p:cNvSpPr>
          <p:nvPr>
            <p:ph type="ftr" idx="11"/>
          </p:nvPr>
        </p:nvSpPr>
        <p:spPr>
          <a:xfrm>
            <a:off x="1981200" y="6356350"/>
            <a:ext cx="411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000" b="1" i="0">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1" i="0" u="none" strike="noStrike" cap="none">
                <a:solidFill>
                  <a:schemeClr val="accen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1" i="0" u="none" strike="noStrike" cap="none">
                <a:solidFill>
                  <a:schemeClr val="accen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1" i="0" u="none" strike="noStrike" cap="none">
                <a:solidFill>
                  <a:schemeClr val="accen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1" i="0" u="none" strike="noStrike" cap="none">
                <a:solidFill>
                  <a:schemeClr val="accen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1" i="0" u="none" strike="noStrike" cap="none">
                <a:solidFill>
                  <a:schemeClr val="accen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1" i="0" u="none" strike="noStrike" cap="none">
                <a:solidFill>
                  <a:schemeClr val="accen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1" i="0" u="none" strike="noStrike" cap="none">
                <a:solidFill>
                  <a:schemeClr val="accen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1" i="0" u="none" strike="noStrike" cap="none">
                <a:solidFill>
                  <a:schemeClr val="accen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1"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2" name="Google Shape;22;p26"/>
          <p:cNvSpPr txBox="1">
            <a:spLocks noGrp="1"/>
          </p:cNvSpPr>
          <p:nvPr>
            <p:ph type="body" idx="1"/>
          </p:nvPr>
        </p:nvSpPr>
        <p:spPr>
          <a:xfrm>
            <a:off x="838200" y="5209788"/>
            <a:ext cx="8686800" cy="834773"/>
          </a:xfrm>
          <a:prstGeom prst="rect">
            <a:avLst/>
          </a:prstGeom>
          <a:noFill/>
          <a:ln>
            <a:noFill/>
          </a:ln>
        </p:spPr>
        <p:txBody>
          <a:bodyPr spcFirstLastPara="1" wrap="square" lIns="457200" tIns="137150" rIns="91425" bIns="45700" anchor="t" anchorCtr="0">
            <a:noAutofit/>
          </a:bodyPr>
          <a:lstStyle>
            <a:lvl1pPr marL="457200" marR="0" lvl="0" indent="-355600" algn="l">
              <a:lnSpc>
                <a:spcPct val="120000"/>
              </a:lnSpc>
              <a:spcBef>
                <a:spcPts val="1000"/>
              </a:spcBef>
              <a:spcAft>
                <a:spcPts val="0"/>
              </a:spcAft>
              <a:buClr>
                <a:schemeClr val="dk1"/>
              </a:buClr>
              <a:buSzPts val="2000"/>
              <a:buFont typeface="Noto Sans Symbols"/>
              <a:buChar char="⎯"/>
              <a:defRPr sz="2000" b="0"/>
            </a:lvl1pPr>
            <a:lvl2pPr marL="914400" lvl="1" indent="-228600" algn="l">
              <a:lnSpc>
                <a:spcPct val="228571"/>
              </a:lnSpc>
              <a:spcBef>
                <a:spcPts val="1800"/>
              </a:spcBef>
              <a:spcAft>
                <a:spcPts val="0"/>
              </a:spcAft>
              <a:buClr>
                <a:schemeClr val="dk1"/>
              </a:buClr>
              <a:buSzPts val="1400"/>
              <a:buNone/>
              <a:defRPr sz="1400"/>
            </a:lvl2pPr>
            <a:lvl3pPr marL="1371600" lvl="2" indent="-228600" algn="l">
              <a:lnSpc>
                <a:spcPct val="100000"/>
              </a:lnSpc>
              <a:spcBef>
                <a:spcPts val="500"/>
              </a:spcBef>
              <a:spcAft>
                <a:spcPts val="0"/>
              </a:spcAft>
              <a:buClr>
                <a:schemeClr val="dk1"/>
              </a:buClr>
              <a:buSzPts val="1200"/>
              <a:buNone/>
              <a:defRPr sz="1200"/>
            </a:lvl3pPr>
            <a:lvl4pPr marL="1828800" lvl="3" indent="-228600" algn="l">
              <a:lnSpc>
                <a:spcPct val="10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Header Blue">
  <p:cSld name="Section Header Blue">
    <p:bg>
      <p:bgPr>
        <a:solidFill>
          <a:schemeClr val="accent2"/>
        </a:solidFill>
        <a:effectLst/>
      </p:bgPr>
    </p:bg>
    <p:spTree>
      <p:nvGrpSpPr>
        <p:cNvPr id="1" name="Shape 105"/>
        <p:cNvGrpSpPr/>
        <p:nvPr/>
      </p:nvGrpSpPr>
      <p:grpSpPr>
        <a:xfrm>
          <a:off x="0" y="0"/>
          <a:ext cx="0" cy="0"/>
          <a:chOff x="0" y="0"/>
          <a:chExt cx="0" cy="0"/>
        </a:xfrm>
      </p:grpSpPr>
      <p:sp>
        <p:nvSpPr>
          <p:cNvPr id="106" name="Google Shape;106;p34"/>
          <p:cNvSpPr txBox="1">
            <a:spLocks noGrp="1"/>
          </p:cNvSpPr>
          <p:nvPr>
            <p:ph type="title"/>
          </p:nvPr>
        </p:nvSpPr>
        <p:spPr>
          <a:xfrm>
            <a:off x="831850" y="1341517"/>
            <a:ext cx="8686800" cy="1376522"/>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lt1"/>
              </a:buClr>
              <a:buSzPts val="6000"/>
              <a:buFont typeface="Arial Black"/>
              <a:buNone/>
              <a:defRPr sz="6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7" name="Google Shape;107;p34"/>
          <p:cNvSpPr txBox="1">
            <a:spLocks noGrp="1"/>
          </p:cNvSpPr>
          <p:nvPr>
            <p:ph type="body" idx="1"/>
          </p:nvPr>
        </p:nvSpPr>
        <p:spPr>
          <a:xfrm>
            <a:off x="838200" y="2802018"/>
            <a:ext cx="8686800" cy="1435100"/>
          </a:xfrm>
          <a:prstGeom prst="rect">
            <a:avLst/>
          </a:prstGeom>
          <a:noFill/>
          <a:ln>
            <a:noFill/>
          </a:ln>
        </p:spPr>
        <p:txBody>
          <a:bodyPr spcFirstLastPara="1" wrap="square" lIns="91425" tIns="45700" rIns="91425" bIns="45700" anchor="t" anchorCtr="0">
            <a:noAutofit/>
          </a:bodyPr>
          <a:lstStyle>
            <a:lvl1pPr marL="457200" lvl="0" indent="-228600" algn="l">
              <a:lnSpc>
                <a:spcPct val="150000"/>
              </a:lnSpc>
              <a:spcBef>
                <a:spcPts val="1800"/>
              </a:spcBef>
              <a:spcAft>
                <a:spcPts val="0"/>
              </a:spcAft>
              <a:buClr>
                <a:schemeClr val="lt1"/>
              </a:buClr>
              <a:buSzPts val="2400"/>
              <a:buNone/>
              <a:defRPr sz="2400" b="1" i="0">
                <a:solidFill>
                  <a:schemeClr val="lt1"/>
                </a:solidFill>
              </a:defRPr>
            </a:lvl1pPr>
            <a:lvl2pPr marL="914400" lvl="1" indent="-228600" algn="l">
              <a:lnSpc>
                <a:spcPct val="160000"/>
              </a:lnSpc>
              <a:spcBef>
                <a:spcPts val="1800"/>
              </a:spcBef>
              <a:spcAft>
                <a:spcPts val="0"/>
              </a:spcAft>
              <a:buClr>
                <a:srgbClr val="A1A0A0"/>
              </a:buClr>
              <a:buSzPts val="2000"/>
              <a:buNone/>
              <a:defRPr sz="2000">
                <a:solidFill>
                  <a:srgbClr val="A1A0A0"/>
                </a:solidFill>
              </a:defRPr>
            </a:lvl2pPr>
            <a:lvl3pPr marL="1371600" lvl="2" indent="-228600" algn="l">
              <a:lnSpc>
                <a:spcPct val="100000"/>
              </a:lnSpc>
              <a:spcBef>
                <a:spcPts val="500"/>
              </a:spcBef>
              <a:spcAft>
                <a:spcPts val="0"/>
              </a:spcAft>
              <a:buClr>
                <a:srgbClr val="A1A0A0"/>
              </a:buClr>
              <a:buSzPts val="1800"/>
              <a:buNone/>
              <a:defRPr sz="1800">
                <a:solidFill>
                  <a:srgbClr val="A1A0A0"/>
                </a:solidFill>
              </a:defRPr>
            </a:lvl3pPr>
            <a:lvl4pPr marL="1828800" lvl="3" indent="-228600" algn="l">
              <a:lnSpc>
                <a:spcPct val="100000"/>
              </a:lnSpc>
              <a:spcBef>
                <a:spcPts val="500"/>
              </a:spcBef>
              <a:spcAft>
                <a:spcPts val="0"/>
              </a:spcAft>
              <a:buClr>
                <a:srgbClr val="A1A0A0"/>
              </a:buClr>
              <a:buSzPts val="1600"/>
              <a:buNone/>
              <a:defRPr sz="1600">
                <a:solidFill>
                  <a:srgbClr val="A1A0A0"/>
                </a:solidFill>
              </a:defRPr>
            </a:lvl4pPr>
            <a:lvl5pPr marL="2286000" lvl="4" indent="-228600" algn="l">
              <a:lnSpc>
                <a:spcPct val="90000"/>
              </a:lnSpc>
              <a:spcBef>
                <a:spcPts val="500"/>
              </a:spcBef>
              <a:spcAft>
                <a:spcPts val="0"/>
              </a:spcAft>
              <a:buClr>
                <a:srgbClr val="A1A0A0"/>
              </a:buClr>
              <a:buSzPts val="1600"/>
              <a:buNone/>
              <a:defRPr sz="1600">
                <a:solidFill>
                  <a:srgbClr val="A1A0A0"/>
                </a:solidFill>
              </a:defRPr>
            </a:lvl5pPr>
            <a:lvl6pPr marL="2743200" lvl="5" indent="-228600" algn="l">
              <a:lnSpc>
                <a:spcPct val="90000"/>
              </a:lnSpc>
              <a:spcBef>
                <a:spcPts val="500"/>
              </a:spcBef>
              <a:spcAft>
                <a:spcPts val="0"/>
              </a:spcAft>
              <a:buClr>
                <a:srgbClr val="A1A0A0"/>
              </a:buClr>
              <a:buSzPts val="1600"/>
              <a:buNone/>
              <a:defRPr sz="1600">
                <a:solidFill>
                  <a:srgbClr val="A1A0A0"/>
                </a:solidFill>
              </a:defRPr>
            </a:lvl6pPr>
            <a:lvl7pPr marL="3200400" lvl="6" indent="-228600" algn="l">
              <a:lnSpc>
                <a:spcPct val="90000"/>
              </a:lnSpc>
              <a:spcBef>
                <a:spcPts val="500"/>
              </a:spcBef>
              <a:spcAft>
                <a:spcPts val="0"/>
              </a:spcAft>
              <a:buClr>
                <a:srgbClr val="A1A0A0"/>
              </a:buClr>
              <a:buSzPts val="1600"/>
              <a:buNone/>
              <a:defRPr sz="1600">
                <a:solidFill>
                  <a:srgbClr val="A1A0A0"/>
                </a:solidFill>
              </a:defRPr>
            </a:lvl7pPr>
            <a:lvl8pPr marL="3657600" lvl="7" indent="-228600" algn="l">
              <a:lnSpc>
                <a:spcPct val="90000"/>
              </a:lnSpc>
              <a:spcBef>
                <a:spcPts val="500"/>
              </a:spcBef>
              <a:spcAft>
                <a:spcPts val="0"/>
              </a:spcAft>
              <a:buClr>
                <a:srgbClr val="A1A0A0"/>
              </a:buClr>
              <a:buSzPts val="1600"/>
              <a:buNone/>
              <a:defRPr sz="1600">
                <a:solidFill>
                  <a:srgbClr val="A1A0A0"/>
                </a:solidFill>
              </a:defRPr>
            </a:lvl8pPr>
            <a:lvl9pPr marL="4114800" lvl="8" indent="-228600" algn="l">
              <a:lnSpc>
                <a:spcPct val="90000"/>
              </a:lnSpc>
              <a:spcBef>
                <a:spcPts val="500"/>
              </a:spcBef>
              <a:spcAft>
                <a:spcPts val="0"/>
              </a:spcAft>
              <a:buClr>
                <a:srgbClr val="A1A0A0"/>
              </a:buClr>
              <a:buSzPts val="1600"/>
              <a:buNone/>
              <a:defRPr sz="1600">
                <a:solidFill>
                  <a:srgbClr val="A1A0A0"/>
                </a:solidFill>
              </a:defRPr>
            </a:lvl9pPr>
          </a:lstStyle>
          <a:p>
            <a:endParaRPr/>
          </a:p>
        </p:txBody>
      </p:sp>
      <p:sp>
        <p:nvSpPr>
          <p:cNvPr id="108" name="Google Shape;108;p34"/>
          <p:cNvSpPr txBox="1">
            <a:spLocks noGrp="1"/>
          </p:cNvSpPr>
          <p:nvPr>
            <p:ph type="dt" idx="10"/>
          </p:nvPr>
        </p:nvSpPr>
        <p:spPr>
          <a:xfrm>
            <a:off x="838200" y="6356350"/>
            <a:ext cx="11430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000" b="1" i="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9" name="Google Shape;109;p34"/>
          <p:cNvSpPr txBox="1">
            <a:spLocks noGrp="1"/>
          </p:cNvSpPr>
          <p:nvPr>
            <p:ph type="ftr" idx="11"/>
          </p:nvPr>
        </p:nvSpPr>
        <p:spPr>
          <a:xfrm>
            <a:off x="1981200" y="6356350"/>
            <a:ext cx="411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000" b="1" i="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0" name="Google Shape;110;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Green">
  <p:cSld name="Section Header Green">
    <p:bg>
      <p:bgPr>
        <a:solidFill>
          <a:schemeClr val="accent3"/>
        </a:solidFill>
        <a:effectLst/>
      </p:bgPr>
    </p:bg>
    <p:spTree>
      <p:nvGrpSpPr>
        <p:cNvPr id="1" name="Shape 111"/>
        <p:cNvGrpSpPr/>
        <p:nvPr/>
      </p:nvGrpSpPr>
      <p:grpSpPr>
        <a:xfrm>
          <a:off x="0" y="0"/>
          <a:ext cx="0" cy="0"/>
          <a:chOff x="0" y="0"/>
          <a:chExt cx="0" cy="0"/>
        </a:xfrm>
      </p:grpSpPr>
      <p:sp>
        <p:nvSpPr>
          <p:cNvPr id="112" name="Google Shape;112;p35"/>
          <p:cNvSpPr txBox="1">
            <a:spLocks noGrp="1"/>
          </p:cNvSpPr>
          <p:nvPr>
            <p:ph type="title"/>
          </p:nvPr>
        </p:nvSpPr>
        <p:spPr>
          <a:xfrm>
            <a:off x="831850" y="1341517"/>
            <a:ext cx="8686800" cy="1376522"/>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lt1"/>
              </a:buClr>
              <a:buSzPts val="6000"/>
              <a:buFont typeface="Arial Black"/>
              <a:buNone/>
              <a:defRPr sz="6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3" name="Google Shape;113;p35"/>
          <p:cNvSpPr txBox="1">
            <a:spLocks noGrp="1"/>
          </p:cNvSpPr>
          <p:nvPr>
            <p:ph type="body" idx="1"/>
          </p:nvPr>
        </p:nvSpPr>
        <p:spPr>
          <a:xfrm>
            <a:off x="838200" y="2802018"/>
            <a:ext cx="8686800" cy="1435100"/>
          </a:xfrm>
          <a:prstGeom prst="rect">
            <a:avLst/>
          </a:prstGeom>
          <a:noFill/>
          <a:ln>
            <a:noFill/>
          </a:ln>
        </p:spPr>
        <p:txBody>
          <a:bodyPr spcFirstLastPara="1" wrap="square" lIns="91425" tIns="45700" rIns="91425" bIns="45700" anchor="t" anchorCtr="0">
            <a:noAutofit/>
          </a:bodyPr>
          <a:lstStyle>
            <a:lvl1pPr marL="457200" lvl="0" indent="-228600" algn="l">
              <a:lnSpc>
                <a:spcPct val="150000"/>
              </a:lnSpc>
              <a:spcBef>
                <a:spcPts val="1800"/>
              </a:spcBef>
              <a:spcAft>
                <a:spcPts val="0"/>
              </a:spcAft>
              <a:buClr>
                <a:schemeClr val="lt1"/>
              </a:buClr>
              <a:buSzPts val="2400"/>
              <a:buNone/>
              <a:defRPr sz="2400" b="1" i="0">
                <a:solidFill>
                  <a:schemeClr val="lt1"/>
                </a:solidFill>
              </a:defRPr>
            </a:lvl1pPr>
            <a:lvl2pPr marL="914400" lvl="1" indent="-228600" algn="l">
              <a:lnSpc>
                <a:spcPct val="160000"/>
              </a:lnSpc>
              <a:spcBef>
                <a:spcPts val="1800"/>
              </a:spcBef>
              <a:spcAft>
                <a:spcPts val="0"/>
              </a:spcAft>
              <a:buClr>
                <a:srgbClr val="A1A0A0"/>
              </a:buClr>
              <a:buSzPts val="2000"/>
              <a:buNone/>
              <a:defRPr sz="2000">
                <a:solidFill>
                  <a:srgbClr val="A1A0A0"/>
                </a:solidFill>
              </a:defRPr>
            </a:lvl2pPr>
            <a:lvl3pPr marL="1371600" lvl="2" indent="-228600" algn="l">
              <a:lnSpc>
                <a:spcPct val="100000"/>
              </a:lnSpc>
              <a:spcBef>
                <a:spcPts val="500"/>
              </a:spcBef>
              <a:spcAft>
                <a:spcPts val="0"/>
              </a:spcAft>
              <a:buClr>
                <a:srgbClr val="A1A0A0"/>
              </a:buClr>
              <a:buSzPts val="1800"/>
              <a:buNone/>
              <a:defRPr sz="1800">
                <a:solidFill>
                  <a:srgbClr val="A1A0A0"/>
                </a:solidFill>
              </a:defRPr>
            </a:lvl3pPr>
            <a:lvl4pPr marL="1828800" lvl="3" indent="-228600" algn="l">
              <a:lnSpc>
                <a:spcPct val="100000"/>
              </a:lnSpc>
              <a:spcBef>
                <a:spcPts val="500"/>
              </a:spcBef>
              <a:spcAft>
                <a:spcPts val="0"/>
              </a:spcAft>
              <a:buClr>
                <a:srgbClr val="A1A0A0"/>
              </a:buClr>
              <a:buSzPts val="1600"/>
              <a:buNone/>
              <a:defRPr sz="1600">
                <a:solidFill>
                  <a:srgbClr val="A1A0A0"/>
                </a:solidFill>
              </a:defRPr>
            </a:lvl4pPr>
            <a:lvl5pPr marL="2286000" lvl="4" indent="-228600" algn="l">
              <a:lnSpc>
                <a:spcPct val="90000"/>
              </a:lnSpc>
              <a:spcBef>
                <a:spcPts val="500"/>
              </a:spcBef>
              <a:spcAft>
                <a:spcPts val="0"/>
              </a:spcAft>
              <a:buClr>
                <a:srgbClr val="A1A0A0"/>
              </a:buClr>
              <a:buSzPts val="1600"/>
              <a:buNone/>
              <a:defRPr sz="1600">
                <a:solidFill>
                  <a:srgbClr val="A1A0A0"/>
                </a:solidFill>
              </a:defRPr>
            </a:lvl5pPr>
            <a:lvl6pPr marL="2743200" lvl="5" indent="-228600" algn="l">
              <a:lnSpc>
                <a:spcPct val="90000"/>
              </a:lnSpc>
              <a:spcBef>
                <a:spcPts val="500"/>
              </a:spcBef>
              <a:spcAft>
                <a:spcPts val="0"/>
              </a:spcAft>
              <a:buClr>
                <a:srgbClr val="A1A0A0"/>
              </a:buClr>
              <a:buSzPts val="1600"/>
              <a:buNone/>
              <a:defRPr sz="1600">
                <a:solidFill>
                  <a:srgbClr val="A1A0A0"/>
                </a:solidFill>
              </a:defRPr>
            </a:lvl6pPr>
            <a:lvl7pPr marL="3200400" lvl="6" indent="-228600" algn="l">
              <a:lnSpc>
                <a:spcPct val="90000"/>
              </a:lnSpc>
              <a:spcBef>
                <a:spcPts val="500"/>
              </a:spcBef>
              <a:spcAft>
                <a:spcPts val="0"/>
              </a:spcAft>
              <a:buClr>
                <a:srgbClr val="A1A0A0"/>
              </a:buClr>
              <a:buSzPts val="1600"/>
              <a:buNone/>
              <a:defRPr sz="1600">
                <a:solidFill>
                  <a:srgbClr val="A1A0A0"/>
                </a:solidFill>
              </a:defRPr>
            </a:lvl7pPr>
            <a:lvl8pPr marL="3657600" lvl="7" indent="-228600" algn="l">
              <a:lnSpc>
                <a:spcPct val="90000"/>
              </a:lnSpc>
              <a:spcBef>
                <a:spcPts val="500"/>
              </a:spcBef>
              <a:spcAft>
                <a:spcPts val="0"/>
              </a:spcAft>
              <a:buClr>
                <a:srgbClr val="A1A0A0"/>
              </a:buClr>
              <a:buSzPts val="1600"/>
              <a:buNone/>
              <a:defRPr sz="1600">
                <a:solidFill>
                  <a:srgbClr val="A1A0A0"/>
                </a:solidFill>
              </a:defRPr>
            </a:lvl8pPr>
            <a:lvl9pPr marL="4114800" lvl="8" indent="-228600" algn="l">
              <a:lnSpc>
                <a:spcPct val="90000"/>
              </a:lnSpc>
              <a:spcBef>
                <a:spcPts val="500"/>
              </a:spcBef>
              <a:spcAft>
                <a:spcPts val="0"/>
              </a:spcAft>
              <a:buClr>
                <a:srgbClr val="A1A0A0"/>
              </a:buClr>
              <a:buSzPts val="1600"/>
              <a:buNone/>
              <a:defRPr sz="1600">
                <a:solidFill>
                  <a:srgbClr val="A1A0A0"/>
                </a:solidFill>
              </a:defRPr>
            </a:lvl9pPr>
          </a:lstStyle>
          <a:p>
            <a:endParaRPr/>
          </a:p>
        </p:txBody>
      </p:sp>
      <p:sp>
        <p:nvSpPr>
          <p:cNvPr id="114" name="Google Shape;114;p35"/>
          <p:cNvSpPr txBox="1">
            <a:spLocks noGrp="1"/>
          </p:cNvSpPr>
          <p:nvPr>
            <p:ph type="dt" idx="10"/>
          </p:nvPr>
        </p:nvSpPr>
        <p:spPr>
          <a:xfrm>
            <a:off x="838200" y="6356350"/>
            <a:ext cx="11430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000" b="1" i="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5" name="Google Shape;115;p35"/>
          <p:cNvSpPr txBox="1">
            <a:spLocks noGrp="1"/>
          </p:cNvSpPr>
          <p:nvPr>
            <p:ph type="ftr" idx="11"/>
          </p:nvPr>
        </p:nvSpPr>
        <p:spPr>
          <a:xfrm>
            <a:off x="1981200" y="6356350"/>
            <a:ext cx="411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000" b="1" i="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6" name="Google Shape;116;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Orange">
  <p:cSld name="Section Header Orange">
    <p:bg>
      <p:bgPr>
        <a:solidFill>
          <a:schemeClr val="accent4"/>
        </a:solidFill>
        <a:effectLst/>
      </p:bgPr>
    </p:bg>
    <p:spTree>
      <p:nvGrpSpPr>
        <p:cNvPr id="1" name="Shape 117"/>
        <p:cNvGrpSpPr/>
        <p:nvPr/>
      </p:nvGrpSpPr>
      <p:grpSpPr>
        <a:xfrm>
          <a:off x="0" y="0"/>
          <a:ext cx="0" cy="0"/>
          <a:chOff x="0" y="0"/>
          <a:chExt cx="0" cy="0"/>
        </a:xfrm>
      </p:grpSpPr>
      <p:sp>
        <p:nvSpPr>
          <p:cNvPr id="118" name="Google Shape;118;p36"/>
          <p:cNvSpPr txBox="1">
            <a:spLocks noGrp="1"/>
          </p:cNvSpPr>
          <p:nvPr>
            <p:ph type="title"/>
          </p:nvPr>
        </p:nvSpPr>
        <p:spPr>
          <a:xfrm>
            <a:off x="831850" y="1341517"/>
            <a:ext cx="8686800" cy="1376522"/>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lt1"/>
              </a:buClr>
              <a:buSzPts val="6000"/>
              <a:buFont typeface="Arial Black"/>
              <a:buNone/>
              <a:defRPr sz="6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9" name="Google Shape;119;p36"/>
          <p:cNvSpPr txBox="1">
            <a:spLocks noGrp="1"/>
          </p:cNvSpPr>
          <p:nvPr>
            <p:ph type="body" idx="1"/>
          </p:nvPr>
        </p:nvSpPr>
        <p:spPr>
          <a:xfrm>
            <a:off x="838200" y="2802018"/>
            <a:ext cx="8686800" cy="1435100"/>
          </a:xfrm>
          <a:prstGeom prst="rect">
            <a:avLst/>
          </a:prstGeom>
          <a:noFill/>
          <a:ln>
            <a:noFill/>
          </a:ln>
        </p:spPr>
        <p:txBody>
          <a:bodyPr spcFirstLastPara="1" wrap="square" lIns="91425" tIns="45700" rIns="91425" bIns="45700" anchor="t" anchorCtr="0">
            <a:noAutofit/>
          </a:bodyPr>
          <a:lstStyle>
            <a:lvl1pPr marL="457200" lvl="0" indent="-228600" algn="l">
              <a:lnSpc>
                <a:spcPct val="150000"/>
              </a:lnSpc>
              <a:spcBef>
                <a:spcPts val="1800"/>
              </a:spcBef>
              <a:spcAft>
                <a:spcPts val="0"/>
              </a:spcAft>
              <a:buClr>
                <a:schemeClr val="lt1"/>
              </a:buClr>
              <a:buSzPts val="2400"/>
              <a:buNone/>
              <a:defRPr sz="2400" b="1" i="0">
                <a:solidFill>
                  <a:schemeClr val="lt1"/>
                </a:solidFill>
              </a:defRPr>
            </a:lvl1pPr>
            <a:lvl2pPr marL="914400" lvl="1" indent="-228600" algn="l">
              <a:lnSpc>
                <a:spcPct val="160000"/>
              </a:lnSpc>
              <a:spcBef>
                <a:spcPts val="1800"/>
              </a:spcBef>
              <a:spcAft>
                <a:spcPts val="0"/>
              </a:spcAft>
              <a:buClr>
                <a:srgbClr val="A1A0A0"/>
              </a:buClr>
              <a:buSzPts val="2000"/>
              <a:buNone/>
              <a:defRPr sz="2000">
                <a:solidFill>
                  <a:srgbClr val="A1A0A0"/>
                </a:solidFill>
              </a:defRPr>
            </a:lvl2pPr>
            <a:lvl3pPr marL="1371600" lvl="2" indent="-228600" algn="l">
              <a:lnSpc>
                <a:spcPct val="100000"/>
              </a:lnSpc>
              <a:spcBef>
                <a:spcPts val="500"/>
              </a:spcBef>
              <a:spcAft>
                <a:spcPts val="0"/>
              </a:spcAft>
              <a:buClr>
                <a:srgbClr val="A1A0A0"/>
              </a:buClr>
              <a:buSzPts val="1800"/>
              <a:buNone/>
              <a:defRPr sz="1800">
                <a:solidFill>
                  <a:srgbClr val="A1A0A0"/>
                </a:solidFill>
              </a:defRPr>
            </a:lvl3pPr>
            <a:lvl4pPr marL="1828800" lvl="3" indent="-228600" algn="l">
              <a:lnSpc>
                <a:spcPct val="100000"/>
              </a:lnSpc>
              <a:spcBef>
                <a:spcPts val="500"/>
              </a:spcBef>
              <a:spcAft>
                <a:spcPts val="0"/>
              </a:spcAft>
              <a:buClr>
                <a:srgbClr val="A1A0A0"/>
              </a:buClr>
              <a:buSzPts val="1600"/>
              <a:buNone/>
              <a:defRPr sz="1600">
                <a:solidFill>
                  <a:srgbClr val="A1A0A0"/>
                </a:solidFill>
              </a:defRPr>
            </a:lvl4pPr>
            <a:lvl5pPr marL="2286000" lvl="4" indent="-228600" algn="l">
              <a:lnSpc>
                <a:spcPct val="90000"/>
              </a:lnSpc>
              <a:spcBef>
                <a:spcPts val="500"/>
              </a:spcBef>
              <a:spcAft>
                <a:spcPts val="0"/>
              </a:spcAft>
              <a:buClr>
                <a:srgbClr val="A1A0A0"/>
              </a:buClr>
              <a:buSzPts val="1600"/>
              <a:buNone/>
              <a:defRPr sz="1600">
                <a:solidFill>
                  <a:srgbClr val="A1A0A0"/>
                </a:solidFill>
              </a:defRPr>
            </a:lvl5pPr>
            <a:lvl6pPr marL="2743200" lvl="5" indent="-228600" algn="l">
              <a:lnSpc>
                <a:spcPct val="90000"/>
              </a:lnSpc>
              <a:spcBef>
                <a:spcPts val="500"/>
              </a:spcBef>
              <a:spcAft>
                <a:spcPts val="0"/>
              </a:spcAft>
              <a:buClr>
                <a:srgbClr val="A1A0A0"/>
              </a:buClr>
              <a:buSzPts val="1600"/>
              <a:buNone/>
              <a:defRPr sz="1600">
                <a:solidFill>
                  <a:srgbClr val="A1A0A0"/>
                </a:solidFill>
              </a:defRPr>
            </a:lvl6pPr>
            <a:lvl7pPr marL="3200400" lvl="6" indent="-228600" algn="l">
              <a:lnSpc>
                <a:spcPct val="90000"/>
              </a:lnSpc>
              <a:spcBef>
                <a:spcPts val="500"/>
              </a:spcBef>
              <a:spcAft>
                <a:spcPts val="0"/>
              </a:spcAft>
              <a:buClr>
                <a:srgbClr val="A1A0A0"/>
              </a:buClr>
              <a:buSzPts val="1600"/>
              <a:buNone/>
              <a:defRPr sz="1600">
                <a:solidFill>
                  <a:srgbClr val="A1A0A0"/>
                </a:solidFill>
              </a:defRPr>
            </a:lvl7pPr>
            <a:lvl8pPr marL="3657600" lvl="7" indent="-228600" algn="l">
              <a:lnSpc>
                <a:spcPct val="90000"/>
              </a:lnSpc>
              <a:spcBef>
                <a:spcPts val="500"/>
              </a:spcBef>
              <a:spcAft>
                <a:spcPts val="0"/>
              </a:spcAft>
              <a:buClr>
                <a:srgbClr val="A1A0A0"/>
              </a:buClr>
              <a:buSzPts val="1600"/>
              <a:buNone/>
              <a:defRPr sz="1600">
                <a:solidFill>
                  <a:srgbClr val="A1A0A0"/>
                </a:solidFill>
              </a:defRPr>
            </a:lvl8pPr>
            <a:lvl9pPr marL="4114800" lvl="8" indent="-228600" algn="l">
              <a:lnSpc>
                <a:spcPct val="90000"/>
              </a:lnSpc>
              <a:spcBef>
                <a:spcPts val="500"/>
              </a:spcBef>
              <a:spcAft>
                <a:spcPts val="0"/>
              </a:spcAft>
              <a:buClr>
                <a:srgbClr val="A1A0A0"/>
              </a:buClr>
              <a:buSzPts val="1600"/>
              <a:buNone/>
              <a:defRPr sz="1600">
                <a:solidFill>
                  <a:srgbClr val="A1A0A0"/>
                </a:solidFill>
              </a:defRPr>
            </a:lvl9pPr>
          </a:lstStyle>
          <a:p>
            <a:endParaRPr/>
          </a:p>
        </p:txBody>
      </p:sp>
      <p:sp>
        <p:nvSpPr>
          <p:cNvPr id="120" name="Google Shape;120;p36"/>
          <p:cNvSpPr txBox="1">
            <a:spLocks noGrp="1"/>
          </p:cNvSpPr>
          <p:nvPr>
            <p:ph type="dt" idx="10"/>
          </p:nvPr>
        </p:nvSpPr>
        <p:spPr>
          <a:xfrm>
            <a:off x="838200" y="6356350"/>
            <a:ext cx="11430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000" b="1" i="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1" name="Google Shape;121;p36"/>
          <p:cNvSpPr txBox="1">
            <a:spLocks noGrp="1"/>
          </p:cNvSpPr>
          <p:nvPr>
            <p:ph type="ftr" idx="11"/>
          </p:nvPr>
        </p:nvSpPr>
        <p:spPr>
          <a:xfrm>
            <a:off x="1981200" y="6356350"/>
            <a:ext cx="411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000" b="1" i="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2" name="Google Shape;122;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Berry">
  <p:cSld name="Section Header Berry">
    <p:bg>
      <p:bgPr>
        <a:solidFill>
          <a:schemeClr val="accent5"/>
        </a:solidFill>
        <a:effectLst/>
      </p:bgPr>
    </p:bg>
    <p:spTree>
      <p:nvGrpSpPr>
        <p:cNvPr id="1" name="Shape 123"/>
        <p:cNvGrpSpPr/>
        <p:nvPr/>
      </p:nvGrpSpPr>
      <p:grpSpPr>
        <a:xfrm>
          <a:off x="0" y="0"/>
          <a:ext cx="0" cy="0"/>
          <a:chOff x="0" y="0"/>
          <a:chExt cx="0" cy="0"/>
        </a:xfrm>
      </p:grpSpPr>
      <p:sp>
        <p:nvSpPr>
          <p:cNvPr id="124" name="Google Shape;124;p37"/>
          <p:cNvSpPr txBox="1">
            <a:spLocks noGrp="1"/>
          </p:cNvSpPr>
          <p:nvPr>
            <p:ph type="title"/>
          </p:nvPr>
        </p:nvSpPr>
        <p:spPr>
          <a:xfrm>
            <a:off x="831850" y="1341517"/>
            <a:ext cx="8686800" cy="1376522"/>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lt1"/>
              </a:buClr>
              <a:buSzPts val="6000"/>
              <a:buFont typeface="Arial Black"/>
              <a:buNone/>
              <a:defRPr sz="6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5" name="Google Shape;125;p37"/>
          <p:cNvSpPr txBox="1">
            <a:spLocks noGrp="1"/>
          </p:cNvSpPr>
          <p:nvPr>
            <p:ph type="body" idx="1"/>
          </p:nvPr>
        </p:nvSpPr>
        <p:spPr>
          <a:xfrm>
            <a:off x="838200" y="2802018"/>
            <a:ext cx="8686800" cy="1435100"/>
          </a:xfrm>
          <a:prstGeom prst="rect">
            <a:avLst/>
          </a:prstGeom>
          <a:noFill/>
          <a:ln>
            <a:noFill/>
          </a:ln>
        </p:spPr>
        <p:txBody>
          <a:bodyPr spcFirstLastPara="1" wrap="square" lIns="91425" tIns="45700" rIns="91425" bIns="45700" anchor="t" anchorCtr="0">
            <a:noAutofit/>
          </a:bodyPr>
          <a:lstStyle>
            <a:lvl1pPr marL="457200" lvl="0" indent="-228600" algn="l">
              <a:lnSpc>
                <a:spcPct val="150000"/>
              </a:lnSpc>
              <a:spcBef>
                <a:spcPts val="1800"/>
              </a:spcBef>
              <a:spcAft>
                <a:spcPts val="0"/>
              </a:spcAft>
              <a:buClr>
                <a:schemeClr val="lt1"/>
              </a:buClr>
              <a:buSzPts val="2400"/>
              <a:buNone/>
              <a:defRPr sz="2400" b="1" i="0">
                <a:solidFill>
                  <a:schemeClr val="lt1"/>
                </a:solidFill>
              </a:defRPr>
            </a:lvl1pPr>
            <a:lvl2pPr marL="914400" lvl="1" indent="-228600" algn="l">
              <a:lnSpc>
                <a:spcPct val="160000"/>
              </a:lnSpc>
              <a:spcBef>
                <a:spcPts val="1800"/>
              </a:spcBef>
              <a:spcAft>
                <a:spcPts val="0"/>
              </a:spcAft>
              <a:buClr>
                <a:srgbClr val="A1A0A0"/>
              </a:buClr>
              <a:buSzPts val="2000"/>
              <a:buNone/>
              <a:defRPr sz="2000">
                <a:solidFill>
                  <a:srgbClr val="A1A0A0"/>
                </a:solidFill>
              </a:defRPr>
            </a:lvl2pPr>
            <a:lvl3pPr marL="1371600" lvl="2" indent="-228600" algn="l">
              <a:lnSpc>
                <a:spcPct val="100000"/>
              </a:lnSpc>
              <a:spcBef>
                <a:spcPts val="500"/>
              </a:spcBef>
              <a:spcAft>
                <a:spcPts val="0"/>
              </a:spcAft>
              <a:buClr>
                <a:srgbClr val="A1A0A0"/>
              </a:buClr>
              <a:buSzPts val="1800"/>
              <a:buNone/>
              <a:defRPr sz="1800">
                <a:solidFill>
                  <a:srgbClr val="A1A0A0"/>
                </a:solidFill>
              </a:defRPr>
            </a:lvl3pPr>
            <a:lvl4pPr marL="1828800" lvl="3" indent="-228600" algn="l">
              <a:lnSpc>
                <a:spcPct val="100000"/>
              </a:lnSpc>
              <a:spcBef>
                <a:spcPts val="500"/>
              </a:spcBef>
              <a:spcAft>
                <a:spcPts val="0"/>
              </a:spcAft>
              <a:buClr>
                <a:srgbClr val="A1A0A0"/>
              </a:buClr>
              <a:buSzPts val="1600"/>
              <a:buNone/>
              <a:defRPr sz="1600">
                <a:solidFill>
                  <a:srgbClr val="A1A0A0"/>
                </a:solidFill>
              </a:defRPr>
            </a:lvl4pPr>
            <a:lvl5pPr marL="2286000" lvl="4" indent="-228600" algn="l">
              <a:lnSpc>
                <a:spcPct val="90000"/>
              </a:lnSpc>
              <a:spcBef>
                <a:spcPts val="500"/>
              </a:spcBef>
              <a:spcAft>
                <a:spcPts val="0"/>
              </a:spcAft>
              <a:buClr>
                <a:srgbClr val="A1A0A0"/>
              </a:buClr>
              <a:buSzPts val="1600"/>
              <a:buNone/>
              <a:defRPr sz="1600">
                <a:solidFill>
                  <a:srgbClr val="A1A0A0"/>
                </a:solidFill>
              </a:defRPr>
            </a:lvl5pPr>
            <a:lvl6pPr marL="2743200" lvl="5" indent="-228600" algn="l">
              <a:lnSpc>
                <a:spcPct val="90000"/>
              </a:lnSpc>
              <a:spcBef>
                <a:spcPts val="500"/>
              </a:spcBef>
              <a:spcAft>
                <a:spcPts val="0"/>
              </a:spcAft>
              <a:buClr>
                <a:srgbClr val="A1A0A0"/>
              </a:buClr>
              <a:buSzPts val="1600"/>
              <a:buNone/>
              <a:defRPr sz="1600">
                <a:solidFill>
                  <a:srgbClr val="A1A0A0"/>
                </a:solidFill>
              </a:defRPr>
            </a:lvl6pPr>
            <a:lvl7pPr marL="3200400" lvl="6" indent="-228600" algn="l">
              <a:lnSpc>
                <a:spcPct val="90000"/>
              </a:lnSpc>
              <a:spcBef>
                <a:spcPts val="500"/>
              </a:spcBef>
              <a:spcAft>
                <a:spcPts val="0"/>
              </a:spcAft>
              <a:buClr>
                <a:srgbClr val="A1A0A0"/>
              </a:buClr>
              <a:buSzPts val="1600"/>
              <a:buNone/>
              <a:defRPr sz="1600">
                <a:solidFill>
                  <a:srgbClr val="A1A0A0"/>
                </a:solidFill>
              </a:defRPr>
            </a:lvl7pPr>
            <a:lvl8pPr marL="3657600" lvl="7" indent="-228600" algn="l">
              <a:lnSpc>
                <a:spcPct val="90000"/>
              </a:lnSpc>
              <a:spcBef>
                <a:spcPts val="500"/>
              </a:spcBef>
              <a:spcAft>
                <a:spcPts val="0"/>
              </a:spcAft>
              <a:buClr>
                <a:srgbClr val="A1A0A0"/>
              </a:buClr>
              <a:buSzPts val="1600"/>
              <a:buNone/>
              <a:defRPr sz="1600">
                <a:solidFill>
                  <a:srgbClr val="A1A0A0"/>
                </a:solidFill>
              </a:defRPr>
            </a:lvl8pPr>
            <a:lvl9pPr marL="4114800" lvl="8" indent="-228600" algn="l">
              <a:lnSpc>
                <a:spcPct val="90000"/>
              </a:lnSpc>
              <a:spcBef>
                <a:spcPts val="500"/>
              </a:spcBef>
              <a:spcAft>
                <a:spcPts val="0"/>
              </a:spcAft>
              <a:buClr>
                <a:srgbClr val="A1A0A0"/>
              </a:buClr>
              <a:buSzPts val="1600"/>
              <a:buNone/>
              <a:defRPr sz="1600">
                <a:solidFill>
                  <a:srgbClr val="A1A0A0"/>
                </a:solidFill>
              </a:defRPr>
            </a:lvl9pPr>
          </a:lstStyle>
          <a:p>
            <a:endParaRPr/>
          </a:p>
        </p:txBody>
      </p:sp>
      <p:sp>
        <p:nvSpPr>
          <p:cNvPr id="126" name="Google Shape;126;p37"/>
          <p:cNvSpPr txBox="1">
            <a:spLocks noGrp="1"/>
          </p:cNvSpPr>
          <p:nvPr>
            <p:ph type="dt" idx="10"/>
          </p:nvPr>
        </p:nvSpPr>
        <p:spPr>
          <a:xfrm>
            <a:off x="838200" y="6356350"/>
            <a:ext cx="11430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000" b="1" i="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7" name="Google Shape;127;p37"/>
          <p:cNvSpPr txBox="1">
            <a:spLocks noGrp="1"/>
          </p:cNvSpPr>
          <p:nvPr>
            <p:ph type="ftr" idx="11"/>
          </p:nvPr>
        </p:nvSpPr>
        <p:spPr>
          <a:xfrm>
            <a:off x="1981200" y="6356350"/>
            <a:ext cx="411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000" b="1" i="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8" name="Google Shape;128;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ig Picture Slide">
  <p:cSld name="Big Picture Slide">
    <p:spTree>
      <p:nvGrpSpPr>
        <p:cNvPr id="1" name="Shape 138"/>
        <p:cNvGrpSpPr/>
        <p:nvPr/>
      </p:nvGrpSpPr>
      <p:grpSpPr>
        <a:xfrm>
          <a:off x="0" y="0"/>
          <a:ext cx="0" cy="0"/>
          <a:chOff x="0" y="0"/>
          <a:chExt cx="0" cy="0"/>
        </a:xfrm>
      </p:grpSpPr>
      <p:sp>
        <p:nvSpPr>
          <p:cNvPr id="139" name="Google Shape;139;p42"/>
          <p:cNvSpPr/>
          <p:nvPr/>
        </p:nvSpPr>
        <p:spPr>
          <a:xfrm>
            <a:off x="1" y="433953"/>
            <a:ext cx="12192000" cy="5595668"/>
          </a:xfrm>
          <a:prstGeom prst="rect">
            <a:avLst/>
          </a:prstGeom>
          <a:solidFill>
            <a:schemeClr val="lt2">
              <a:alpha val="48627"/>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140" name="Google Shape;140;p42"/>
          <p:cNvPicPr preferRelativeResize="0"/>
          <p:nvPr/>
        </p:nvPicPr>
        <p:blipFill rotWithShape="1">
          <a:blip r:embed="rId2">
            <a:alphaModFix/>
          </a:blip>
          <a:srcRect/>
          <a:stretch/>
        </p:blipFill>
        <p:spPr>
          <a:xfrm>
            <a:off x="0" y="6219190"/>
            <a:ext cx="12192000" cy="137160"/>
          </a:xfrm>
          <a:prstGeom prst="rect">
            <a:avLst/>
          </a:prstGeom>
          <a:noFill/>
          <a:ln>
            <a:noFill/>
          </a:ln>
        </p:spPr>
      </p:pic>
      <p:sp>
        <p:nvSpPr>
          <p:cNvPr id="141" name="Google Shape;141;p42"/>
          <p:cNvSpPr txBox="1">
            <a:spLocks noGrp="1"/>
          </p:cNvSpPr>
          <p:nvPr>
            <p:ph type="dt" idx="10"/>
          </p:nvPr>
        </p:nvSpPr>
        <p:spPr>
          <a:xfrm>
            <a:off x="838200" y="6356350"/>
            <a:ext cx="11430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000" b="1" i="0">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2" name="Google Shape;142;p42"/>
          <p:cNvSpPr txBox="1">
            <a:spLocks noGrp="1"/>
          </p:cNvSpPr>
          <p:nvPr>
            <p:ph type="ftr" idx="11"/>
          </p:nvPr>
        </p:nvSpPr>
        <p:spPr>
          <a:xfrm>
            <a:off x="1981200" y="6356350"/>
            <a:ext cx="411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000" b="1" i="0">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3" name="Google Shape;143;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1" i="0" u="none" strike="noStrike" cap="none">
                <a:solidFill>
                  <a:schemeClr val="accen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1" i="0" u="none" strike="noStrike" cap="none">
                <a:solidFill>
                  <a:schemeClr val="accen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1" i="0" u="none" strike="noStrike" cap="none">
                <a:solidFill>
                  <a:schemeClr val="accen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1" i="0" u="none" strike="noStrike" cap="none">
                <a:solidFill>
                  <a:schemeClr val="accen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1" i="0" u="none" strike="noStrike" cap="none">
                <a:solidFill>
                  <a:schemeClr val="accen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1" i="0" u="none" strike="noStrike" cap="none">
                <a:solidFill>
                  <a:schemeClr val="accen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1" i="0" u="none" strike="noStrike" cap="none">
                <a:solidFill>
                  <a:schemeClr val="accen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1" i="0" u="none" strike="noStrike" cap="none">
                <a:solidFill>
                  <a:schemeClr val="accen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1"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44" name="Google Shape;144;p42"/>
          <p:cNvSpPr>
            <a:spLocks noGrp="1"/>
          </p:cNvSpPr>
          <p:nvPr>
            <p:ph type="pic" idx="2"/>
          </p:nvPr>
        </p:nvSpPr>
        <p:spPr>
          <a:xfrm>
            <a:off x="0" y="433953"/>
            <a:ext cx="12192000" cy="5595669"/>
          </a:xfrm>
          <a:prstGeom prst="rect">
            <a:avLst/>
          </a:prstGeom>
          <a:noFill/>
          <a:ln>
            <a:noFill/>
          </a:ln>
        </p:spPr>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losing Sign-off">
  <p:cSld name="Closing Sign-off">
    <p:spTree>
      <p:nvGrpSpPr>
        <p:cNvPr id="1" name="Shape 145"/>
        <p:cNvGrpSpPr/>
        <p:nvPr/>
      </p:nvGrpSpPr>
      <p:grpSpPr>
        <a:xfrm>
          <a:off x="0" y="0"/>
          <a:ext cx="0" cy="0"/>
          <a:chOff x="0" y="0"/>
          <a:chExt cx="0" cy="0"/>
        </a:xfrm>
      </p:grpSpPr>
      <p:sp>
        <p:nvSpPr>
          <p:cNvPr id="146" name="Google Shape;146;p44"/>
          <p:cNvSpPr/>
          <p:nvPr/>
        </p:nvSpPr>
        <p:spPr>
          <a:xfrm>
            <a:off x="1" y="433953"/>
            <a:ext cx="12192000" cy="5595668"/>
          </a:xfrm>
          <a:prstGeom prst="rect">
            <a:avLst/>
          </a:prstGeom>
          <a:solidFill>
            <a:schemeClr val="lt2">
              <a:alpha val="48627"/>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47" name="Google Shape;147;p44"/>
          <p:cNvSpPr txBox="1">
            <a:spLocks noGrp="1"/>
          </p:cNvSpPr>
          <p:nvPr>
            <p:ph type="ctrTitle"/>
          </p:nvPr>
        </p:nvSpPr>
        <p:spPr>
          <a:xfrm>
            <a:off x="1524000" y="2652651"/>
            <a:ext cx="9144000" cy="1552699"/>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6D6B6B"/>
              </a:buClr>
              <a:buSzPts val="4400"/>
              <a:buFont typeface="Arial Black"/>
              <a:buNone/>
              <a:defRPr sz="4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48" name="Google Shape;148;p44"/>
          <p:cNvPicPr preferRelativeResize="0"/>
          <p:nvPr/>
        </p:nvPicPr>
        <p:blipFill rotWithShape="1">
          <a:blip r:embed="rId2">
            <a:alphaModFix/>
          </a:blip>
          <a:srcRect/>
          <a:stretch/>
        </p:blipFill>
        <p:spPr>
          <a:xfrm>
            <a:off x="0" y="6212501"/>
            <a:ext cx="12192000" cy="137160"/>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bg>
      <p:bgPr>
        <a:gradFill>
          <a:gsLst>
            <a:gs pos="0">
              <a:schemeClr val="lt1"/>
            </a:gs>
            <a:gs pos="50000">
              <a:srgbClr val="FAFAFA"/>
            </a:gs>
            <a:gs pos="100000">
              <a:srgbClr val="CECECE"/>
            </a:gs>
          </a:gsLst>
          <a:lin ang="5400000" scaled="0"/>
        </a:gradFill>
        <a:effectLst/>
      </p:bgPr>
    </p:bg>
    <p:spTree>
      <p:nvGrpSpPr>
        <p:cNvPr id="1" name="Shape 149"/>
        <p:cNvGrpSpPr/>
        <p:nvPr/>
      </p:nvGrpSpPr>
      <p:grpSpPr>
        <a:xfrm>
          <a:off x="0" y="0"/>
          <a:ext cx="0" cy="0"/>
          <a:chOff x="0" y="0"/>
          <a:chExt cx="0" cy="0"/>
        </a:xfrm>
      </p:grpSpPr>
      <p:sp>
        <p:nvSpPr>
          <p:cNvPr id="150" name="Google Shape;150;p45"/>
          <p:cNvSpPr txBox="1">
            <a:spLocks noGrp="1"/>
          </p:cNvSpPr>
          <p:nvPr>
            <p:ph type="body" idx="1"/>
          </p:nvPr>
        </p:nvSpPr>
        <p:spPr>
          <a:xfrm>
            <a:off x="1828801" y="2743200"/>
            <a:ext cx="9497484" cy="1673225"/>
          </a:xfrm>
          <a:prstGeom prst="rect">
            <a:avLst/>
          </a:prstGeom>
          <a:noFill/>
          <a:ln>
            <a:noFill/>
          </a:ln>
        </p:spPr>
        <p:txBody>
          <a:bodyPr spcFirstLastPara="1" wrap="square" lIns="91425" tIns="45700" rIns="91425" bIns="45700" anchor="t" anchorCtr="0">
            <a:noAutofit/>
          </a:bodyPr>
          <a:lstStyle>
            <a:lvl1pPr marL="457200" lvl="0" indent="-228600" algn="l">
              <a:lnSpc>
                <a:spcPct val="128571"/>
              </a:lnSpc>
              <a:spcBef>
                <a:spcPts val="1800"/>
              </a:spcBef>
              <a:spcAft>
                <a:spcPts val="0"/>
              </a:spcAft>
              <a:buClr>
                <a:schemeClr val="dk2"/>
              </a:buClr>
              <a:buSzPts val="2800"/>
              <a:buNone/>
              <a:defRPr sz="2800">
                <a:solidFill>
                  <a:schemeClr val="dk2"/>
                </a:solidFill>
              </a:defRPr>
            </a:lvl1pPr>
            <a:lvl2pPr marL="914400" lvl="1" indent="-228600" algn="l">
              <a:lnSpc>
                <a:spcPct val="177777"/>
              </a:lnSpc>
              <a:spcBef>
                <a:spcPts val="1800"/>
              </a:spcBef>
              <a:spcAft>
                <a:spcPts val="0"/>
              </a:spcAft>
              <a:buClr>
                <a:srgbClr val="A1A0A0"/>
              </a:buClr>
              <a:buSzPts val="1800"/>
              <a:buNone/>
              <a:defRPr sz="1800">
                <a:solidFill>
                  <a:srgbClr val="A1A0A0"/>
                </a:solidFill>
              </a:defRPr>
            </a:lvl2pPr>
            <a:lvl3pPr marL="1371600" lvl="2" indent="-228600" algn="l">
              <a:lnSpc>
                <a:spcPct val="100000"/>
              </a:lnSpc>
              <a:spcBef>
                <a:spcPts val="500"/>
              </a:spcBef>
              <a:spcAft>
                <a:spcPts val="0"/>
              </a:spcAft>
              <a:buClr>
                <a:srgbClr val="A1A0A0"/>
              </a:buClr>
              <a:buSzPts val="1600"/>
              <a:buNone/>
              <a:defRPr sz="1600">
                <a:solidFill>
                  <a:srgbClr val="A1A0A0"/>
                </a:solidFill>
              </a:defRPr>
            </a:lvl3pPr>
            <a:lvl4pPr marL="1828800" lvl="3" indent="-228600" algn="l">
              <a:lnSpc>
                <a:spcPct val="100000"/>
              </a:lnSpc>
              <a:spcBef>
                <a:spcPts val="500"/>
              </a:spcBef>
              <a:spcAft>
                <a:spcPts val="0"/>
              </a:spcAft>
              <a:buClr>
                <a:srgbClr val="A1A0A0"/>
              </a:buClr>
              <a:buSzPts val="1400"/>
              <a:buNone/>
              <a:defRPr sz="1400">
                <a:solidFill>
                  <a:srgbClr val="A1A0A0"/>
                </a:solidFill>
              </a:defRPr>
            </a:lvl4pPr>
            <a:lvl5pPr marL="2286000" lvl="4" indent="-228600" algn="l">
              <a:lnSpc>
                <a:spcPct val="90000"/>
              </a:lnSpc>
              <a:spcBef>
                <a:spcPts val="500"/>
              </a:spcBef>
              <a:spcAft>
                <a:spcPts val="0"/>
              </a:spcAft>
              <a:buClr>
                <a:srgbClr val="A1A0A0"/>
              </a:buClr>
              <a:buSzPts val="1400"/>
              <a:buNone/>
              <a:defRPr sz="1400">
                <a:solidFill>
                  <a:srgbClr val="A1A0A0"/>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1" name="Google Shape;151;p45"/>
          <p:cNvSpPr/>
          <p:nvPr/>
        </p:nvSpPr>
        <p:spPr>
          <a:xfrm>
            <a:off x="0" y="1524000"/>
            <a:ext cx="12192000" cy="1143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Twentieth Century"/>
              <a:ea typeface="Twentieth Century"/>
              <a:cs typeface="Twentieth Century"/>
              <a:sym typeface="Twentieth Century"/>
            </a:endParaRPr>
          </a:p>
        </p:txBody>
      </p:sp>
      <p:sp>
        <p:nvSpPr>
          <p:cNvPr id="152" name="Google Shape;152;p45"/>
          <p:cNvSpPr/>
          <p:nvPr/>
        </p:nvSpPr>
        <p:spPr>
          <a:xfrm>
            <a:off x="0" y="1600200"/>
            <a:ext cx="1727200" cy="9906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Twentieth Century"/>
              <a:ea typeface="Twentieth Century"/>
              <a:cs typeface="Twentieth Century"/>
              <a:sym typeface="Twentieth Century"/>
            </a:endParaRPr>
          </a:p>
        </p:txBody>
      </p:sp>
      <p:sp>
        <p:nvSpPr>
          <p:cNvPr id="153" name="Google Shape;153;p45"/>
          <p:cNvSpPr/>
          <p:nvPr/>
        </p:nvSpPr>
        <p:spPr>
          <a:xfrm>
            <a:off x="1828800" y="1600200"/>
            <a:ext cx="10363200" cy="9906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Twentieth Century"/>
              <a:ea typeface="Twentieth Century"/>
              <a:cs typeface="Twentieth Century"/>
              <a:sym typeface="Twentieth Century"/>
            </a:endParaRPr>
          </a:p>
        </p:txBody>
      </p:sp>
      <p:sp>
        <p:nvSpPr>
          <p:cNvPr id="154" name="Google Shape;154;p45"/>
          <p:cNvSpPr txBox="1">
            <a:spLocks noGrp="1"/>
          </p:cNvSpPr>
          <p:nvPr>
            <p:ph type="title"/>
          </p:nvPr>
        </p:nvSpPr>
        <p:spPr>
          <a:xfrm>
            <a:off x="1828800" y="1600200"/>
            <a:ext cx="10160000" cy="9906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rgbClr val="FFFFFF"/>
              </a:buClr>
              <a:buSzPts val="4400"/>
              <a:buFont typeface="Arial Black"/>
              <a:buNone/>
              <a:defRPr sz="4400" b="0" cap="none">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5" name="Google Shape;155;p45"/>
          <p:cNvSpPr txBox="1">
            <a:spLocks noGrp="1"/>
          </p:cNvSpPr>
          <p:nvPr>
            <p:ph type="dt" idx="10"/>
          </p:nvPr>
        </p:nvSpPr>
        <p:spPr>
          <a:xfrm>
            <a:off x="838200" y="6356350"/>
            <a:ext cx="11430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6" name="Google Shape;156;p45"/>
          <p:cNvSpPr txBox="1">
            <a:spLocks noGrp="1"/>
          </p:cNvSpPr>
          <p:nvPr>
            <p:ph type="sldNum" idx="12"/>
          </p:nvPr>
        </p:nvSpPr>
        <p:spPr>
          <a:xfrm>
            <a:off x="0" y="1752600"/>
            <a:ext cx="1727200" cy="701676"/>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2400"/>
              <a:buFont typeface="Arial"/>
              <a:buNone/>
              <a:defRPr sz="2400" b="1" i="0" u="none" strike="noStrike" cap="none">
                <a:solidFill>
                  <a:srgbClr val="FFFFFF"/>
                </a:solidFill>
                <a:latin typeface="Twentieth Century"/>
                <a:ea typeface="Twentieth Century"/>
                <a:cs typeface="Twentieth Century"/>
                <a:sym typeface="Twentieth Century"/>
              </a:defRPr>
            </a:lvl1pPr>
            <a:lvl2pPr marL="0" marR="0" lvl="1" indent="0" algn="r">
              <a:lnSpc>
                <a:spcPct val="100000"/>
              </a:lnSpc>
              <a:spcBef>
                <a:spcPts val="0"/>
              </a:spcBef>
              <a:spcAft>
                <a:spcPts val="0"/>
              </a:spcAft>
              <a:buClr>
                <a:srgbClr val="000000"/>
              </a:buClr>
              <a:buSzPts val="2400"/>
              <a:buFont typeface="Arial"/>
              <a:buNone/>
              <a:defRPr sz="2400" b="1" i="0" u="none" strike="noStrike" cap="none">
                <a:solidFill>
                  <a:srgbClr val="FFFFFF"/>
                </a:solidFill>
                <a:latin typeface="Twentieth Century"/>
                <a:ea typeface="Twentieth Century"/>
                <a:cs typeface="Twentieth Century"/>
                <a:sym typeface="Twentieth Century"/>
              </a:defRPr>
            </a:lvl2pPr>
            <a:lvl3pPr marL="0" marR="0" lvl="2" indent="0" algn="r">
              <a:lnSpc>
                <a:spcPct val="100000"/>
              </a:lnSpc>
              <a:spcBef>
                <a:spcPts val="0"/>
              </a:spcBef>
              <a:spcAft>
                <a:spcPts val="0"/>
              </a:spcAft>
              <a:buClr>
                <a:srgbClr val="000000"/>
              </a:buClr>
              <a:buSzPts val="2400"/>
              <a:buFont typeface="Arial"/>
              <a:buNone/>
              <a:defRPr sz="2400" b="1" i="0" u="none" strike="noStrike" cap="none">
                <a:solidFill>
                  <a:srgbClr val="FFFFFF"/>
                </a:solidFill>
                <a:latin typeface="Twentieth Century"/>
                <a:ea typeface="Twentieth Century"/>
                <a:cs typeface="Twentieth Century"/>
                <a:sym typeface="Twentieth Century"/>
              </a:defRPr>
            </a:lvl3pPr>
            <a:lvl4pPr marL="0" marR="0" lvl="3" indent="0" algn="r">
              <a:lnSpc>
                <a:spcPct val="100000"/>
              </a:lnSpc>
              <a:spcBef>
                <a:spcPts val="0"/>
              </a:spcBef>
              <a:spcAft>
                <a:spcPts val="0"/>
              </a:spcAft>
              <a:buClr>
                <a:srgbClr val="000000"/>
              </a:buClr>
              <a:buSzPts val="2400"/>
              <a:buFont typeface="Arial"/>
              <a:buNone/>
              <a:defRPr sz="2400" b="1" i="0" u="none" strike="noStrike" cap="none">
                <a:solidFill>
                  <a:srgbClr val="FFFFFF"/>
                </a:solidFill>
                <a:latin typeface="Twentieth Century"/>
                <a:ea typeface="Twentieth Century"/>
                <a:cs typeface="Twentieth Century"/>
                <a:sym typeface="Twentieth Century"/>
              </a:defRPr>
            </a:lvl4pPr>
            <a:lvl5pPr marL="0" marR="0" lvl="4" indent="0" algn="r">
              <a:lnSpc>
                <a:spcPct val="100000"/>
              </a:lnSpc>
              <a:spcBef>
                <a:spcPts val="0"/>
              </a:spcBef>
              <a:spcAft>
                <a:spcPts val="0"/>
              </a:spcAft>
              <a:buClr>
                <a:srgbClr val="000000"/>
              </a:buClr>
              <a:buSzPts val="2400"/>
              <a:buFont typeface="Arial"/>
              <a:buNone/>
              <a:defRPr sz="2400" b="1" i="0" u="none" strike="noStrike" cap="none">
                <a:solidFill>
                  <a:srgbClr val="FFFFFF"/>
                </a:solidFill>
                <a:latin typeface="Twentieth Century"/>
                <a:ea typeface="Twentieth Century"/>
                <a:cs typeface="Twentieth Century"/>
                <a:sym typeface="Twentieth Century"/>
              </a:defRPr>
            </a:lvl5pPr>
            <a:lvl6pPr marL="0" marR="0" lvl="5" indent="0" algn="r">
              <a:lnSpc>
                <a:spcPct val="100000"/>
              </a:lnSpc>
              <a:spcBef>
                <a:spcPts val="0"/>
              </a:spcBef>
              <a:spcAft>
                <a:spcPts val="0"/>
              </a:spcAft>
              <a:buClr>
                <a:srgbClr val="000000"/>
              </a:buClr>
              <a:buSzPts val="2400"/>
              <a:buFont typeface="Arial"/>
              <a:buNone/>
              <a:defRPr sz="2400" b="1" i="0" u="none" strike="noStrike" cap="none">
                <a:solidFill>
                  <a:srgbClr val="FFFFFF"/>
                </a:solidFill>
                <a:latin typeface="Twentieth Century"/>
                <a:ea typeface="Twentieth Century"/>
                <a:cs typeface="Twentieth Century"/>
                <a:sym typeface="Twentieth Century"/>
              </a:defRPr>
            </a:lvl6pPr>
            <a:lvl7pPr marL="0" marR="0" lvl="6" indent="0" algn="r">
              <a:lnSpc>
                <a:spcPct val="100000"/>
              </a:lnSpc>
              <a:spcBef>
                <a:spcPts val="0"/>
              </a:spcBef>
              <a:spcAft>
                <a:spcPts val="0"/>
              </a:spcAft>
              <a:buClr>
                <a:srgbClr val="000000"/>
              </a:buClr>
              <a:buSzPts val="2400"/>
              <a:buFont typeface="Arial"/>
              <a:buNone/>
              <a:defRPr sz="2400" b="1" i="0" u="none" strike="noStrike" cap="none">
                <a:solidFill>
                  <a:srgbClr val="FFFFFF"/>
                </a:solidFill>
                <a:latin typeface="Twentieth Century"/>
                <a:ea typeface="Twentieth Century"/>
                <a:cs typeface="Twentieth Century"/>
                <a:sym typeface="Twentieth Century"/>
              </a:defRPr>
            </a:lvl7pPr>
            <a:lvl8pPr marL="0" marR="0" lvl="7" indent="0" algn="r">
              <a:lnSpc>
                <a:spcPct val="100000"/>
              </a:lnSpc>
              <a:spcBef>
                <a:spcPts val="0"/>
              </a:spcBef>
              <a:spcAft>
                <a:spcPts val="0"/>
              </a:spcAft>
              <a:buClr>
                <a:srgbClr val="000000"/>
              </a:buClr>
              <a:buSzPts val="2400"/>
              <a:buFont typeface="Arial"/>
              <a:buNone/>
              <a:defRPr sz="2400" b="1" i="0" u="none" strike="noStrike" cap="none">
                <a:solidFill>
                  <a:srgbClr val="FFFFFF"/>
                </a:solidFill>
                <a:latin typeface="Twentieth Century"/>
                <a:ea typeface="Twentieth Century"/>
                <a:cs typeface="Twentieth Century"/>
                <a:sym typeface="Twentieth Century"/>
              </a:defRPr>
            </a:lvl8pPr>
            <a:lvl9pPr marL="0" marR="0" lvl="8" indent="0" algn="r">
              <a:lnSpc>
                <a:spcPct val="100000"/>
              </a:lnSpc>
              <a:spcBef>
                <a:spcPts val="0"/>
              </a:spcBef>
              <a:spcAft>
                <a:spcPts val="0"/>
              </a:spcAft>
              <a:buClr>
                <a:srgbClr val="000000"/>
              </a:buClr>
              <a:buSzPts val="2400"/>
              <a:buFont typeface="Arial"/>
              <a:buNone/>
              <a:defRPr sz="2400" b="1" i="0" u="none" strike="noStrike" cap="none">
                <a:solidFill>
                  <a:srgbClr val="FFFFFF"/>
                </a:solidFill>
                <a:latin typeface="Twentieth Century"/>
                <a:ea typeface="Twentieth Century"/>
                <a:cs typeface="Twentieth Century"/>
                <a:sym typeface="Twentieth Century"/>
              </a:defRPr>
            </a:lvl9pPr>
          </a:lstStyle>
          <a:p>
            <a:pPr marL="0" lvl="0" indent="0" algn="r" rtl="0">
              <a:spcBef>
                <a:spcPts val="0"/>
              </a:spcBef>
              <a:spcAft>
                <a:spcPts val="0"/>
              </a:spcAft>
              <a:buNone/>
            </a:pPr>
            <a:fld id="{00000000-1234-1234-1234-123412341234}" type="slidenum">
              <a:rPr lang="en-US"/>
              <a:t>‹#›</a:t>
            </a:fld>
            <a:endParaRPr/>
          </a:p>
        </p:txBody>
      </p:sp>
      <p:sp>
        <p:nvSpPr>
          <p:cNvPr id="157" name="Google Shape;157;p45"/>
          <p:cNvSpPr txBox="1">
            <a:spLocks noGrp="1"/>
          </p:cNvSpPr>
          <p:nvPr>
            <p:ph type="ftr" idx="11"/>
          </p:nvPr>
        </p:nvSpPr>
        <p:spPr>
          <a:xfrm>
            <a:off x="1981200" y="6356350"/>
            <a:ext cx="411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3"/>
        <p:cNvGrpSpPr/>
        <p:nvPr/>
      </p:nvGrpSpPr>
      <p:grpSpPr>
        <a:xfrm>
          <a:off x="0" y="0"/>
          <a:ext cx="0" cy="0"/>
          <a:chOff x="0" y="0"/>
          <a:chExt cx="0" cy="0"/>
        </a:xfrm>
      </p:grpSpPr>
      <p:sp>
        <p:nvSpPr>
          <p:cNvPr id="24" name="Google Shape;24;p27"/>
          <p:cNvSpPr txBox="1">
            <a:spLocks noGrp="1"/>
          </p:cNvSpPr>
          <p:nvPr>
            <p:ph type="title"/>
          </p:nvPr>
        </p:nvSpPr>
        <p:spPr>
          <a:xfrm>
            <a:off x="838200" y="365124"/>
            <a:ext cx="8686800" cy="1325880"/>
          </a:xfrm>
          <a:prstGeom prst="rect">
            <a:avLst/>
          </a:prstGeom>
          <a:noFill/>
          <a:ln>
            <a:noFill/>
          </a:ln>
        </p:spPr>
        <p:txBody>
          <a:bodyPr spcFirstLastPara="1" wrap="square" lIns="91425" tIns="45700" rIns="91425" bIns="45700" anchor="b" anchorCtr="0">
            <a:noAutofit/>
          </a:bodyPr>
          <a:lstStyle>
            <a:lvl1pPr lvl="0" algn="l">
              <a:lnSpc>
                <a:spcPct val="244444"/>
              </a:lnSpc>
              <a:spcBef>
                <a:spcPts val="0"/>
              </a:spcBef>
              <a:spcAft>
                <a:spcPts val="0"/>
              </a:spcAft>
              <a:buClr>
                <a:srgbClr val="6D6B6B"/>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25" name="Google Shape;25;p27"/>
          <p:cNvPicPr preferRelativeResize="0"/>
          <p:nvPr/>
        </p:nvPicPr>
        <p:blipFill rotWithShape="1">
          <a:blip r:embed="rId2">
            <a:alphaModFix/>
          </a:blip>
          <a:srcRect/>
          <a:stretch/>
        </p:blipFill>
        <p:spPr>
          <a:xfrm>
            <a:off x="0" y="6212501"/>
            <a:ext cx="12192000" cy="137160"/>
          </a:xfrm>
          <a:prstGeom prst="rect">
            <a:avLst/>
          </a:prstGeom>
          <a:noFill/>
          <a:ln>
            <a:noFill/>
          </a:ln>
        </p:spPr>
      </p:pic>
      <p:sp>
        <p:nvSpPr>
          <p:cNvPr id="26" name="Google Shape;26;p27"/>
          <p:cNvSpPr txBox="1">
            <a:spLocks noGrp="1"/>
          </p:cNvSpPr>
          <p:nvPr>
            <p:ph type="dt" idx="10"/>
          </p:nvPr>
        </p:nvSpPr>
        <p:spPr>
          <a:xfrm>
            <a:off x="838200" y="6356350"/>
            <a:ext cx="11430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000" b="1" i="0">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27"/>
          <p:cNvSpPr txBox="1">
            <a:spLocks noGrp="1"/>
          </p:cNvSpPr>
          <p:nvPr>
            <p:ph type="ftr" idx="11"/>
          </p:nvPr>
        </p:nvSpPr>
        <p:spPr>
          <a:xfrm>
            <a:off x="1981200" y="6356350"/>
            <a:ext cx="411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000" b="1" i="0">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1" i="0" u="none" strike="noStrike" cap="none">
                <a:solidFill>
                  <a:schemeClr val="accen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1" i="0" u="none" strike="noStrike" cap="none">
                <a:solidFill>
                  <a:schemeClr val="accen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1" i="0" u="none" strike="noStrike" cap="none">
                <a:solidFill>
                  <a:schemeClr val="accen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1" i="0" u="none" strike="noStrike" cap="none">
                <a:solidFill>
                  <a:schemeClr val="accen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1" i="0" u="none" strike="noStrike" cap="none">
                <a:solidFill>
                  <a:schemeClr val="accen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1" i="0" u="none" strike="noStrike" cap="none">
                <a:solidFill>
                  <a:schemeClr val="accen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1" i="0" u="none" strike="noStrike" cap="none">
                <a:solidFill>
                  <a:schemeClr val="accen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1" i="0" u="none" strike="noStrike" cap="none">
                <a:solidFill>
                  <a:schemeClr val="accen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1"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29" name="Google Shape;29;p27"/>
          <p:cNvPicPr preferRelativeResize="0"/>
          <p:nvPr/>
        </p:nvPicPr>
        <p:blipFill rotWithShape="1">
          <a:blip r:embed="rId3">
            <a:alphaModFix/>
          </a:blip>
          <a:srcRect/>
          <a:stretch/>
        </p:blipFill>
        <p:spPr>
          <a:xfrm>
            <a:off x="10091638" y="865399"/>
            <a:ext cx="1262162" cy="742177"/>
          </a:xfrm>
          <a:prstGeom prst="rect">
            <a:avLst/>
          </a:prstGeom>
          <a:noFill/>
          <a:ln>
            <a:noFill/>
          </a:ln>
        </p:spPr>
      </p:pic>
      <p:sp>
        <p:nvSpPr>
          <p:cNvPr id="30" name="Google Shape;30;p27"/>
          <p:cNvSpPr txBox="1">
            <a:spLocks noGrp="1"/>
          </p:cNvSpPr>
          <p:nvPr>
            <p:ph type="body" idx="1"/>
          </p:nvPr>
        </p:nvSpPr>
        <p:spPr>
          <a:xfrm>
            <a:off x="838200" y="1825625"/>
            <a:ext cx="8686800" cy="4203996"/>
          </a:xfrm>
          <a:prstGeom prst="rect">
            <a:avLst/>
          </a:prstGeom>
          <a:noFill/>
          <a:ln>
            <a:noFill/>
          </a:ln>
        </p:spPr>
        <p:txBody>
          <a:bodyPr spcFirstLastPara="1" wrap="square" lIns="91425" tIns="45700" rIns="91425" bIns="45700" anchor="t" anchorCtr="0">
            <a:noAutofit/>
          </a:bodyPr>
          <a:lstStyle>
            <a:lvl1pPr marL="457200" lvl="0" indent="-228600" algn="l">
              <a:lnSpc>
                <a:spcPct val="200000"/>
              </a:lnSpc>
              <a:spcBef>
                <a:spcPts val="1800"/>
              </a:spcBef>
              <a:spcAft>
                <a:spcPts val="0"/>
              </a:spcAft>
              <a:buClr>
                <a:schemeClr val="dk1"/>
              </a:buClr>
              <a:buSzPts val="1800"/>
              <a:buNone/>
              <a:defRPr/>
            </a:lvl1pPr>
            <a:lvl2pPr marL="914400" lvl="1" indent="-342900" algn="l">
              <a:lnSpc>
                <a:spcPct val="177777"/>
              </a:lnSpc>
              <a:spcBef>
                <a:spcPts val="1800"/>
              </a:spcBef>
              <a:spcAft>
                <a:spcPts val="0"/>
              </a:spcAft>
              <a:buClr>
                <a:schemeClr val="dk1"/>
              </a:buClr>
              <a:buSzPts val="1800"/>
              <a:buChar char="•"/>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31"/>
        <p:cNvGrpSpPr/>
        <p:nvPr/>
      </p:nvGrpSpPr>
      <p:grpSpPr>
        <a:xfrm>
          <a:off x="0" y="0"/>
          <a:ext cx="0" cy="0"/>
          <a:chOff x="0" y="0"/>
          <a:chExt cx="0" cy="0"/>
        </a:xfrm>
      </p:grpSpPr>
      <p:sp>
        <p:nvSpPr>
          <p:cNvPr id="32" name="Google Shape;32;p28"/>
          <p:cNvSpPr txBox="1">
            <a:spLocks noGrp="1"/>
          </p:cNvSpPr>
          <p:nvPr>
            <p:ph type="title"/>
          </p:nvPr>
        </p:nvSpPr>
        <p:spPr>
          <a:xfrm>
            <a:off x="838200" y="365124"/>
            <a:ext cx="8686800" cy="1325880"/>
          </a:xfrm>
          <a:prstGeom prst="rect">
            <a:avLst/>
          </a:prstGeom>
          <a:noFill/>
          <a:ln>
            <a:noFill/>
          </a:ln>
        </p:spPr>
        <p:txBody>
          <a:bodyPr spcFirstLastPara="1" wrap="square" lIns="91425" tIns="45700" rIns="91425" bIns="45700" anchor="b" anchorCtr="0">
            <a:noAutofit/>
          </a:bodyPr>
          <a:lstStyle>
            <a:lvl1pPr lvl="0" algn="l">
              <a:lnSpc>
                <a:spcPct val="244444"/>
              </a:lnSpc>
              <a:spcBef>
                <a:spcPts val="0"/>
              </a:spcBef>
              <a:spcAft>
                <a:spcPts val="0"/>
              </a:spcAft>
              <a:buClr>
                <a:srgbClr val="6D6B6B"/>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33" name="Google Shape;33;p28"/>
          <p:cNvPicPr preferRelativeResize="0"/>
          <p:nvPr/>
        </p:nvPicPr>
        <p:blipFill rotWithShape="1">
          <a:blip r:embed="rId2">
            <a:alphaModFix/>
          </a:blip>
          <a:srcRect/>
          <a:stretch/>
        </p:blipFill>
        <p:spPr>
          <a:xfrm>
            <a:off x="0" y="6219190"/>
            <a:ext cx="12192000" cy="137160"/>
          </a:xfrm>
          <a:prstGeom prst="rect">
            <a:avLst/>
          </a:prstGeom>
          <a:noFill/>
          <a:ln>
            <a:noFill/>
          </a:ln>
        </p:spPr>
      </p:pic>
      <p:sp>
        <p:nvSpPr>
          <p:cNvPr id="34" name="Google Shape;34;p28"/>
          <p:cNvSpPr txBox="1">
            <a:spLocks noGrp="1"/>
          </p:cNvSpPr>
          <p:nvPr>
            <p:ph type="dt" idx="10"/>
          </p:nvPr>
        </p:nvSpPr>
        <p:spPr>
          <a:xfrm>
            <a:off x="838200" y="6356350"/>
            <a:ext cx="11430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000" b="1" i="0">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28"/>
          <p:cNvSpPr txBox="1">
            <a:spLocks noGrp="1"/>
          </p:cNvSpPr>
          <p:nvPr>
            <p:ph type="ftr" idx="11"/>
          </p:nvPr>
        </p:nvSpPr>
        <p:spPr>
          <a:xfrm>
            <a:off x="1981200" y="6356350"/>
            <a:ext cx="411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000" b="1" i="0">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1" i="0" u="none" strike="noStrike" cap="none">
                <a:solidFill>
                  <a:schemeClr val="accen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1" i="0" u="none" strike="noStrike" cap="none">
                <a:solidFill>
                  <a:schemeClr val="accen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1" i="0" u="none" strike="noStrike" cap="none">
                <a:solidFill>
                  <a:schemeClr val="accen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1" i="0" u="none" strike="noStrike" cap="none">
                <a:solidFill>
                  <a:schemeClr val="accen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1" i="0" u="none" strike="noStrike" cap="none">
                <a:solidFill>
                  <a:schemeClr val="accen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1" i="0" u="none" strike="noStrike" cap="none">
                <a:solidFill>
                  <a:schemeClr val="accen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1" i="0" u="none" strike="noStrike" cap="none">
                <a:solidFill>
                  <a:schemeClr val="accen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1" i="0" u="none" strike="noStrike" cap="none">
                <a:solidFill>
                  <a:schemeClr val="accen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1"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37" name="Google Shape;37;p28"/>
          <p:cNvPicPr preferRelativeResize="0"/>
          <p:nvPr/>
        </p:nvPicPr>
        <p:blipFill rotWithShape="1">
          <a:blip r:embed="rId3">
            <a:alphaModFix/>
          </a:blip>
          <a:srcRect/>
          <a:stretch/>
        </p:blipFill>
        <p:spPr>
          <a:xfrm>
            <a:off x="10091638" y="865399"/>
            <a:ext cx="1262162" cy="742177"/>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ig Statement">
  <p:cSld name="Big Statement">
    <p:spTree>
      <p:nvGrpSpPr>
        <p:cNvPr id="1" name="Shape 38"/>
        <p:cNvGrpSpPr/>
        <p:nvPr/>
      </p:nvGrpSpPr>
      <p:grpSpPr>
        <a:xfrm>
          <a:off x="0" y="0"/>
          <a:ext cx="0" cy="0"/>
          <a:chOff x="0" y="0"/>
          <a:chExt cx="0" cy="0"/>
        </a:xfrm>
      </p:grpSpPr>
      <p:sp>
        <p:nvSpPr>
          <p:cNvPr id="39" name="Google Shape;39;p38"/>
          <p:cNvSpPr/>
          <p:nvPr/>
        </p:nvSpPr>
        <p:spPr>
          <a:xfrm>
            <a:off x="1" y="433953"/>
            <a:ext cx="12192000" cy="5595668"/>
          </a:xfrm>
          <a:prstGeom prst="rect">
            <a:avLst/>
          </a:prstGeom>
          <a:solidFill>
            <a:schemeClr val="lt2">
              <a:alpha val="48627"/>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0" name="Google Shape;40;p38"/>
          <p:cNvSpPr txBox="1">
            <a:spLocks noGrp="1"/>
          </p:cNvSpPr>
          <p:nvPr>
            <p:ph type="title"/>
          </p:nvPr>
        </p:nvSpPr>
        <p:spPr>
          <a:xfrm>
            <a:off x="838200" y="1028064"/>
            <a:ext cx="8686800" cy="3983904"/>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rgbClr val="6D6B6B"/>
              </a:buClr>
              <a:buSzPts val="4400"/>
              <a:buFont typeface="Arial Black"/>
              <a:buNone/>
              <a:defRPr b="0" i="0">
                <a:latin typeface="Arial Black"/>
                <a:ea typeface="Arial Black"/>
                <a:cs typeface="Arial Black"/>
                <a:sym typeface="Arial Black"/>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41" name="Google Shape;41;p38"/>
          <p:cNvPicPr preferRelativeResize="0"/>
          <p:nvPr/>
        </p:nvPicPr>
        <p:blipFill rotWithShape="1">
          <a:blip r:embed="rId2">
            <a:alphaModFix/>
          </a:blip>
          <a:srcRect/>
          <a:stretch/>
        </p:blipFill>
        <p:spPr>
          <a:xfrm>
            <a:off x="0" y="6212501"/>
            <a:ext cx="12192000" cy="137160"/>
          </a:xfrm>
          <a:prstGeom prst="rect">
            <a:avLst/>
          </a:prstGeom>
          <a:noFill/>
          <a:ln>
            <a:noFill/>
          </a:ln>
        </p:spPr>
      </p:pic>
      <p:sp>
        <p:nvSpPr>
          <p:cNvPr id="42" name="Google Shape;42;p38"/>
          <p:cNvSpPr txBox="1">
            <a:spLocks noGrp="1"/>
          </p:cNvSpPr>
          <p:nvPr>
            <p:ph type="dt" idx="10"/>
          </p:nvPr>
        </p:nvSpPr>
        <p:spPr>
          <a:xfrm>
            <a:off x="838200" y="6356350"/>
            <a:ext cx="11430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000" b="1" i="0">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38"/>
          <p:cNvSpPr txBox="1">
            <a:spLocks noGrp="1"/>
          </p:cNvSpPr>
          <p:nvPr>
            <p:ph type="ftr" idx="11"/>
          </p:nvPr>
        </p:nvSpPr>
        <p:spPr>
          <a:xfrm>
            <a:off x="1981200" y="6356350"/>
            <a:ext cx="411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000" b="1" i="0">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1" i="0" u="none" strike="noStrike" cap="none">
                <a:solidFill>
                  <a:schemeClr val="accen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1" i="0" u="none" strike="noStrike" cap="none">
                <a:solidFill>
                  <a:schemeClr val="accen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1" i="0" u="none" strike="noStrike" cap="none">
                <a:solidFill>
                  <a:schemeClr val="accen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1" i="0" u="none" strike="noStrike" cap="none">
                <a:solidFill>
                  <a:schemeClr val="accen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1" i="0" u="none" strike="noStrike" cap="none">
                <a:solidFill>
                  <a:schemeClr val="accen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1" i="0" u="none" strike="noStrike" cap="none">
                <a:solidFill>
                  <a:schemeClr val="accen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1" i="0" u="none" strike="noStrike" cap="none">
                <a:solidFill>
                  <a:schemeClr val="accen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1" i="0" u="none" strike="noStrike" cap="none">
                <a:solidFill>
                  <a:schemeClr val="accen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1"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45" name="Google Shape;45;p38"/>
          <p:cNvPicPr preferRelativeResize="0"/>
          <p:nvPr/>
        </p:nvPicPr>
        <p:blipFill rotWithShape="1">
          <a:blip r:embed="rId3">
            <a:alphaModFix/>
          </a:blip>
          <a:srcRect/>
          <a:stretch/>
        </p:blipFill>
        <p:spPr>
          <a:xfrm>
            <a:off x="10091638" y="865399"/>
            <a:ext cx="1262162" cy="742177"/>
          </a:xfrm>
          <a:prstGeom prst="rect">
            <a:avLst/>
          </a:prstGeom>
          <a:noFill/>
          <a:ln>
            <a:noFill/>
          </a:ln>
        </p:spPr>
      </p:pic>
      <p:sp>
        <p:nvSpPr>
          <p:cNvPr id="46" name="Google Shape;46;p38"/>
          <p:cNvSpPr txBox="1">
            <a:spLocks noGrp="1"/>
          </p:cNvSpPr>
          <p:nvPr>
            <p:ph type="body" idx="1"/>
          </p:nvPr>
        </p:nvSpPr>
        <p:spPr>
          <a:xfrm>
            <a:off x="838200" y="5209788"/>
            <a:ext cx="8686800" cy="834773"/>
          </a:xfrm>
          <a:prstGeom prst="rect">
            <a:avLst/>
          </a:prstGeom>
          <a:noFill/>
          <a:ln>
            <a:noFill/>
          </a:ln>
        </p:spPr>
        <p:txBody>
          <a:bodyPr spcFirstLastPara="1" wrap="square" lIns="457200" tIns="137150" rIns="91425" bIns="45700" anchor="t" anchorCtr="0">
            <a:noAutofit/>
          </a:bodyPr>
          <a:lstStyle>
            <a:lvl1pPr marL="457200" marR="0" lvl="0" indent="-355600" algn="l">
              <a:lnSpc>
                <a:spcPct val="120000"/>
              </a:lnSpc>
              <a:spcBef>
                <a:spcPts val="1000"/>
              </a:spcBef>
              <a:spcAft>
                <a:spcPts val="0"/>
              </a:spcAft>
              <a:buClr>
                <a:schemeClr val="dk1"/>
              </a:buClr>
              <a:buSzPts val="2000"/>
              <a:buFont typeface="Noto Sans Symbols"/>
              <a:buChar char="⎯"/>
              <a:defRPr sz="2000" b="0"/>
            </a:lvl1pPr>
            <a:lvl2pPr marL="914400" lvl="1" indent="-228600" algn="l">
              <a:lnSpc>
                <a:spcPct val="228571"/>
              </a:lnSpc>
              <a:spcBef>
                <a:spcPts val="1800"/>
              </a:spcBef>
              <a:spcAft>
                <a:spcPts val="0"/>
              </a:spcAft>
              <a:buClr>
                <a:schemeClr val="dk1"/>
              </a:buClr>
              <a:buSzPts val="1400"/>
              <a:buNone/>
              <a:defRPr sz="1400"/>
            </a:lvl2pPr>
            <a:lvl3pPr marL="1371600" lvl="2" indent="-228600" algn="l">
              <a:lnSpc>
                <a:spcPct val="100000"/>
              </a:lnSpc>
              <a:spcBef>
                <a:spcPts val="500"/>
              </a:spcBef>
              <a:spcAft>
                <a:spcPts val="0"/>
              </a:spcAft>
              <a:buClr>
                <a:schemeClr val="dk1"/>
              </a:buClr>
              <a:buSzPts val="1200"/>
              <a:buNone/>
              <a:defRPr sz="1200"/>
            </a:lvl3pPr>
            <a:lvl4pPr marL="1828800" lvl="3" indent="-228600" algn="l">
              <a:lnSpc>
                <a:spcPct val="10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53"/>
        <p:cNvGrpSpPr/>
        <p:nvPr/>
      </p:nvGrpSpPr>
      <p:grpSpPr>
        <a:xfrm>
          <a:off x="0" y="0"/>
          <a:ext cx="0" cy="0"/>
          <a:chOff x="0" y="0"/>
          <a:chExt cx="0" cy="0"/>
        </a:xfrm>
      </p:grpSpPr>
      <p:sp>
        <p:nvSpPr>
          <p:cNvPr id="54" name="Google Shape;54;p39"/>
          <p:cNvSpPr txBox="1">
            <a:spLocks noGrp="1"/>
          </p:cNvSpPr>
          <p:nvPr>
            <p:ph type="body" idx="1"/>
          </p:nvPr>
        </p:nvSpPr>
        <p:spPr>
          <a:xfrm>
            <a:off x="839788" y="1690688"/>
            <a:ext cx="5157787" cy="814385"/>
          </a:xfrm>
          <a:prstGeom prst="rect">
            <a:avLst/>
          </a:prstGeom>
          <a:noFill/>
          <a:ln>
            <a:noFill/>
          </a:ln>
        </p:spPr>
        <p:txBody>
          <a:bodyPr spcFirstLastPara="1" wrap="square" lIns="91425" tIns="45700" rIns="91425" bIns="45700" anchor="b" anchorCtr="0">
            <a:noAutofit/>
          </a:bodyPr>
          <a:lstStyle>
            <a:lvl1pPr marL="457200" marR="0" lvl="0" indent="-228600" algn="l">
              <a:lnSpc>
                <a:spcPct val="90000"/>
              </a:lnSpc>
              <a:spcBef>
                <a:spcPts val="1000"/>
              </a:spcBef>
              <a:spcAft>
                <a:spcPts val="0"/>
              </a:spcAft>
              <a:buClr>
                <a:schemeClr val="dk1"/>
              </a:buClr>
              <a:buSzPts val="2400"/>
              <a:buFont typeface="Arial"/>
              <a:buNone/>
              <a:defRPr sz="2400" b="1"/>
            </a:lvl1pPr>
            <a:lvl2pPr marL="914400" lvl="1" indent="-228600" algn="l">
              <a:lnSpc>
                <a:spcPct val="160000"/>
              </a:lnSpc>
              <a:spcBef>
                <a:spcPts val="1800"/>
              </a:spcBef>
              <a:spcAft>
                <a:spcPts val="0"/>
              </a:spcAft>
              <a:buClr>
                <a:schemeClr val="dk1"/>
              </a:buClr>
              <a:buSzPts val="2000"/>
              <a:buNone/>
              <a:defRPr sz="2000" b="1"/>
            </a:lvl2pPr>
            <a:lvl3pPr marL="1371600" lvl="2" indent="-228600" algn="l">
              <a:lnSpc>
                <a:spcPct val="100000"/>
              </a:lnSpc>
              <a:spcBef>
                <a:spcPts val="500"/>
              </a:spcBef>
              <a:spcAft>
                <a:spcPts val="0"/>
              </a:spcAft>
              <a:buClr>
                <a:schemeClr val="dk1"/>
              </a:buClr>
              <a:buSzPts val="1800"/>
              <a:buNone/>
              <a:defRPr sz="1800" b="1"/>
            </a:lvl3pPr>
            <a:lvl4pPr marL="1828800" lvl="3" indent="-228600" algn="l">
              <a:lnSpc>
                <a:spcPct val="10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5" name="Google Shape;55;p39"/>
          <p:cNvSpPr txBox="1">
            <a:spLocks noGrp="1"/>
          </p:cNvSpPr>
          <p:nvPr>
            <p:ph type="body" idx="2"/>
          </p:nvPr>
        </p:nvSpPr>
        <p:spPr>
          <a:xfrm>
            <a:off x="6172200" y="1690689"/>
            <a:ext cx="5183188" cy="814386"/>
          </a:xfrm>
          <a:prstGeom prst="rect">
            <a:avLst/>
          </a:prstGeom>
          <a:noFill/>
          <a:ln>
            <a:noFill/>
          </a:ln>
        </p:spPr>
        <p:txBody>
          <a:bodyPr spcFirstLastPara="1" wrap="square" lIns="91425" tIns="45700" rIns="91425" bIns="45700" anchor="b" anchorCtr="0">
            <a:noAutofit/>
          </a:bodyPr>
          <a:lstStyle>
            <a:lvl1pPr marL="457200" marR="0" lvl="0" indent="-228600" algn="l">
              <a:lnSpc>
                <a:spcPct val="90000"/>
              </a:lnSpc>
              <a:spcBef>
                <a:spcPts val="1000"/>
              </a:spcBef>
              <a:spcAft>
                <a:spcPts val="0"/>
              </a:spcAft>
              <a:buClr>
                <a:schemeClr val="dk1"/>
              </a:buClr>
              <a:buSzPts val="2400"/>
              <a:buFont typeface="Arial"/>
              <a:buNone/>
              <a:defRPr sz="2400" b="1"/>
            </a:lvl1pPr>
            <a:lvl2pPr marL="914400" lvl="1" indent="-228600" algn="l">
              <a:lnSpc>
                <a:spcPct val="160000"/>
              </a:lnSpc>
              <a:spcBef>
                <a:spcPts val="1800"/>
              </a:spcBef>
              <a:spcAft>
                <a:spcPts val="0"/>
              </a:spcAft>
              <a:buClr>
                <a:schemeClr val="dk1"/>
              </a:buClr>
              <a:buSzPts val="2000"/>
              <a:buNone/>
              <a:defRPr sz="2000" b="1"/>
            </a:lvl2pPr>
            <a:lvl3pPr marL="1371600" lvl="2" indent="-228600" algn="l">
              <a:lnSpc>
                <a:spcPct val="100000"/>
              </a:lnSpc>
              <a:spcBef>
                <a:spcPts val="500"/>
              </a:spcBef>
              <a:spcAft>
                <a:spcPts val="0"/>
              </a:spcAft>
              <a:buClr>
                <a:schemeClr val="dk1"/>
              </a:buClr>
              <a:buSzPts val="1800"/>
              <a:buNone/>
              <a:defRPr sz="1800" b="1"/>
            </a:lvl3pPr>
            <a:lvl4pPr marL="1828800" lvl="3" indent="-228600" algn="l">
              <a:lnSpc>
                <a:spcPct val="10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pic>
        <p:nvPicPr>
          <p:cNvPr id="56" name="Google Shape;56;p39"/>
          <p:cNvPicPr preferRelativeResize="0"/>
          <p:nvPr/>
        </p:nvPicPr>
        <p:blipFill rotWithShape="1">
          <a:blip r:embed="rId2">
            <a:alphaModFix/>
          </a:blip>
          <a:srcRect/>
          <a:stretch/>
        </p:blipFill>
        <p:spPr>
          <a:xfrm>
            <a:off x="0" y="6219190"/>
            <a:ext cx="12192000" cy="137160"/>
          </a:xfrm>
          <a:prstGeom prst="rect">
            <a:avLst/>
          </a:prstGeom>
          <a:noFill/>
          <a:ln>
            <a:noFill/>
          </a:ln>
        </p:spPr>
      </p:pic>
      <p:sp>
        <p:nvSpPr>
          <p:cNvPr id="57" name="Google Shape;57;p39"/>
          <p:cNvSpPr txBox="1">
            <a:spLocks noGrp="1"/>
          </p:cNvSpPr>
          <p:nvPr>
            <p:ph type="dt" idx="10"/>
          </p:nvPr>
        </p:nvSpPr>
        <p:spPr>
          <a:xfrm>
            <a:off x="838200" y="6356350"/>
            <a:ext cx="11430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000" b="1" i="0">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39"/>
          <p:cNvSpPr txBox="1">
            <a:spLocks noGrp="1"/>
          </p:cNvSpPr>
          <p:nvPr>
            <p:ph type="ftr" idx="11"/>
          </p:nvPr>
        </p:nvSpPr>
        <p:spPr>
          <a:xfrm>
            <a:off x="1981200" y="6356350"/>
            <a:ext cx="411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000" b="1" i="0">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1" i="0" u="none" strike="noStrike" cap="none">
                <a:solidFill>
                  <a:schemeClr val="accen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1" i="0" u="none" strike="noStrike" cap="none">
                <a:solidFill>
                  <a:schemeClr val="accen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1" i="0" u="none" strike="noStrike" cap="none">
                <a:solidFill>
                  <a:schemeClr val="accen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1" i="0" u="none" strike="noStrike" cap="none">
                <a:solidFill>
                  <a:schemeClr val="accen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1" i="0" u="none" strike="noStrike" cap="none">
                <a:solidFill>
                  <a:schemeClr val="accen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1" i="0" u="none" strike="noStrike" cap="none">
                <a:solidFill>
                  <a:schemeClr val="accen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1" i="0" u="none" strike="noStrike" cap="none">
                <a:solidFill>
                  <a:schemeClr val="accen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1" i="0" u="none" strike="noStrike" cap="none">
                <a:solidFill>
                  <a:schemeClr val="accen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1"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60" name="Google Shape;60;p39"/>
          <p:cNvSpPr txBox="1">
            <a:spLocks noGrp="1"/>
          </p:cNvSpPr>
          <p:nvPr>
            <p:ph type="title"/>
          </p:nvPr>
        </p:nvSpPr>
        <p:spPr>
          <a:xfrm>
            <a:off x="838200" y="365124"/>
            <a:ext cx="8686800" cy="1325880"/>
          </a:xfrm>
          <a:prstGeom prst="rect">
            <a:avLst/>
          </a:prstGeom>
          <a:noFill/>
          <a:ln>
            <a:noFill/>
          </a:ln>
        </p:spPr>
        <p:txBody>
          <a:bodyPr spcFirstLastPara="1" wrap="square" lIns="91425" tIns="45700" rIns="91425" bIns="45700" anchor="b" anchorCtr="0">
            <a:noAutofit/>
          </a:bodyPr>
          <a:lstStyle>
            <a:lvl1pPr lvl="0" algn="l">
              <a:lnSpc>
                <a:spcPct val="244444"/>
              </a:lnSpc>
              <a:spcBef>
                <a:spcPts val="0"/>
              </a:spcBef>
              <a:spcAft>
                <a:spcPts val="0"/>
              </a:spcAft>
              <a:buClr>
                <a:srgbClr val="6D6B6B"/>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39"/>
          <p:cNvSpPr txBox="1">
            <a:spLocks noGrp="1"/>
          </p:cNvSpPr>
          <p:nvPr>
            <p:ph type="body" idx="3"/>
          </p:nvPr>
        </p:nvSpPr>
        <p:spPr>
          <a:xfrm>
            <a:off x="838200" y="2636809"/>
            <a:ext cx="5159375" cy="3399501"/>
          </a:xfrm>
          <a:prstGeom prst="rect">
            <a:avLst/>
          </a:prstGeom>
          <a:noFill/>
          <a:ln>
            <a:noFill/>
          </a:ln>
        </p:spPr>
        <p:txBody>
          <a:bodyPr spcFirstLastPara="1" wrap="square" lIns="91425" tIns="45700" rIns="91425" bIns="45700" anchor="t" anchorCtr="0">
            <a:noAutofit/>
          </a:bodyPr>
          <a:lstStyle>
            <a:lvl1pPr marL="457200" lvl="0" indent="-228600" algn="l">
              <a:lnSpc>
                <a:spcPct val="200000"/>
              </a:lnSpc>
              <a:spcBef>
                <a:spcPts val="1800"/>
              </a:spcBef>
              <a:spcAft>
                <a:spcPts val="0"/>
              </a:spcAft>
              <a:buClr>
                <a:schemeClr val="dk1"/>
              </a:buClr>
              <a:buSzPts val="1800"/>
              <a:buNone/>
              <a:defRPr/>
            </a:lvl1pPr>
            <a:lvl2pPr marL="914400" lvl="1" indent="-342900" algn="l">
              <a:lnSpc>
                <a:spcPct val="177777"/>
              </a:lnSpc>
              <a:spcBef>
                <a:spcPts val="1800"/>
              </a:spcBef>
              <a:spcAft>
                <a:spcPts val="0"/>
              </a:spcAft>
              <a:buClr>
                <a:schemeClr val="dk1"/>
              </a:buClr>
              <a:buSzPts val="1800"/>
              <a:buChar char="•"/>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2" name="Google Shape;62;p39"/>
          <p:cNvSpPr txBox="1">
            <a:spLocks noGrp="1"/>
          </p:cNvSpPr>
          <p:nvPr>
            <p:ph type="body" idx="4"/>
          </p:nvPr>
        </p:nvSpPr>
        <p:spPr>
          <a:xfrm>
            <a:off x="6194425" y="2635946"/>
            <a:ext cx="5159375" cy="3399501"/>
          </a:xfrm>
          <a:prstGeom prst="rect">
            <a:avLst/>
          </a:prstGeom>
          <a:noFill/>
          <a:ln>
            <a:noFill/>
          </a:ln>
        </p:spPr>
        <p:txBody>
          <a:bodyPr spcFirstLastPara="1" wrap="square" lIns="91425" tIns="45700" rIns="91425" bIns="45700" anchor="t" anchorCtr="0">
            <a:noAutofit/>
          </a:bodyPr>
          <a:lstStyle>
            <a:lvl1pPr marL="457200" lvl="0" indent="-228600" algn="l">
              <a:lnSpc>
                <a:spcPct val="200000"/>
              </a:lnSpc>
              <a:spcBef>
                <a:spcPts val="1800"/>
              </a:spcBef>
              <a:spcAft>
                <a:spcPts val="0"/>
              </a:spcAft>
              <a:buClr>
                <a:schemeClr val="dk1"/>
              </a:buClr>
              <a:buSzPts val="1800"/>
              <a:buNone/>
              <a:defRPr/>
            </a:lvl1pPr>
            <a:lvl2pPr marL="914400" lvl="1" indent="-342900" algn="l">
              <a:lnSpc>
                <a:spcPct val="177777"/>
              </a:lnSpc>
              <a:spcBef>
                <a:spcPts val="1800"/>
              </a:spcBef>
              <a:spcAft>
                <a:spcPts val="0"/>
              </a:spcAft>
              <a:buClr>
                <a:schemeClr val="dk1"/>
              </a:buClr>
              <a:buSzPts val="1800"/>
              <a:buChar char="•"/>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63" name="Google Shape;63;p39"/>
          <p:cNvPicPr preferRelativeResize="0"/>
          <p:nvPr/>
        </p:nvPicPr>
        <p:blipFill rotWithShape="1">
          <a:blip r:embed="rId3">
            <a:alphaModFix/>
          </a:blip>
          <a:srcRect/>
          <a:stretch/>
        </p:blipFill>
        <p:spPr>
          <a:xfrm>
            <a:off x="10091638" y="865399"/>
            <a:ext cx="1262162" cy="742177"/>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73"/>
        <p:cNvGrpSpPr/>
        <p:nvPr/>
      </p:nvGrpSpPr>
      <p:grpSpPr>
        <a:xfrm>
          <a:off x="0" y="0"/>
          <a:ext cx="0" cy="0"/>
          <a:chOff x="0" y="0"/>
          <a:chExt cx="0" cy="0"/>
        </a:xfrm>
      </p:grpSpPr>
      <p:sp>
        <p:nvSpPr>
          <p:cNvPr id="74" name="Google Shape;74;p40"/>
          <p:cNvSpPr txBox="1">
            <a:spLocks noGrp="1"/>
          </p:cNvSpPr>
          <p:nvPr>
            <p:ph type="body" idx="1"/>
          </p:nvPr>
        </p:nvSpPr>
        <p:spPr>
          <a:xfrm>
            <a:off x="838200" y="1825626"/>
            <a:ext cx="7164388" cy="4203996"/>
          </a:xfrm>
          <a:prstGeom prst="rect">
            <a:avLst/>
          </a:prstGeom>
          <a:noFill/>
          <a:ln>
            <a:noFill/>
          </a:ln>
        </p:spPr>
        <p:txBody>
          <a:bodyPr spcFirstLastPara="1" wrap="square" lIns="91425" tIns="45700" rIns="91425" bIns="45700" anchor="t" anchorCtr="0">
            <a:noAutofit/>
          </a:bodyPr>
          <a:lstStyle>
            <a:lvl1pPr marL="457200" lvl="0" indent="-228600" algn="l">
              <a:lnSpc>
                <a:spcPct val="128571"/>
              </a:lnSpc>
              <a:spcBef>
                <a:spcPts val="1800"/>
              </a:spcBef>
              <a:spcAft>
                <a:spcPts val="0"/>
              </a:spcAft>
              <a:buClr>
                <a:schemeClr val="dk1"/>
              </a:buClr>
              <a:buSzPts val="2800"/>
              <a:buNone/>
              <a:defRPr sz="2800"/>
            </a:lvl1pPr>
            <a:lvl2pPr marL="914400" lvl="1" indent="-406400" algn="l">
              <a:lnSpc>
                <a:spcPct val="114285"/>
              </a:lnSpc>
              <a:spcBef>
                <a:spcPts val="1800"/>
              </a:spcBef>
              <a:spcAft>
                <a:spcPts val="0"/>
              </a:spcAft>
              <a:buClr>
                <a:schemeClr val="dk1"/>
              </a:buClr>
              <a:buSzPts val="2800"/>
              <a:buChar char="•"/>
              <a:defRPr sz="2800"/>
            </a:lvl2pPr>
            <a:lvl3pPr marL="1371600" lvl="2" indent="-355600" algn="l">
              <a:lnSpc>
                <a:spcPct val="100000"/>
              </a:lnSpc>
              <a:spcBef>
                <a:spcPts val="500"/>
              </a:spcBef>
              <a:spcAft>
                <a:spcPts val="0"/>
              </a:spcAft>
              <a:buClr>
                <a:schemeClr val="dk1"/>
              </a:buClr>
              <a:buSzPts val="2000"/>
              <a:buChar char="•"/>
              <a:defRPr sz="2000"/>
            </a:lvl3pPr>
            <a:lvl4pPr marL="1828800" lvl="3" indent="-342900" algn="l">
              <a:lnSpc>
                <a:spcPct val="100000"/>
              </a:lnSpc>
              <a:spcBef>
                <a:spcPts val="500"/>
              </a:spcBef>
              <a:spcAft>
                <a:spcPts val="0"/>
              </a:spcAft>
              <a:buClr>
                <a:schemeClr val="dk1"/>
              </a:buClr>
              <a:buSzPts val="1800"/>
              <a:buChar char="•"/>
              <a:defRPr sz="18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75" name="Google Shape;75;p40"/>
          <p:cNvSpPr txBox="1">
            <a:spLocks noGrp="1"/>
          </p:cNvSpPr>
          <p:nvPr>
            <p:ph type="title"/>
          </p:nvPr>
        </p:nvSpPr>
        <p:spPr>
          <a:xfrm>
            <a:off x="838200" y="365124"/>
            <a:ext cx="8686800" cy="1325880"/>
          </a:xfrm>
          <a:prstGeom prst="rect">
            <a:avLst/>
          </a:prstGeom>
          <a:noFill/>
          <a:ln>
            <a:noFill/>
          </a:ln>
        </p:spPr>
        <p:txBody>
          <a:bodyPr spcFirstLastPara="1" wrap="square" lIns="91425" tIns="45700" rIns="91425" bIns="45700" anchor="b" anchorCtr="0">
            <a:noAutofit/>
          </a:bodyPr>
          <a:lstStyle>
            <a:lvl1pPr lvl="0" algn="l">
              <a:lnSpc>
                <a:spcPct val="244444"/>
              </a:lnSpc>
              <a:spcBef>
                <a:spcPts val="0"/>
              </a:spcBef>
              <a:spcAft>
                <a:spcPts val="0"/>
              </a:spcAft>
              <a:buClr>
                <a:srgbClr val="6D6B6B"/>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76" name="Google Shape;76;p40"/>
          <p:cNvPicPr preferRelativeResize="0"/>
          <p:nvPr/>
        </p:nvPicPr>
        <p:blipFill rotWithShape="1">
          <a:blip r:embed="rId2">
            <a:alphaModFix/>
          </a:blip>
          <a:srcRect/>
          <a:stretch/>
        </p:blipFill>
        <p:spPr>
          <a:xfrm>
            <a:off x="0" y="6219190"/>
            <a:ext cx="12192000" cy="137160"/>
          </a:xfrm>
          <a:prstGeom prst="rect">
            <a:avLst/>
          </a:prstGeom>
          <a:noFill/>
          <a:ln>
            <a:noFill/>
          </a:ln>
        </p:spPr>
      </p:pic>
      <p:sp>
        <p:nvSpPr>
          <p:cNvPr id="77" name="Google Shape;77;p40"/>
          <p:cNvSpPr txBox="1">
            <a:spLocks noGrp="1"/>
          </p:cNvSpPr>
          <p:nvPr>
            <p:ph type="dt" idx="10"/>
          </p:nvPr>
        </p:nvSpPr>
        <p:spPr>
          <a:xfrm>
            <a:off x="838200" y="6356350"/>
            <a:ext cx="11430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000" b="1" i="0">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40"/>
          <p:cNvSpPr txBox="1">
            <a:spLocks noGrp="1"/>
          </p:cNvSpPr>
          <p:nvPr>
            <p:ph type="ftr" idx="11"/>
          </p:nvPr>
        </p:nvSpPr>
        <p:spPr>
          <a:xfrm>
            <a:off x="1981200" y="6356350"/>
            <a:ext cx="411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000" b="1" i="0">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1" i="0" u="none" strike="noStrike" cap="none">
                <a:solidFill>
                  <a:schemeClr val="accen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1" i="0" u="none" strike="noStrike" cap="none">
                <a:solidFill>
                  <a:schemeClr val="accen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1" i="0" u="none" strike="noStrike" cap="none">
                <a:solidFill>
                  <a:schemeClr val="accen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1" i="0" u="none" strike="noStrike" cap="none">
                <a:solidFill>
                  <a:schemeClr val="accen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1" i="0" u="none" strike="noStrike" cap="none">
                <a:solidFill>
                  <a:schemeClr val="accen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1" i="0" u="none" strike="noStrike" cap="none">
                <a:solidFill>
                  <a:schemeClr val="accen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1" i="0" u="none" strike="noStrike" cap="none">
                <a:solidFill>
                  <a:schemeClr val="accen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1" i="0" u="none" strike="noStrike" cap="none">
                <a:solidFill>
                  <a:schemeClr val="accen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1"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80" name="Google Shape;80;p40"/>
          <p:cNvPicPr preferRelativeResize="0"/>
          <p:nvPr/>
        </p:nvPicPr>
        <p:blipFill rotWithShape="1">
          <a:blip r:embed="rId3">
            <a:alphaModFix/>
          </a:blip>
          <a:srcRect/>
          <a:stretch/>
        </p:blipFill>
        <p:spPr>
          <a:xfrm>
            <a:off x="10091638" y="865399"/>
            <a:ext cx="1262162" cy="742177"/>
          </a:xfrm>
          <a:prstGeom prst="rect">
            <a:avLst/>
          </a:prstGeom>
          <a:noFill/>
          <a:ln>
            <a:noFill/>
          </a:ln>
        </p:spPr>
      </p:pic>
      <p:sp>
        <p:nvSpPr>
          <p:cNvPr id="81" name="Google Shape;81;p40"/>
          <p:cNvSpPr txBox="1">
            <a:spLocks noGrp="1"/>
          </p:cNvSpPr>
          <p:nvPr>
            <p:ph type="body" idx="2"/>
          </p:nvPr>
        </p:nvSpPr>
        <p:spPr>
          <a:xfrm>
            <a:off x="8153400" y="1825624"/>
            <a:ext cx="3200400" cy="4203997"/>
          </a:xfrm>
          <a:prstGeom prst="rect">
            <a:avLst/>
          </a:prstGeom>
          <a:noFill/>
          <a:ln>
            <a:noFill/>
          </a:ln>
        </p:spPr>
        <p:txBody>
          <a:bodyPr spcFirstLastPara="1" wrap="square" lIns="91425" tIns="137150" rIns="91425" bIns="45700" anchor="t" anchorCtr="0">
            <a:noAutofit/>
          </a:bodyPr>
          <a:lstStyle>
            <a:lvl1pPr marL="457200" marR="0" lvl="0" indent="-228600" algn="l">
              <a:lnSpc>
                <a:spcPct val="120000"/>
              </a:lnSpc>
              <a:spcBef>
                <a:spcPts val="1000"/>
              </a:spcBef>
              <a:spcAft>
                <a:spcPts val="0"/>
              </a:spcAft>
              <a:buClr>
                <a:schemeClr val="dk1"/>
              </a:buClr>
              <a:buSzPts val="2000"/>
              <a:buFont typeface="Arial"/>
              <a:buNone/>
              <a:defRPr sz="2000" b="0"/>
            </a:lvl1pPr>
            <a:lvl2pPr marL="914400" lvl="1" indent="-228600" algn="l">
              <a:lnSpc>
                <a:spcPct val="228571"/>
              </a:lnSpc>
              <a:spcBef>
                <a:spcPts val="1800"/>
              </a:spcBef>
              <a:spcAft>
                <a:spcPts val="0"/>
              </a:spcAft>
              <a:buClr>
                <a:schemeClr val="dk1"/>
              </a:buClr>
              <a:buSzPts val="1400"/>
              <a:buNone/>
              <a:defRPr sz="1400"/>
            </a:lvl2pPr>
            <a:lvl3pPr marL="1371600" lvl="2" indent="-228600" algn="l">
              <a:lnSpc>
                <a:spcPct val="100000"/>
              </a:lnSpc>
              <a:spcBef>
                <a:spcPts val="500"/>
              </a:spcBef>
              <a:spcAft>
                <a:spcPts val="0"/>
              </a:spcAft>
              <a:buClr>
                <a:schemeClr val="dk1"/>
              </a:buClr>
              <a:buSzPts val="1200"/>
              <a:buNone/>
              <a:defRPr sz="1200"/>
            </a:lvl3pPr>
            <a:lvl4pPr marL="1828800" lvl="3" indent="-228600" algn="l">
              <a:lnSpc>
                <a:spcPct val="10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resenation Intro">
  <p:cSld name="Presenation Intro">
    <p:spTree>
      <p:nvGrpSpPr>
        <p:cNvPr id="1" name="Shape 82"/>
        <p:cNvGrpSpPr/>
        <p:nvPr/>
      </p:nvGrpSpPr>
      <p:grpSpPr>
        <a:xfrm>
          <a:off x="0" y="0"/>
          <a:ext cx="0" cy="0"/>
          <a:chOff x="0" y="0"/>
          <a:chExt cx="0" cy="0"/>
        </a:xfrm>
      </p:grpSpPr>
      <p:sp>
        <p:nvSpPr>
          <p:cNvPr id="83" name="Google Shape;83;p32"/>
          <p:cNvSpPr/>
          <p:nvPr/>
        </p:nvSpPr>
        <p:spPr>
          <a:xfrm>
            <a:off x="1" y="433953"/>
            <a:ext cx="12192000" cy="5595668"/>
          </a:xfrm>
          <a:prstGeom prst="rect">
            <a:avLst/>
          </a:prstGeom>
          <a:solidFill>
            <a:schemeClr val="lt2">
              <a:alpha val="48627"/>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4" name="Google Shape;84;p32"/>
          <p:cNvSpPr txBox="1">
            <a:spLocks noGrp="1"/>
          </p:cNvSpPr>
          <p:nvPr>
            <p:ph type="title"/>
          </p:nvPr>
        </p:nvSpPr>
        <p:spPr>
          <a:xfrm>
            <a:off x="838200" y="365124"/>
            <a:ext cx="8686800" cy="1325880"/>
          </a:xfrm>
          <a:prstGeom prst="rect">
            <a:avLst/>
          </a:prstGeom>
          <a:noFill/>
          <a:ln>
            <a:noFill/>
          </a:ln>
        </p:spPr>
        <p:txBody>
          <a:bodyPr spcFirstLastPara="1" wrap="square" lIns="91425" tIns="45700" rIns="91425" bIns="45700" anchor="b" anchorCtr="0">
            <a:noAutofit/>
          </a:bodyPr>
          <a:lstStyle>
            <a:lvl1pPr lvl="0" algn="l">
              <a:lnSpc>
                <a:spcPct val="244444"/>
              </a:lnSpc>
              <a:spcBef>
                <a:spcPts val="0"/>
              </a:spcBef>
              <a:spcAft>
                <a:spcPts val="0"/>
              </a:spcAft>
              <a:buClr>
                <a:srgbClr val="6D6B6B"/>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85" name="Google Shape;85;p32"/>
          <p:cNvPicPr preferRelativeResize="0"/>
          <p:nvPr/>
        </p:nvPicPr>
        <p:blipFill rotWithShape="1">
          <a:blip r:embed="rId2">
            <a:alphaModFix/>
          </a:blip>
          <a:srcRect/>
          <a:stretch/>
        </p:blipFill>
        <p:spPr>
          <a:xfrm>
            <a:off x="0" y="6212501"/>
            <a:ext cx="12192000" cy="137160"/>
          </a:xfrm>
          <a:prstGeom prst="rect">
            <a:avLst/>
          </a:prstGeom>
          <a:noFill/>
          <a:ln>
            <a:noFill/>
          </a:ln>
        </p:spPr>
      </p:pic>
      <p:sp>
        <p:nvSpPr>
          <p:cNvPr id="86" name="Google Shape;86;p32"/>
          <p:cNvSpPr txBox="1">
            <a:spLocks noGrp="1"/>
          </p:cNvSpPr>
          <p:nvPr>
            <p:ph type="dt" idx="10"/>
          </p:nvPr>
        </p:nvSpPr>
        <p:spPr>
          <a:xfrm>
            <a:off x="838200" y="6356350"/>
            <a:ext cx="11430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000" b="1" i="0">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32"/>
          <p:cNvSpPr txBox="1">
            <a:spLocks noGrp="1"/>
          </p:cNvSpPr>
          <p:nvPr>
            <p:ph type="ftr" idx="11"/>
          </p:nvPr>
        </p:nvSpPr>
        <p:spPr>
          <a:xfrm>
            <a:off x="1981200" y="6356350"/>
            <a:ext cx="411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000" b="1" i="0">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1" i="0" u="none" strike="noStrike" cap="none">
                <a:solidFill>
                  <a:schemeClr val="accen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1" i="0" u="none" strike="noStrike" cap="none">
                <a:solidFill>
                  <a:schemeClr val="accen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1" i="0" u="none" strike="noStrike" cap="none">
                <a:solidFill>
                  <a:schemeClr val="accen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1" i="0" u="none" strike="noStrike" cap="none">
                <a:solidFill>
                  <a:schemeClr val="accen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1" i="0" u="none" strike="noStrike" cap="none">
                <a:solidFill>
                  <a:schemeClr val="accen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1" i="0" u="none" strike="noStrike" cap="none">
                <a:solidFill>
                  <a:schemeClr val="accen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1" i="0" u="none" strike="noStrike" cap="none">
                <a:solidFill>
                  <a:schemeClr val="accen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1" i="0" u="none" strike="noStrike" cap="none">
                <a:solidFill>
                  <a:schemeClr val="accen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1"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89" name="Google Shape;89;p32"/>
          <p:cNvPicPr preferRelativeResize="0"/>
          <p:nvPr/>
        </p:nvPicPr>
        <p:blipFill rotWithShape="1">
          <a:blip r:embed="rId3">
            <a:alphaModFix/>
          </a:blip>
          <a:srcRect/>
          <a:stretch/>
        </p:blipFill>
        <p:spPr>
          <a:xfrm>
            <a:off x="10091638" y="865399"/>
            <a:ext cx="1262162" cy="742177"/>
          </a:xfrm>
          <a:prstGeom prst="rect">
            <a:avLst/>
          </a:prstGeom>
          <a:noFill/>
          <a:ln>
            <a:noFill/>
          </a:ln>
        </p:spPr>
      </p:pic>
      <p:sp>
        <p:nvSpPr>
          <p:cNvPr id="90" name="Google Shape;90;p32"/>
          <p:cNvSpPr txBox="1">
            <a:spLocks noGrp="1"/>
          </p:cNvSpPr>
          <p:nvPr>
            <p:ph type="body" idx="1"/>
          </p:nvPr>
        </p:nvSpPr>
        <p:spPr>
          <a:xfrm>
            <a:off x="838200" y="1825625"/>
            <a:ext cx="8686800" cy="4203996"/>
          </a:xfrm>
          <a:prstGeom prst="rect">
            <a:avLst/>
          </a:prstGeom>
          <a:noFill/>
          <a:ln>
            <a:noFill/>
          </a:ln>
        </p:spPr>
        <p:txBody>
          <a:bodyPr spcFirstLastPara="1" wrap="square" lIns="91425" tIns="45700" rIns="91425" bIns="45700" anchor="t" anchorCtr="0">
            <a:noAutofit/>
          </a:bodyPr>
          <a:lstStyle>
            <a:lvl1pPr marL="457200" lvl="0" indent="-228600" algn="l">
              <a:lnSpc>
                <a:spcPct val="122222"/>
              </a:lnSpc>
              <a:spcBef>
                <a:spcPts val="1800"/>
              </a:spcBef>
              <a:spcAft>
                <a:spcPts val="0"/>
              </a:spcAft>
              <a:buClr>
                <a:schemeClr val="dk1"/>
              </a:buClr>
              <a:buSzPts val="3600"/>
              <a:buNone/>
              <a:defRPr sz="3600"/>
            </a:lvl1pPr>
            <a:lvl2pPr marL="914400" lvl="1" indent="-406400" algn="l">
              <a:lnSpc>
                <a:spcPct val="128571"/>
              </a:lnSpc>
              <a:spcBef>
                <a:spcPts val="1800"/>
              </a:spcBef>
              <a:spcAft>
                <a:spcPts val="0"/>
              </a:spcAft>
              <a:buClr>
                <a:schemeClr val="dk1"/>
              </a:buClr>
              <a:buSzPts val="2800"/>
              <a:buChar char="•"/>
              <a:defRPr sz="2800"/>
            </a:lvl2pPr>
            <a:lvl3pPr marL="1371600" lvl="2" indent="-406400" algn="l">
              <a:lnSpc>
                <a:spcPct val="128571"/>
              </a:lnSpc>
              <a:spcBef>
                <a:spcPts val="1800"/>
              </a:spcBef>
              <a:spcAft>
                <a:spcPts val="0"/>
              </a:spcAft>
              <a:buClr>
                <a:schemeClr val="dk1"/>
              </a:buClr>
              <a:buSzPts val="2800"/>
              <a:buChar char="•"/>
              <a:defRPr sz="2800"/>
            </a:lvl3pPr>
            <a:lvl4pPr marL="1828800" lvl="3" indent="-406400" algn="l">
              <a:lnSpc>
                <a:spcPct val="128571"/>
              </a:lnSpc>
              <a:spcBef>
                <a:spcPts val="1800"/>
              </a:spcBef>
              <a:spcAft>
                <a:spcPts val="0"/>
              </a:spcAft>
              <a:buClr>
                <a:schemeClr val="dk1"/>
              </a:buClr>
              <a:buSzPts val="2800"/>
              <a:buChar char="•"/>
              <a:defRPr sz="2800"/>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1"/>
        <p:cNvGrpSpPr/>
        <p:nvPr/>
      </p:nvGrpSpPr>
      <p:grpSpPr>
        <a:xfrm>
          <a:off x="0" y="0"/>
          <a:ext cx="0" cy="0"/>
          <a:chOff x="0" y="0"/>
          <a:chExt cx="0" cy="0"/>
        </a:xfrm>
      </p:grpSpPr>
      <p:sp>
        <p:nvSpPr>
          <p:cNvPr id="92" name="Google Shape;92;p30"/>
          <p:cNvSpPr/>
          <p:nvPr/>
        </p:nvSpPr>
        <p:spPr>
          <a:xfrm>
            <a:off x="1" y="433953"/>
            <a:ext cx="12192000" cy="5595668"/>
          </a:xfrm>
          <a:prstGeom prst="rect">
            <a:avLst/>
          </a:prstGeom>
          <a:solidFill>
            <a:schemeClr val="lt2">
              <a:alpha val="48627"/>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93" name="Google Shape;93;p30"/>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lvl="0" algn="ctr">
              <a:lnSpc>
                <a:spcPct val="100000"/>
              </a:lnSpc>
              <a:spcBef>
                <a:spcPts val="0"/>
              </a:spcBef>
              <a:spcAft>
                <a:spcPts val="0"/>
              </a:spcAft>
              <a:buClr>
                <a:srgbClr val="6D6B6B"/>
              </a:buClr>
              <a:buSzPts val="6000"/>
              <a:buFont typeface="Arial Black"/>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4" name="Google Shape;94;p30"/>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lvl="0" algn="ctr">
              <a:lnSpc>
                <a:spcPct val="150000"/>
              </a:lnSpc>
              <a:spcBef>
                <a:spcPts val="1800"/>
              </a:spcBef>
              <a:spcAft>
                <a:spcPts val="0"/>
              </a:spcAft>
              <a:buClr>
                <a:schemeClr val="dk1"/>
              </a:buClr>
              <a:buSzPts val="2400"/>
              <a:buNone/>
              <a:defRPr sz="2400" b="1" i="0"/>
            </a:lvl1pPr>
            <a:lvl2pPr lvl="1" algn="ctr">
              <a:lnSpc>
                <a:spcPct val="160000"/>
              </a:lnSpc>
              <a:spcBef>
                <a:spcPts val="1800"/>
              </a:spcBef>
              <a:spcAft>
                <a:spcPts val="0"/>
              </a:spcAft>
              <a:buClr>
                <a:schemeClr val="dk1"/>
              </a:buClr>
              <a:buSzPts val="2000"/>
              <a:buNone/>
              <a:defRPr sz="2000"/>
            </a:lvl2pPr>
            <a:lvl3pPr lvl="2" algn="ctr">
              <a:lnSpc>
                <a:spcPct val="100000"/>
              </a:lnSpc>
              <a:spcBef>
                <a:spcPts val="500"/>
              </a:spcBef>
              <a:spcAft>
                <a:spcPts val="0"/>
              </a:spcAft>
              <a:buClr>
                <a:schemeClr val="dk1"/>
              </a:buClr>
              <a:buSzPts val="1800"/>
              <a:buNone/>
              <a:defRPr sz="1800"/>
            </a:lvl3pPr>
            <a:lvl4pPr lvl="3" algn="ctr">
              <a:lnSpc>
                <a:spcPct val="10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95" name="Google Shape;95;p30"/>
          <p:cNvPicPr preferRelativeResize="0"/>
          <p:nvPr/>
        </p:nvPicPr>
        <p:blipFill rotWithShape="1">
          <a:blip r:embed="rId2">
            <a:alphaModFix/>
          </a:blip>
          <a:srcRect/>
          <a:stretch/>
        </p:blipFill>
        <p:spPr>
          <a:xfrm>
            <a:off x="0" y="6212501"/>
            <a:ext cx="12192000" cy="13716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Header Turquoise">
  <p:cSld name="Section Header Turquoise">
    <p:bg>
      <p:bgPr>
        <a:solidFill>
          <a:schemeClr val="accent1"/>
        </a:solidFill>
        <a:effectLst/>
      </p:bgPr>
    </p:bg>
    <p:spTree>
      <p:nvGrpSpPr>
        <p:cNvPr id="1" name="Shape 99"/>
        <p:cNvGrpSpPr/>
        <p:nvPr/>
      </p:nvGrpSpPr>
      <p:grpSpPr>
        <a:xfrm>
          <a:off x="0" y="0"/>
          <a:ext cx="0" cy="0"/>
          <a:chOff x="0" y="0"/>
          <a:chExt cx="0" cy="0"/>
        </a:xfrm>
      </p:grpSpPr>
      <p:sp>
        <p:nvSpPr>
          <p:cNvPr id="100" name="Google Shape;100;p33"/>
          <p:cNvSpPr txBox="1">
            <a:spLocks noGrp="1"/>
          </p:cNvSpPr>
          <p:nvPr>
            <p:ph type="title"/>
          </p:nvPr>
        </p:nvSpPr>
        <p:spPr>
          <a:xfrm>
            <a:off x="831850" y="1341517"/>
            <a:ext cx="8686800" cy="1376522"/>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lt1"/>
              </a:buClr>
              <a:buSzPts val="6000"/>
              <a:buFont typeface="Arial Black"/>
              <a:buNone/>
              <a:defRPr sz="6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1" name="Google Shape;101;p33"/>
          <p:cNvSpPr txBox="1">
            <a:spLocks noGrp="1"/>
          </p:cNvSpPr>
          <p:nvPr>
            <p:ph type="body" idx="1"/>
          </p:nvPr>
        </p:nvSpPr>
        <p:spPr>
          <a:xfrm>
            <a:off x="838200" y="2802018"/>
            <a:ext cx="8686800" cy="1435100"/>
          </a:xfrm>
          <a:prstGeom prst="rect">
            <a:avLst/>
          </a:prstGeom>
          <a:noFill/>
          <a:ln>
            <a:noFill/>
          </a:ln>
        </p:spPr>
        <p:txBody>
          <a:bodyPr spcFirstLastPara="1" wrap="square" lIns="91425" tIns="45700" rIns="91425" bIns="45700" anchor="t" anchorCtr="0">
            <a:noAutofit/>
          </a:bodyPr>
          <a:lstStyle>
            <a:lvl1pPr marL="457200" lvl="0" indent="-228600" algn="l">
              <a:lnSpc>
                <a:spcPct val="150000"/>
              </a:lnSpc>
              <a:spcBef>
                <a:spcPts val="1800"/>
              </a:spcBef>
              <a:spcAft>
                <a:spcPts val="0"/>
              </a:spcAft>
              <a:buClr>
                <a:schemeClr val="lt1"/>
              </a:buClr>
              <a:buSzPts val="2400"/>
              <a:buNone/>
              <a:defRPr sz="2400" b="1" i="0">
                <a:solidFill>
                  <a:schemeClr val="lt1"/>
                </a:solidFill>
              </a:defRPr>
            </a:lvl1pPr>
            <a:lvl2pPr marL="914400" lvl="1" indent="-228600" algn="l">
              <a:lnSpc>
                <a:spcPct val="160000"/>
              </a:lnSpc>
              <a:spcBef>
                <a:spcPts val="1800"/>
              </a:spcBef>
              <a:spcAft>
                <a:spcPts val="0"/>
              </a:spcAft>
              <a:buClr>
                <a:srgbClr val="A1A0A0"/>
              </a:buClr>
              <a:buSzPts val="2000"/>
              <a:buNone/>
              <a:defRPr sz="2000">
                <a:solidFill>
                  <a:srgbClr val="A1A0A0"/>
                </a:solidFill>
              </a:defRPr>
            </a:lvl2pPr>
            <a:lvl3pPr marL="1371600" lvl="2" indent="-228600" algn="l">
              <a:lnSpc>
                <a:spcPct val="100000"/>
              </a:lnSpc>
              <a:spcBef>
                <a:spcPts val="500"/>
              </a:spcBef>
              <a:spcAft>
                <a:spcPts val="0"/>
              </a:spcAft>
              <a:buClr>
                <a:srgbClr val="A1A0A0"/>
              </a:buClr>
              <a:buSzPts val="1800"/>
              <a:buNone/>
              <a:defRPr sz="1800">
                <a:solidFill>
                  <a:srgbClr val="A1A0A0"/>
                </a:solidFill>
              </a:defRPr>
            </a:lvl3pPr>
            <a:lvl4pPr marL="1828800" lvl="3" indent="-228600" algn="l">
              <a:lnSpc>
                <a:spcPct val="100000"/>
              </a:lnSpc>
              <a:spcBef>
                <a:spcPts val="500"/>
              </a:spcBef>
              <a:spcAft>
                <a:spcPts val="0"/>
              </a:spcAft>
              <a:buClr>
                <a:srgbClr val="A1A0A0"/>
              </a:buClr>
              <a:buSzPts val="1600"/>
              <a:buNone/>
              <a:defRPr sz="1600">
                <a:solidFill>
                  <a:srgbClr val="A1A0A0"/>
                </a:solidFill>
              </a:defRPr>
            </a:lvl4pPr>
            <a:lvl5pPr marL="2286000" lvl="4" indent="-228600" algn="l">
              <a:lnSpc>
                <a:spcPct val="90000"/>
              </a:lnSpc>
              <a:spcBef>
                <a:spcPts val="500"/>
              </a:spcBef>
              <a:spcAft>
                <a:spcPts val="0"/>
              </a:spcAft>
              <a:buClr>
                <a:srgbClr val="A1A0A0"/>
              </a:buClr>
              <a:buSzPts val="1600"/>
              <a:buNone/>
              <a:defRPr sz="1600">
                <a:solidFill>
                  <a:srgbClr val="A1A0A0"/>
                </a:solidFill>
              </a:defRPr>
            </a:lvl5pPr>
            <a:lvl6pPr marL="2743200" lvl="5" indent="-228600" algn="l">
              <a:lnSpc>
                <a:spcPct val="90000"/>
              </a:lnSpc>
              <a:spcBef>
                <a:spcPts val="500"/>
              </a:spcBef>
              <a:spcAft>
                <a:spcPts val="0"/>
              </a:spcAft>
              <a:buClr>
                <a:srgbClr val="A1A0A0"/>
              </a:buClr>
              <a:buSzPts val="1600"/>
              <a:buNone/>
              <a:defRPr sz="1600">
                <a:solidFill>
                  <a:srgbClr val="A1A0A0"/>
                </a:solidFill>
              </a:defRPr>
            </a:lvl6pPr>
            <a:lvl7pPr marL="3200400" lvl="6" indent="-228600" algn="l">
              <a:lnSpc>
                <a:spcPct val="90000"/>
              </a:lnSpc>
              <a:spcBef>
                <a:spcPts val="500"/>
              </a:spcBef>
              <a:spcAft>
                <a:spcPts val="0"/>
              </a:spcAft>
              <a:buClr>
                <a:srgbClr val="A1A0A0"/>
              </a:buClr>
              <a:buSzPts val="1600"/>
              <a:buNone/>
              <a:defRPr sz="1600">
                <a:solidFill>
                  <a:srgbClr val="A1A0A0"/>
                </a:solidFill>
              </a:defRPr>
            </a:lvl7pPr>
            <a:lvl8pPr marL="3657600" lvl="7" indent="-228600" algn="l">
              <a:lnSpc>
                <a:spcPct val="90000"/>
              </a:lnSpc>
              <a:spcBef>
                <a:spcPts val="500"/>
              </a:spcBef>
              <a:spcAft>
                <a:spcPts val="0"/>
              </a:spcAft>
              <a:buClr>
                <a:srgbClr val="A1A0A0"/>
              </a:buClr>
              <a:buSzPts val="1600"/>
              <a:buNone/>
              <a:defRPr sz="1600">
                <a:solidFill>
                  <a:srgbClr val="A1A0A0"/>
                </a:solidFill>
              </a:defRPr>
            </a:lvl8pPr>
            <a:lvl9pPr marL="4114800" lvl="8" indent="-228600" algn="l">
              <a:lnSpc>
                <a:spcPct val="90000"/>
              </a:lnSpc>
              <a:spcBef>
                <a:spcPts val="500"/>
              </a:spcBef>
              <a:spcAft>
                <a:spcPts val="0"/>
              </a:spcAft>
              <a:buClr>
                <a:srgbClr val="A1A0A0"/>
              </a:buClr>
              <a:buSzPts val="1600"/>
              <a:buNone/>
              <a:defRPr sz="1600">
                <a:solidFill>
                  <a:srgbClr val="A1A0A0"/>
                </a:solidFill>
              </a:defRPr>
            </a:lvl9pPr>
          </a:lstStyle>
          <a:p>
            <a:endParaRPr/>
          </a:p>
        </p:txBody>
      </p:sp>
      <p:sp>
        <p:nvSpPr>
          <p:cNvPr id="102" name="Google Shape;102;p33"/>
          <p:cNvSpPr txBox="1">
            <a:spLocks noGrp="1"/>
          </p:cNvSpPr>
          <p:nvPr>
            <p:ph type="dt" idx="10"/>
          </p:nvPr>
        </p:nvSpPr>
        <p:spPr>
          <a:xfrm>
            <a:off x="838200" y="6356350"/>
            <a:ext cx="11430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000" b="1" i="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3" name="Google Shape;103;p33"/>
          <p:cNvSpPr txBox="1">
            <a:spLocks noGrp="1"/>
          </p:cNvSpPr>
          <p:nvPr>
            <p:ph type="ftr" idx="11"/>
          </p:nvPr>
        </p:nvSpPr>
        <p:spPr>
          <a:xfrm>
            <a:off x="1981200" y="6356350"/>
            <a:ext cx="411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000" b="1" i="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4" name="Google Shape;104;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28571"/>
              </a:lnSpc>
              <a:spcBef>
                <a:spcPts val="180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L="914400" marR="0" lvl="1" indent="-406400" algn="l" rtl="0">
              <a:lnSpc>
                <a:spcPct val="114285"/>
              </a:lnSpc>
              <a:spcBef>
                <a:spcPts val="18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1" name="Google Shape;11;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6D6B6B"/>
              </a:buClr>
              <a:buSzPts val="4400"/>
              <a:buFont typeface="Arial Black"/>
              <a:buNone/>
              <a:defRPr sz="4400" b="1" i="0" u="none" strike="noStrike" cap="none">
                <a:solidFill>
                  <a:srgbClr val="6D6B6B"/>
                </a:solidFill>
                <a:latin typeface="Arial Black"/>
                <a:ea typeface="Arial Black"/>
                <a:cs typeface="Arial Black"/>
                <a:sym typeface="Arial Black"/>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 name="Google Shape;12;p25"/>
          <p:cNvSpPr txBox="1">
            <a:spLocks noGrp="1"/>
          </p:cNvSpPr>
          <p:nvPr>
            <p:ph type="dt" idx="10"/>
          </p:nvPr>
        </p:nvSpPr>
        <p:spPr>
          <a:xfrm>
            <a:off x="838200" y="6356350"/>
            <a:ext cx="11430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000" b="1" i="0" u="none" strike="noStrike" cap="none">
                <a:solidFill>
                  <a:schemeClr val="accen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3" name="Google Shape;13;p25"/>
          <p:cNvSpPr txBox="1">
            <a:spLocks noGrp="1"/>
          </p:cNvSpPr>
          <p:nvPr>
            <p:ph type="ftr" idx="11"/>
          </p:nvPr>
        </p:nvSpPr>
        <p:spPr>
          <a:xfrm>
            <a:off x="1981200" y="6356350"/>
            <a:ext cx="41148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000" b="1" i="0" u="none" strike="noStrike" cap="none">
                <a:solidFill>
                  <a:schemeClr val="accen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4" name="Google Shape;14;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1" i="0" u="none" strike="noStrike" cap="none">
                <a:solidFill>
                  <a:schemeClr val="accen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1" i="0" u="none" strike="noStrike" cap="none">
                <a:solidFill>
                  <a:schemeClr val="accen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1" i="0" u="none" strike="noStrike" cap="none">
                <a:solidFill>
                  <a:schemeClr val="accen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1" i="0" u="none" strike="noStrike" cap="none">
                <a:solidFill>
                  <a:schemeClr val="accen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1" i="0" u="none" strike="noStrike" cap="none">
                <a:solidFill>
                  <a:schemeClr val="accen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1" i="0" u="none" strike="noStrike" cap="none">
                <a:solidFill>
                  <a:schemeClr val="accen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1" i="0" u="none" strike="noStrike" cap="none">
                <a:solidFill>
                  <a:schemeClr val="accen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1" i="0" u="none" strike="noStrike" cap="none">
                <a:solidFill>
                  <a:schemeClr val="accen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1"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6" r:id="rId6"/>
    <p:sldLayoutId id="2147483657" r:id="rId7"/>
    <p:sldLayoutId id="2147483658" r:id="rId8"/>
    <p:sldLayoutId id="2147483660" r:id="rId9"/>
    <p:sldLayoutId id="2147483661" r:id="rId10"/>
    <p:sldLayoutId id="2147483662" r:id="rId11"/>
    <p:sldLayoutId id="2147483663" r:id="rId12"/>
    <p:sldLayoutId id="2147483664" r:id="rId13"/>
    <p:sldLayoutId id="2147483666" r:id="rId14"/>
    <p:sldLayoutId id="2147483667" r:id="rId15"/>
    <p:sldLayoutId id="2147483668"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9.png"/><Relationship Id="rId7" Type="http://schemas.openxmlformats.org/officeDocument/2006/relationships/diagramColors" Target="../diagrams/colors1.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9.png"/><Relationship Id="rId7" Type="http://schemas.openxmlformats.org/officeDocument/2006/relationships/diagramColors" Target="../diagrams/colors2.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fs22.formsite.com/QRIS/exfxtk3iub/index"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hyperlink" Target="https://fs22.formsite.com/QRIS/exfxtk3iub/index"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hyperlink" Target="https://fs22.formsite.com/QRIS/exfxtk3iub/index"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hyperlink" Target="https://fs22.formsite.com/QRIS/images/Spark_Branded_QI_Cycles_Goal_Selection__Resources_10-23__RUS-_READY.pdf" TargetMode="External"/><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hyperlink" Target="http://www.oregonqrisresources.org/" TargetMode="External"/><Relationship Id="rId7" Type="http://schemas.openxmlformats.org/officeDocument/2006/relationships/image" Target="../media/image23.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hyperlink" Target="mailto:qrishelp@wou.edu" TargetMode="Externa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forms.gle/F16KhPRFdo51KhFF7" TargetMode="External"/><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1"/>
          <p:cNvSpPr txBox="1">
            <a:spLocks noGrp="1"/>
          </p:cNvSpPr>
          <p:nvPr>
            <p:ph type="title"/>
          </p:nvPr>
        </p:nvSpPr>
        <p:spPr>
          <a:xfrm>
            <a:off x="266700" y="1591548"/>
            <a:ext cx="11658600" cy="3569175"/>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rgbClr val="6D6B6B"/>
              </a:buClr>
              <a:buSzPts val="5400"/>
              <a:buFont typeface="Arial Black"/>
              <a:buNone/>
            </a:pPr>
            <a:r>
              <a:rPr lang="ru-RU" sz="5400" dirty="0">
                <a:latin typeface="Open Sans SemiBold" panose="020B0706030804020204" pitchFamily="34" charset="0"/>
                <a:ea typeface="Open Sans SemiBold" panose="020B0706030804020204" pitchFamily="34" charset="0"/>
                <a:cs typeface="Open Sans SemiBold" panose="020B0706030804020204" pitchFamily="34" charset="0"/>
              </a:rPr>
              <a:t>Цикл повышения качества </a:t>
            </a:r>
            <a:r>
              <a:rPr lang="en-US" sz="5400" dirty="0">
                <a:latin typeface="Open Sans SemiBold" panose="020B0706030804020204" pitchFamily="34" charset="0"/>
                <a:ea typeface="Open Sans SemiBold" panose="020B0706030804020204" pitchFamily="34" charset="0"/>
                <a:cs typeface="Open Sans SemiBold" panose="020B0706030804020204" pitchFamily="34" charset="0"/>
              </a:rPr>
              <a:t>(QI): </a:t>
            </a:r>
            <a:r>
              <a:rPr lang="ru-RU" sz="5400" dirty="0">
                <a:latin typeface="Open Sans SemiBold" panose="020B0706030804020204" pitchFamily="34" charset="0"/>
                <a:ea typeface="Open Sans SemiBold" panose="020B0706030804020204" pitchFamily="34" charset="0"/>
                <a:cs typeface="Open Sans SemiBold" panose="020B0706030804020204" pitchFamily="34" charset="0"/>
              </a:rPr>
              <a:t>общий обзор </a:t>
            </a:r>
            <a:endParaRPr sz="5400" dirty="0">
              <a:latin typeface="Open Sans SemiBold" panose="020B0706030804020204" pitchFamily="34" charset="0"/>
              <a:ea typeface="Open Sans SemiBold" panose="020B0706030804020204" pitchFamily="34" charset="0"/>
              <a:cs typeface="Open Sans SemiBold" panose="020B0706030804020204" pitchFamily="34" charset="0"/>
            </a:endParaRPr>
          </a:p>
          <a:p>
            <a:pPr marL="0" lvl="0" indent="0" algn="ctr" rtl="0">
              <a:spcBef>
                <a:spcPts val="0"/>
              </a:spcBef>
              <a:spcAft>
                <a:spcPts val="0"/>
              </a:spcAft>
              <a:buClr>
                <a:srgbClr val="6D6B6B"/>
              </a:buClr>
              <a:buSzPts val="5400"/>
              <a:buFont typeface="Arial Black"/>
              <a:buNone/>
            </a:pPr>
            <a:endParaRPr lang="en-US" sz="5400" dirty="0">
              <a:latin typeface="Open Sans" panose="020B0606030504020204" pitchFamily="34" charset="0"/>
            </a:endParaRPr>
          </a:p>
          <a:p>
            <a:pPr marL="0" lvl="0" indent="0" algn="ctr" rtl="0">
              <a:spcBef>
                <a:spcPts val="0"/>
              </a:spcBef>
              <a:spcAft>
                <a:spcPts val="0"/>
              </a:spcAft>
              <a:buClr>
                <a:srgbClr val="6D6B6B"/>
              </a:buClr>
              <a:buSzPts val="5400"/>
              <a:buFont typeface="Arial Black"/>
              <a:buNone/>
            </a:pPr>
            <a:r>
              <a:rPr lang="en-US" sz="1400" dirty="0">
                <a:latin typeface="Open Sans" panose="020B0606030504020204" pitchFamily="34" charset="0"/>
              </a:rPr>
              <a:t> </a:t>
            </a:r>
            <a:endParaRPr sz="1400" dirty="0">
              <a:latin typeface="Open Sans" panose="020B0606030504020204" pitchFamily="34" charset="0"/>
            </a:endParaRPr>
          </a:p>
          <a:p>
            <a:pPr marL="0" lvl="0" indent="0" algn="ctr" rtl="0">
              <a:spcBef>
                <a:spcPts val="0"/>
              </a:spcBef>
              <a:spcAft>
                <a:spcPts val="0"/>
              </a:spcAft>
              <a:buClr>
                <a:srgbClr val="6D6B6B"/>
              </a:buClr>
              <a:buSzPts val="5400"/>
              <a:buFont typeface="Arial Black"/>
              <a:buNone/>
            </a:pPr>
            <a:r>
              <a:rPr lang="ru-RU" sz="1400" dirty="0">
                <a:latin typeface="Open Sans" panose="020B0606030504020204" pitchFamily="34" charset="0"/>
              </a:rPr>
              <a:t>Образовательная категория </a:t>
            </a:r>
            <a:r>
              <a:rPr lang="en-US" sz="1400" dirty="0">
                <a:latin typeface="Open Sans" panose="020B0606030504020204" pitchFamily="34" charset="0"/>
              </a:rPr>
              <a:t>(CKC): </a:t>
            </a:r>
            <a:r>
              <a:rPr lang="ru-RU" sz="1400" dirty="0">
                <a:latin typeface="Open Sans" panose="020B0606030504020204" pitchFamily="34" charset="0"/>
              </a:rPr>
              <a:t>Управление бизнесом</a:t>
            </a:r>
            <a:r>
              <a:rPr lang="en-US" sz="1400" dirty="0">
                <a:latin typeface="Open Sans" panose="020B0606030504020204" pitchFamily="34" charset="0"/>
              </a:rPr>
              <a:t> (Program Management), Set 1</a:t>
            </a:r>
            <a:endParaRPr sz="1400" dirty="0">
              <a:latin typeface="Open Sans" panose="020B0606030504020204" pitchFamily="34" charset="0"/>
            </a:endParaRPr>
          </a:p>
        </p:txBody>
      </p:sp>
      <p:pic>
        <p:nvPicPr>
          <p:cNvPr id="166" name="Google Shape;166;p1"/>
          <p:cNvPicPr preferRelativeResize="0"/>
          <p:nvPr/>
        </p:nvPicPr>
        <p:blipFill rotWithShape="1">
          <a:blip r:embed="rId3">
            <a:alphaModFix/>
          </a:blip>
          <a:srcRect/>
          <a:stretch/>
        </p:blipFill>
        <p:spPr>
          <a:xfrm>
            <a:off x="10782677" y="586216"/>
            <a:ext cx="1216615" cy="681270"/>
          </a:xfrm>
          <a:prstGeom prst="rect">
            <a:avLst/>
          </a:prstGeom>
          <a:noFill/>
          <a:ln>
            <a:noFill/>
          </a:ln>
        </p:spPr>
      </p:pic>
      <p:sp>
        <p:nvSpPr>
          <p:cNvPr id="2" name="TextBox 1">
            <a:extLst>
              <a:ext uri="{FF2B5EF4-FFF2-40B4-BE49-F238E27FC236}">
                <a16:creationId xmlns:a16="http://schemas.microsoft.com/office/drawing/2014/main" id="{9B7BBFB4-996D-4B6A-973B-33A5B211BCB0}"/>
              </a:ext>
            </a:extLst>
          </p:cNvPr>
          <p:cNvSpPr txBox="1"/>
          <p:nvPr/>
        </p:nvSpPr>
        <p:spPr>
          <a:xfrm>
            <a:off x="9924108" y="5160723"/>
            <a:ext cx="1819729" cy="523220"/>
          </a:xfrm>
          <a:prstGeom prst="rect">
            <a:avLst/>
          </a:prstGeom>
          <a:noFill/>
        </p:spPr>
        <p:txBody>
          <a:bodyPr wrap="none" rtlCol="0">
            <a:spAutoFit/>
          </a:bodyPr>
          <a:lstStyle/>
          <a:p>
            <a:r>
              <a:rPr lang="en-US" dirty="0">
                <a:latin typeface="Open Sans" panose="020B0606030504020204" pitchFamily="34" charset="0"/>
                <a:ea typeface="Open Sans" panose="020B0606030504020204" pitchFamily="34" charset="0"/>
                <a:cs typeface="Open Sans" panose="020B0606030504020204" pitchFamily="34" charset="0"/>
              </a:rPr>
              <a:t>Revised June 2024</a:t>
            </a:r>
          </a:p>
          <a:p>
            <a:r>
              <a:rPr lang="ru-RU" dirty="0">
                <a:latin typeface="Open Sans" panose="020B0606030504020204" pitchFamily="34" charset="0"/>
                <a:ea typeface="Open Sans" panose="020B0606030504020204" pitchFamily="34" charset="0"/>
                <a:cs typeface="Open Sans" panose="020B0606030504020204" pitchFamily="34" charset="0"/>
              </a:rPr>
              <a:t>Версия</a:t>
            </a:r>
            <a:r>
              <a:rPr lang="en-US" dirty="0">
                <a:latin typeface="Open Sans" panose="020B0606030504020204" pitchFamily="34" charset="0"/>
                <a:ea typeface="Open Sans" panose="020B0606030504020204" pitchFamily="34" charset="0"/>
                <a:cs typeface="Open Sans" panose="020B0606030504020204" pitchFamily="34" charset="0"/>
              </a:rPr>
              <a:t> </a:t>
            </a:r>
            <a:r>
              <a:rPr lang="ru-RU" dirty="0">
                <a:latin typeface="Open Sans" panose="020B0606030504020204" pitchFamily="34" charset="0"/>
                <a:ea typeface="Open Sans" panose="020B0606030504020204" pitchFamily="34" charset="0"/>
                <a:cs typeface="Open Sans" panose="020B0606030504020204" pitchFamily="34" charset="0"/>
              </a:rPr>
              <a:t>Июнь</a:t>
            </a:r>
            <a:r>
              <a:rPr lang="en-US" dirty="0">
                <a:latin typeface="Open Sans" panose="020B0606030504020204" pitchFamily="34" charset="0"/>
                <a:ea typeface="Open Sans" panose="020B0606030504020204" pitchFamily="34" charset="0"/>
                <a:cs typeface="Open Sans" panose="020B0606030504020204" pitchFamily="34" charset="0"/>
              </a:rPr>
              <a:t> 2024</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7"/>
          <p:cNvSpPr txBox="1">
            <a:spLocks noGrp="1"/>
          </p:cNvSpPr>
          <p:nvPr>
            <p:ph type="title"/>
          </p:nvPr>
        </p:nvSpPr>
        <p:spPr>
          <a:xfrm>
            <a:off x="140537" y="250258"/>
            <a:ext cx="11531869" cy="1001416"/>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6D6B6B"/>
              </a:buClr>
              <a:buSzPts val="4400"/>
              <a:buFont typeface="Open Sans ExtraBold"/>
              <a:buNone/>
            </a:pPr>
            <a:r>
              <a:rPr lang="ru-RU" sz="3800" b="0" dirty="0">
                <a:latin typeface="Open Sans SemiBold" panose="020B0706030804020204" pitchFamily="34" charset="0"/>
                <a:ea typeface="Open Sans SemiBold" panose="020B0706030804020204" pitchFamily="34" charset="0"/>
                <a:cs typeface="Open Sans SemiBold" panose="020B0706030804020204" pitchFamily="34" charset="0"/>
                <a:sym typeface="Open Sans ExtraBold"/>
              </a:rPr>
              <a:t>Работа над Циклом повышения качества (</a:t>
            </a:r>
            <a:r>
              <a:rPr lang="en-US" sz="3800" b="0" dirty="0">
                <a:latin typeface="Open Sans SemiBold" panose="020B0706030804020204" pitchFamily="34" charset="0"/>
                <a:ea typeface="Open Sans SemiBold" panose="020B0706030804020204" pitchFamily="34" charset="0"/>
                <a:cs typeface="Open Sans SemiBold" panose="020B0706030804020204" pitchFamily="34" charset="0"/>
                <a:sym typeface="Open Sans ExtraBold"/>
              </a:rPr>
              <a:t>QI Cycle</a:t>
            </a:r>
            <a:r>
              <a:rPr lang="ru-RU" sz="3800" b="0" dirty="0">
                <a:latin typeface="Open Sans SemiBold" panose="020B0706030804020204" pitchFamily="34" charset="0"/>
                <a:ea typeface="Open Sans SemiBold" panose="020B0706030804020204" pitchFamily="34" charset="0"/>
                <a:cs typeface="Open Sans SemiBold" panose="020B0706030804020204" pitchFamily="34" charset="0"/>
                <a:sym typeface="Open Sans ExtraBold"/>
              </a:rPr>
              <a:t>) позволяет детскому учреждению</a:t>
            </a:r>
            <a:r>
              <a:rPr lang="en-US" sz="3800" b="0" dirty="0">
                <a:latin typeface="Open Sans SemiBold" panose="020B0706030804020204" pitchFamily="34" charset="0"/>
                <a:ea typeface="Open Sans SemiBold" panose="020B0706030804020204" pitchFamily="34" charset="0"/>
                <a:cs typeface="Open Sans SemiBold" panose="020B0706030804020204" pitchFamily="34" charset="0"/>
                <a:sym typeface="Open Sans ExtraBold"/>
              </a:rPr>
              <a:t>:</a:t>
            </a:r>
            <a:endParaRPr sz="3800" b="0" dirty="0">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326" name="Google Shape;326;p7"/>
          <p:cNvSpPr txBox="1">
            <a:spLocks noGrp="1"/>
          </p:cNvSpPr>
          <p:nvPr>
            <p:ph type="body" idx="1"/>
          </p:nvPr>
        </p:nvSpPr>
        <p:spPr>
          <a:xfrm>
            <a:off x="70267" y="1673862"/>
            <a:ext cx="11913185" cy="4766157"/>
          </a:xfrm>
          <a:prstGeom prst="rect">
            <a:avLst/>
          </a:prstGeom>
          <a:noFill/>
          <a:ln>
            <a:noFill/>
          </a:ln>
        </p:spPr>
        <p:txBody>
          <a:bodyPr spcFirstLastPara="1" wrap="square" lIns="91425" tIns="45700" rIns="91425" bIns="45700" anchor="t" anchorCtr="0">
            <a:noAutofit/>
          </a:bodyPr>
          <a:lstStyle/>
          <a:p>
            <a:pPr marL="800100" lvl="1">
              <a:lnSpc>
                <a:spcPct val="100000"/>
              </a:lnSpc>
              <a:buSzPct val="130000"/>
              <a:buFont typeface="Arial" panose="020B0604020202020204" pitchFamily="34" charset="0"/>
              <a:buChar char="•"/>
            </a:pPr>
            <a:r>
              <a:rPr lang="ru-RU" sz="2400" dirty="0">
                <a:latin typeface="Open Sans"/>
                <a:ea typeface="Open Sans"/>
                <a:cs typeface="Open Sans"/>
                <a:sym typeface="Open Sans"/>
              </a:rPr>
              <a:t>Получить сертификат с рейтингом </a:t>
            </a:r>
            <a:r>
              <a:rPr lang="en-US" sz="2400" dirty="0">
                <a:latin typeface="Open Sans"/>
                <a:ea typeface="Open Sans"/>
                <a:cs typeface="Open Sans"/>
                <a:sym typeface="Open Sans"/>
              </a:rPr>
              <a:t>“</a:t>
            </a:r>
            <a:r>
              <a:rPr lang="ru-RU" sz="2400" dirty="0">
                <a:latin typeface="Open Sans"/>
                <a:ea typeface="Open Sans"/>
                <a:cs typeface="Open Sans"/>
                <a:sym typeface="Open Sans"/>
              </a:rPr>
              <a:t>Приверженность качеству C2Q</a:t>
            </a:r>
            <a:r>
              <a:rPr lang="en-US" sz="2400" dirty="0">
                <a:latin typeface="Open Sans"/>
                <a:ea typeface="Open Sans"/>
                <a:cs typeface="Open Sans"/>
                <a:sym typeface="Open Sans"/>
              </a:rPr>
              <a:t>”</a:t>
            </a:r>
            <a:endParaRPr lang="ru-RU" sz="2400" dirty="0">
              <a:latin typeface="Open Sans"/>
              <a:ea typeface="Open Sans"/>
              <a:cs typeface="Open Sans"/>
              <a:sym typeface="Open Sans"/>
            </a:endParaRPr>
          </a:p>
          <a:p>
            <a:pPr marL="800100" lvl="1">
              <a:lnSpc>
                <a:spcPct val="100000"/>
              </a:lnSpc>
              <a:buSzPct val="130000"/>
              <a:buFont typeface="Arial" panose="020B0604020202020204" pitchFamily="34" charset="0"/>
              <a:buChar char="•"/>
            </a:pPr>
            <a:r>
              <a:rPr lang="ru-RU" sz="2400" dirty="0">
                <a:latin typeface="Open Sans"/>
                <a:ea typeface="Open Sans"/>
                <a:cs typeface="Open Sans"/>
                <a:sym typeface="Open Sans"/>
              </a:rPr>
              <a:t>Получить финансовую поддержку и</a:t>
            </a:r>
            <a:r>
              <a:rPr lang="en-US" sz="2400" dirty="0">
                <a:latin typeface="Open Sans"/>
                <a:ea typeface="Open Sans"/>
                <a:cs typeface="Open Sans"/>
                <a:sym typeface="Open Sans"/>
              </a:rPr>
              <a:t> </a:t>
            </a:r>
            <a:r>
              <a:rPr lang="ru-RU" sz="2400" dirty="0">
                <a:latin typeface="Open Sans"/>
                <a:ea typeface="Open Sans"/>
                <a:cs typeface="Open Sans"/>
                <a:sym typeface="Open Sans"/>
              </a:rPr>
              <a:t>доступ к информационым ресурсам</a:t>
            </a:r>
            <a:endParaRPr lang="en-US" sz="2400" dirty="0">
              <a:latin typeface="Open Sans"/>
              <a:ea typeface="Open Sans"/>
              <a:cs typeface="Open Sans"/>
              <a:sym typeface="Open Sans"/>
            </a:endParaRPr>
          </a:p>
          <a:p>
            <a:pPr marL="800100" lvl="1">
              <a:lnSpc>
                <a:spcPct val="100000"/>
              </a:lnSpc>
              <a:buSzPct val="130000"/>
              <a:buFont typeface="Arial" panose="020B0604020202020204" pitchFamily="34" charset="0"/>
              <a:buChar char="•"/>
            </a:pPr>
            <a:r>
              <a:rPr lang="ru-RU" sz="2400" dirty="0">
                <a:latin typeface="Open Sans"/>
                <a:ea typeface="Open Sans"/>
                <a:cs typeface="Open Sans"/>
                <a:sym typeface="Open Sans"/>
              </a:rPr>
              <a:t>Работать над повышением качества работы своего учреждения, что окажет положительное влияние на детей, его посещающих, и их семьи</a:t>
            </a:r>
            <a:endParaRPr lang="en-US" sz="2400" dirty="0">
              <a:latin typeface="Open Sans"/>
              <a:ea typeface="Open Sans"/>
              <a:cs typeface="Open Sans"/>
              <a:sym typeface="Open Sans"/>
            </a:endParaRPr>
          </a:p>
          <a:p>
            <a:pPr marL="0" indent="0" algn="ctr">
              <a:lnSpc>
                <a:spcPct val="128571"/>
              </a:lnSpc>
              <a:buSzPts val="2800"/>
            </a:pPr>
            <a:endParaRPr lang="en-US" sz="900" i="1" dirty="0">
              <a:latin typeface="Open Sans"/>
              <a:ea typeface="Open Sans"/>
              <a:cs typeface="Open Sans"/>
              <a:sym typeface="Open Sans"/>
            </a:endParaRPr>
          </a:p>
          <a:p>
            <a:pPr marL="0" indent="0" algn="ctr">
              <a:lnSpc>
                <a:spcPct val="128571"/>
              </a:lnSpc>
              <a:buSzPts val="2800"/>
            </a:pPr>
            <a:r>
              <a:rPr lang="ru-RU" sz="2400" i="1" dirty="0">
                <a:latin typeface="Open Sans"/>
                <a:ea typeface="Open Sans"/>
                <a:cs typeface="Open Sans"/>
                <a:sym typeface="Open Sans"/>
              </a:rPr>
              <a:t>Совокупный опыт работы детских учреждений над их индивидаульными циклами повышения качества позволит сотрудникам Spark разработать оптимальные пути обновления концепции проекта в целом.</a:t>
            </a:r>
            <a:endParaRPr lang="en-US" sz="2400" i="1" dirty="0"/>
          </a:p>
          <a:p>
            <a:pPr marL="0" lvl="0" indent="0" algn="ctr" rtl="0">
              <a:lnSpc>
                <a:spcPct val="128571"/>
              </a:lnSpc>
              <a:spcBef>
                <a:spcPts val="1800"/>
              </a:spcBef>
              <a:spcAft>
                <a:spcPts val="0"/>
              </a:spcAft>
              <a:buClr>
                <a:schemeClr val="dk1"/>
              </a:buClr>
              <a:buSzPts val="2800"/>
              <a:buNone/>
            </a:pPr>
            <a:endParaRPr dirty="0">
              <a:latin typeface="Open Sans"/>
              <a:ea typeface="Open Sans"/>
              <a:cs typeface="Open Sans"/>
              <a:sym typeface="Open Sans"/>
            </a:endParaRPr>
          </a:p>
          <a:p>
            <a:pPr marL="457200" lvl="0" indent="-279400" algn="l" rtl="0">
              <a:lnSpc>
                <a:spcPct val="128571"/>
              </a:lnSpc>
              <a:spcBef>
                <a:spcPts val="1800"/>
              </a:spcBef>
              <a:spcAft>
                <a:spcPts val="0"/>
              </a:spcAft>
              <a:buClr>
                <a:schemeClr val="dk1"/>
              </a:buClr>
              <a:buSzPts val="2800"/>
              <a:buFont typeface="Arial"/>
              <a:buNone/>
            </a:pPr>
            <a:endParaRPr b="1" dirty="0"/>
          </a:p>
        </p:txBody>
      </p:sp>
    </p:spTree>
    <p:extLst>
      <p:ext uri="{BB962C8B-B14F-4D97-AF65-F5344CB8AC3E}">
        <p14:creationId xmlns:p14="http://schemas.microsoft.com/office/powerpoint/2010/main" val="2410921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2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p17"/>
          <p:cNvSpPr txBox="1">
            <a:spLocks noGrp="1"/>
          </p:cNvSpPr>
          <p:nvPr>
            <p:ph type="title"/>
          </p:nvPr>
        </p:nvSpPr>
        <p:spPr>
          <a:xfrm>
            <a:off x="3799183" y="597240"/>
            <a:ext cx="3340961" cy="1143000"/>
          </a:xfrm>
          <a:prstGeom prst="rect">
            <a:avLst/>
          </a:prstGeom>
          <a:noFill/>
          <a:ln>
            <a:noFill/>
          </a:ln>
        </p:spPr>
        <p:txBody>
          <a:bodyPr spcFirstLastPara="1" wrap="square" lIns="91425" tIns="45700" rIns="91425" bIns="45700" anchor="b" anchorCtr="0">
            <a:noAutofit/>
          </a:bodyPr>
          <a:lstStyle/>
          <a:p>
            <a:pPr marL="0" lvl="0" indent="0" algn="ctr" rtl="0">
              <a:lnSpc>
                <a:spcPct val="244444"/>
              </a:lnSpc>
              <a:spcBef>
                <a:spcPts val="0"/>
              </a:spcBef>
              <a:spcAft>
                <a:spcPts val="0"/>
              </a:spcAft>
              <a:buSzPts val="1800"/>
              <a:buNone/>
            </a:pPr>
            <a:r>
              <a:rPr lang="ru-RU" sz="3600" dirty="0">
                <a:latin typeface="Open Sans"/>
                <a:ea typeface="Open Sans"/>
                <a:cs typeface="Open Sans"/>
                <a:sym typeface="Open Sans"/>
              </a:rPr>
              <a:t>Вопросы</a:t>
            </a:r>
            <a:r>
              <a:rPr lang="en-US" dirty="0">
                <a:latin typeface="Open Sans"/>
                <a:ea typeface="Open Sans"/>
                <a:cs typeface="Open Sans"/>
                <a:sym typeface="Open Sans"/>
              </a:rPr>
              <a:t>?</a:t>
            </a:r>
            <a:endParaRPr dirty="0"/>
          </a:p>
        </p:txBody>
      </p:sp>
      <p:pic>
        <p:nvPicPr>
          <p:cNvPr id="1026" name="Picture 2" descr="25,600+ Question Mark Graphic Stock Illustrations, Royalty-Free Vector  Graphics &amp; Clip Art - iStock">
            <a:extLst>
              <a:ext uri="{FF2B5EF4-FFF2-40B4-BE49-F238E27FC236}">
                <a16:creationId xmlns:a16="http://schemas.microsoft.com/office/drawing/2014/main" id="{25EF61F0-F50E-5DDF-2F69-CBFE4918A6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3895" y="1459730"/>
            <a:ext cx="5331535" cy="448650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Google Shape;390;g1561dfbcf36_0_4"/>
          <p:cNvSpPr txBox="1">
            <a:spLocks noGrp="1"/>
          </p:cNvSpPr>
          <p:nvPr>
            <p:ph type="title"/>
          </p:nvPr>
        </p:nvSpPr>
        <p:spPr>
          <a:xfrm>
            <a:off x="717584" y="1965708"/>
            <a:ext cx="9157938" cy="3193576"/>
          </a:xfrm>
          <a:prstGeom prst="rect">
            <a:avLst/>
          </a:prstGeom>
          <a:noFill/>
          <a:ln>
            <a:noFill/>
          </a:ln>
        </p:spPr>
        <p:txBody>
          <a:bodyPr spcFirstLastPara="1" wrap="square" lIns="91425" tIns="45700" rIns="91425" bIns="45700" anchor="b" anchorCtr="0">
            <a:noAutofit/>
          </a:bodyPr>
          <a:lstStyle/>
          <a:p>
            <a:pPr lvl="0">
              <a:lnSpc>
                <a:spcPct val="90000"/>
              </a:lnSpc>
              <a:buSzPts val="1800"/>
            </a:pPr>
            <a:r>
              <a:rPr lang="ru-RU" sz="4800" b="1" dirty="0">
                <a:solidFill>
                  <a:srgbClr val="F89E49"/>
                </a:solidFill>
                <a:latin typeface="Open Sans" panose="020B0606030504020204" pitchFamily="34" charset="0"/>
                <a:ea typeface="Open Sans" panose="020B0606030504020204" pitchFamily="34" charset="0"/>
                <a:cs typeface="Open Sans" panose="020B0606030504020204" pitchFamily="34" charset="0"/>
                <a:sym typeface="Arial"/>
              </a:rPr>
              <a:t>Различные варианты </a:t>
            </a:r>
            <a:r>
              <a:rPr lang="en-US" sz="4800" b="1" dirty="0">
                <a:solidFill>
                  <a:srgbClr val="F89E49"/>
                </a:solidFill>
                <a:latin typeface="Open Sans" panose="020B0606030504020204" pitchFamily="34" charset="0"/>
                <a:ea typeface="Open Sans" panose="020B0606030504020204" pitchFamily="34" charset="0"/>
                <a:cs typeface="Open Sans" panose="020B0606030504020204" pitchFamily="34" charset="0"/>
                <a:sym typeface="Arial"/>
              </a:rPr>
              <a:t>                                    </a:t>
            </a:r>
            <a:r>
              <a:rPr lang="ru-RU" sz="4800" b="1" dirty="0">
                <a:solidFill>
                  <a:srgbClr val="F89E49"/>
                </a:solidFill>
                <a:latin typeface="Open Sans" panose="020B0606030504020204" pitchFamily="34" charset="0"/>
                <a:ea typeface="Open Sans" panose="020B0606030504020204" pitchFamily="34" charset="0"/>
                <a:cs typeface="Open Sans" panose="020B0606030504020204" pitchFamily="34" charset="0"/>
                <a:sym typeface="Arial"/>
              </a:rPr>
              <a:t>участия</a:t>
            </a:r>
            <a:r>
              <a:rPr lang="en-US" sz="4800" b="1" dirty="0">
                <a:solidFill>
                  <a:srgbClr val="F89E49"/>
                </a:solidFill>
                <a:latin typeface="Open Sans" panose="020B0606030504020204" pitchFamily="34" charset="0"/>
                <a:ea typeface="Open Sans" panose="020B0606030504020204" pitchFamily="34" charset="0"/>
                <a:cs typeface="Open Sans" panose="020B0606030504020204" pitchFamily="34" charset="0"/>
                <a:sym typeface="Arial"/>
              </a:rPr>
              <a:t> </a:t>
            </a:r>
            <a:r>
              <a:rPr lang="ru-RU" sz="4800" b="1" dirty="0">
                <a:solidFill>
                  <a:srgbClr val="F89E49"/>
                </a:solidFill>
                <a:latin typeface="Open Sans" panose="020B0606030504020204" pitchFamily="34" charset="0"/>
                <a:ea typeface="Open Sans" panose="020B0606030504020204" pitchFamily="34" charset="0"/>
                <a:cs typeface="Open Sans" panose="020B0606030504020204" pitchFamily="34" charset="0"/>
                <a:sym typeface="Arial"/>
              </a:rPr>
              <a:t>в проекте</a:t>
            </a:r>
            <a:r>
              <a:rPr lang="en-US" sz="4800" b="1" dirty="0">
                <a:solidFill>
                  <a:srgbClr val="F89E49"/>
                </a:solidFill>
                <a:latin typeface="Open Sans" panose="020B0606030504020204" pitchFamily="34" charset="0"/>
                <a:ea typeface="Open Sans" panose="020B0606030504020204" pitchFamily="34" charset="0"/>
                <a:cs typeface="Open Sans" panose="020B0606030504020204" pitchFamily="34" charset="0"/>
                <a:sym typeface="Arial"/>
              </a:rPr>
              <a:t> </a:t>
            </a:r>
            <a:br>
              <a:rPr lang="en-US" sz="4800" b="1" dirty="0">
                <a:solidFill>
                  <a:srgbClr val="F89E49"/>
                </a:solidFill>
                <a:latin typeface="Open Sans" panose="020B0606030504020204" pitchFamily="34" charset="0"/>
                <a:ea typeface="Open Sans" panose="020B0606030504020204" pitchFamily="34" charset="0"/>
                <a:cs typeface="Open Sans" panose="020B0606030504020204" pitchFamily="34" charset="0"/>
                <a:sym typeface="Arial"/>
              </a:rPr>
            </a:br>
            <a:r>
              <a:rPr lang="ru-RU" sz="4800" b="1" dirty="0">
                <a:solidFill>
                  <a:srgbClr val="F89E49"/>
                </a:solidFill>
                <a:latin typeface="Open Sans" panose="020B0606030504020204" pitchFamily="34" charset="0"/>
                <a:ea typeface="Open Sans" panose="020B0606030504020204" pitchFamily="34" charset="0"/>
                <a:cs typeface="Open Sans" panose="020B0606030504020204" pitchFamily="34" charset="0"/>
                <a:sym typeface="Arial"/>
              </a:rPr>
              <a:t>в период обновления</a:t>
            </a:r>
            <a:r>
              <a:rPr lang="en-US" sz="4800" b="1" dirty="0">
                <a:solidFill>
                  <a:srgbClr val="F89E49"/>
                </a:solidFill>
                <a:latin typeface="Open Sans" panose="020B0606030504020204" pitchFamily="34" charset="0"/>
                <a:ea typeface="Open Sans" panose="020B0606030504020204" pitchFamily="34" charset="0"/>
                <a:cs typeface="Open Sans" panose="020B0606030504020204" pitchFamily="34" charset="0"/>
                <a:sym typeface="Arial"/>
              </a:rPr>
              <a:t>     </a:t>
            </a:r>
            <a:r>
              <a:rPr lang="ru-RU" sz="4800" b="1" dirty="0">
                <a:solidFill>
                  <a:srgbClr val="F89E49"/>
                </a:solidFill>
                <a:latin typeface="Open Sans" panose="020B0606030504020204" pitchFamily="34" charset="0"/>
                <a:ea typeface="Open Sans" panose="020B0606030504020204" pitchFamily="34" charset="0"/>
                <a:cs typeface="Open Sans" panose="020B0606030504020204" pitchFamily="34" charset="0"/>
                <a:sym typeface="Arial"/>
              </a:rPr>
              <a:t>концепции Spark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15"/>
        <p:cNvGrpSpPr/>
        <p:nvPr/>
      </p:nvGrpSpPr>
      <p:grpSpPr>
        <a:xfrm>
          <a:off x="0" y="0"/>
          <a:ext cx="0" cy="0"/>
          <a:chOff x="0" y="0"/>
          <a:chExt cx="0" cy="0"/>
        </a:xfrm>
      </p:grpSpPr>
      <p:sp>
        <p:nvSpPr>
          <p:cNvPr id="516" name="Google Shape;516;p20"/>
          <p:cNvSpPr txBox="1">
            <a:spLocks noGrp="1"/>
          </p:cNvSpPr>
          <p:nvPr>
            <p:ph type="title"/>
          </p:nvPr>
        </p:nvSpPr>
        <p:spPr>
          <a:xfrm>
            <a:off x="448477" y="157625"/>
            <a:ext cx="6429994" cy="897628"/>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6D6B6B"/>
              </a:buClr>
              <a:buSzPts val="4400"/>
              <a:buFont typeface="Arial Black"/>
              <a:buNone/>
            </a:pPr>
            <a:r>
              <a:rPr lang="ru-RU" sz="3800" b="0" dirty="0">
                <a:latin typeface="Open Sans SemiBold" panose="020B0706030804020204" pitchFamily="34" charset="0"/>
                <a:ea typeface="Open Sans SemiBold" panose="020B0706030804020204" pitchFamily="34" charset="0"/>
                <a:cs typeface="Open Sans SemiBold" panose="020B0706030804020204" pitchFamily="34" charset="0"/>
              </a:rPr>
              <a:t>Участие в проекте </a:t>
            </a:r>
            <a:r>
              <a:rPr lang="en-US" sz="3800" b="0" dirty="0">
                <a:latin typeface="Open Sans SemiBold" panose="020B0706030804020204" pitchFamily="34" charset="0"/>
                <a:ea typeface="Open Sans SemiBold" panose="020B0706030804020204" pitchFamily="34" charset="0"/>
                <a:cs typeface="Open Sans SemiBold" panose="020B0706030804020204" pitchFamily="34" charset="0"/>
              </a:rPr>
              <a:t>Spark</a:t>
            </a:r>
            <a:endParaRPr sz="3800" b="0" dirty="0">
              <a:latin typeface="Open Sans SemiBold" panose="020B0706030804020204" pitchFamily="34" charset="0"/>
              <a:ea typeface="Open Sans SemiBold" panose="020B0706030804020204" pitchFamily="34" charset="0"/>
              <a:cs typeface="Open Sans SemiBold" panose="020B0706030804020204" pitchFamily="34" charset="0"/>
            </a:endParaRPr>
          </a:p>
        </p:txBody>
      </p:sp>
      <p:pic>
        <p:nvPicPr>
          <p:cNvPr id="518" name="Google Shape;518;p20" descr="Image result for foot print walking color"/>
          <p:cNvPicPr preferRelativeResize="0"/>
          <p:nvPr/>
        </p:nvPicPr>
        <p:blipFill rotWithShape="1">
          <a:blip r:embed="rId3">
            <a:alphaModFix/>
          </a:blip>
          <a:srcRect/>
          <a:stretch/>
        </p:blipFill>
        <p:spPr>
          <a:xfrm>
            <a:off x="7337947" y="226017"/>
            <a:ext cx="3302569" cy="760845"/>
          </a:xfrm>
          <a:prstGeom prst="rect">
            <a:avLst/>
          </a:prstGeom>
          <a:noFill/>
          <a:ln>
            <a:noFill/>
          </a:ln>
        </p:spPr>
      </p:pic>
      <p:graphicFrame>
        <p:nvGraphicFramePr>
          <p:cNvPr id="3" name="Diagram 2">
            <a:extLst>
              <a:ext uri="{FF2B5EF4-FFF2-40B4-BE49-F238E27FC236}">
                <a16:creationId xmlns:a16="http://schemas.microsoft.com/office/drawing/2014/main" id="{9C689E74-1E69-99E6-A54C-6540CB775E58}"/>
              </a:ext>
            </a:extLst>
          </p:cNvPr>
          <p:cNvGraphicFramePr/>
          <p:nvPr>
            <p:extLst>
              <p:ext uri="{D42A27DB-BD31-4B8C-83A1-F6EECF244321}">
                <p14:modId xmlns:p14="http://schemas.microsoft.com/office/powerpoint/2010/main" val="3793412936"/>
              </p:ext>
            </p:extLst>
          </p:nvPr>
        </p:nvGraphicFramePr>
        <p:xfrm>
          <a:off x="949332" y="1526337"/>
          <a:ext cx="7055335" cy="415445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Callout: Left Arrow 8">
            <a:extLst>
              <a:ext uri="{FF2B5EF4-FFF2-40B4-BE49-F238E27FC236}">
                <a16:creationId xmlns:a16="http://schemas.microsoft.com/office/drawing/2014/main" id="{0113553F-40FC-3D69-48E2-F9ECFDCFBC83}"/>
              </a:ext>
            </a:extLst>
          </p:cNvPr>
          <p:cNvSpPr/>
          <p:nvPr/>
        </p:nvSpPr>
        <p:spPr>
          <a:xfrm>
            <a:off x="8004667" y="2052943"/>
            <a:ext cx="2787804" cy="1376057"/>
          </a:xfrm>
          <a:prstGeom prst="leftArrowCallout">
            <a:avLst/>
          </a:prstGeom>
          <a:solidFill>
            <a:srgbClr val="FFFF00"/>
          </a:solid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ru-RU" sz="1800" b="1" dirty="0">
                <a:solidFill>
                  <a:schemeClr val="tx1">
                    <a:lumMod val="50000"/>
                  </a:schemeClr>
                </a:solidFill>
                <a:latin typeface="Open Sans" panose="020B0606030504020204" pitchFamily="34" charset="0"/>
                <a:ea typeface="Open Sans" panose="020B0606030504020204" pitchFamily="34" charset="0"/>
                <a:cs typeface="Open Sans" panose="020B0606030504020204" pitchFamily="34" charset="0"/>
              </a:rPr>
              <a:t>Регистрация </a:t>
            </a:r>
            <a:r>
              <a:rPr lang="en-US" sz="1800" b="1" dirty="0">
                <a:solidFill>
                  <a:schemeClr val="tx1">
                    <a:lumMod val="50000"/>
                  </a:schemeClr>
                </a:solidFill>
                <a:latin typeface="Open Sans" panose="020B0606030504020204" pitchFamily="34" charset="0"/>
                <a:ea typeface="Open Sans" panose="020B0606030504020204" pitchFamily="34" charset="0"/>
                <a:cs typeface="Open Sans" panose="020B0606030504020204" pitchFamily="34" charset="0"/>
              </a:rPr>
              <a:t>ERDC  </a:t>
            </a:r>
            <a:r>
              <a:rPr lang="ru-RU" sz="1800" b="1" dirty="0">
                <a:solidFill>
                  <a:schemeClr val="tx1">
                    <a:lumMod val="50000"/>
                  </a:schemeClr>
                </a:solidFill>
                <a:latin typeface="Open Sans" panose="020B0606030504020204" pitchFamily="34" charset="0"/>
                <a:ea typeface="Open Sans" panose="020B0606030504020204" pitchFamily="34" charset="0"/>
                <a:cs typeface="Open Sans" panose="020B0606030504020204" pitchFamily="34" charset="0"/>
              </a:rPr>
              <a:t>обязательна</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15"/>
        <p:cNvGrpSpPr/>
        <p:nvPr/>
      </p:nvGrpSpPr>
      <p:grpSpPr>
        <a:xfrm>
          <a:off x="0" y="0"/>
          <a:ext cx="0" cy="0"/>
          <a:chOff x="0" y="0"/>
          <a:chExt cx="0" cy="0"/>
        </a:xfrm>
      </p:grpSpPr>
      <p:sp>
        <p:nvSpPr>
          <p:cNvPr id="516" name="Google Shape;516;p20"/>
          <p:cNvSpPr txBox="1">
            <a:spLocks noGrp="1"/>
          </p:cNvSpPr>
          <p:nvPr>
            <p:ph type="title"/>
          </p:nvPr>
        </p:nvSpPr>
        <p:spPr>
          <a:xfrm>
            <a:off x="448477" y="157625"/>
            <a:ext cx="6429994" cy="897628"/>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6D6B6B"/>
              </a:buClr>
              <a:buSzPts val="4400"/>
              <a:buFont typeface="Arial Black"/>
              <a:buNone/>
            </a:pPr>
            <a:r>
              <a:rPr lang="ru-RU" sz="3800" b="0" dirty="0">
                <a:latin typeface="Open Sans SemiBold" panose="020B0706030804020204" pitchFamily="34" charset="0"/>
                <a:ea typeface="Open Sans SemiBold" panose="020B0706030804020204" pitchFamily="34" charset="0"/>
                <a:cs typeface="Open Sans SemiBold" panose="020B0706030804020204" pitchFamily="34" charset="0"/>
              </a:rPr>
              <a:t>Участие в проекте </a:t>
            </a:r>
            <a:r>
              <a:rPr lang="en-US" sz="3800" b="0" dirty="0">
                <a:latin typeface="Open Sans SemiBold" panose="020B0706030804020204" pitchFamily="34" charset="0"/>
                <a:ea typeface="Open Sans SemiBold" panose="020B0706030804020204" pitchFamily="34" charset="0"/>
                <a:cs typeface="Open Sans SemiBold" panose="020B0706030804020204" pitchFamily="34" charset="0"/>
              </a:rPr>
              <a:t>Spark</a:t>
            </a:r>
            <a:endParaRPr sz="3800" b="0" dirty="0">
              <a:latin typeface="Open Sans SemiBold" panose="020B0706030804020204" pitchFamily="34" charset="0"/>
              <a:ea typeface="Open Sans SemiBold" panose="020B0706030804020204" pitchFamily="34" charset="0"/>
              <a:cs typeface="Open Sans SemiBold" panose="020B0706030804020204" pitchFamily="34" charset="0"/>
            </a:endParaRPr>
          </a:p>
        </p:txBody>
      </p:sp>
      <p:pic>
        <p:nvPicPr>
          <p:cNvPr id="518" name="Google Shape;518;p20" descr="Image result for foot print walking color"/>
          <p:cNvPicPr preferRelativeResize="0"/>
          <p:nvPr/>
        </p:nvPicPr>
        <p:blipFill rotWithShape="1">
          <a:blip r:embed="rId3">
            <a:alphaModFix/>
          </a:blip>
          <a:srcRect/>
          <a:stretch/>
        </p:blipFill>
        <p:spPr>
          <a:xfrm>
            <a:off x="7337947" y="226017"/>
            <a:ext cx="3302569" cy="760845"/>
          </a:xfrm>
          <a:prstGeom prst="rect">
            <a:avLst/>
          </a:prstGeom>
          <a:noFill/>
          <a:ln>
            <a:noFill/>
          </a:ln>
        </p:spPr>
      </p:pic>
      <p:graphicFrame>
        <p:nvGraphicFramePr>
          <p:cNvPr id="3" name="Diagram 2">
            <a:extLst>
              <a:ext uri="{FF2B5EF4-FFF2-40B4-BE49-F238E27FC236}">
                <a16:creationId xmlns:a16="http://schemas.microsoft.com/office/drawing/2014/main" id="{9C689E74-1E69-99E6-A54C-6540CB775E58}"/>
              </a:ext>
            </a:extLst>
          </p:cNvPr>
          <p:cNvGraphicFramePr/>
          <p:nvPr/>
        </p:nvGraphicFramePr>
        <p:xfrm>
          <a:off x="949332" y="1526337"/>
          <a:ext cx="7055335" cy="415445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Callout: Left Arrow 8">
            <a:extLst>
              <a:ext uri="{FF2B5EF4-FFF2-40B4-BE49-F238E27FC236}">
                <a16:creationId xmlns:a16="http://schemas.microsoft.com/office/drawing/2014/main" id="{0113553F-40FC-3D69-48E2-F9ECFDCFBC83}"/>
              </a:ext>
            </a:extLst>
          </p:cNvPr>
          <p:cNvSpPr/>
          <p:nvPr/>
        </p:nvSpPr>
        <p:spPr>
          <a:xfrm>
            <a:off x="8004666" y="4072812"/>
            <a:ext cx="3786281" cy="1376057"/>
          </a:xfrm>
          <a:prstGeom prst="leftArrowCallout">
            <a:avLst/>
          </a:prstGeom>
          <a:solidFill>
            <a:srgbClr val="FFFF00"/>
          </a:solid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ru-RU" sz="1800" b="1" dirty="0">
                <a:solidFill>
                  <a:schemeClr val="tx1">
                    <a:lumMod val="50000"/>
                  </a:schemeClr>
                </a:solidFill>
                <a:latin typeface="Open Sans" panose="020B0606030504020204" pitchFamily="34" charset="0"/>
                <a:ea typeface="Open Sans" panose="020B0606030504020204" pitchFamily="34" charset="0"/>
                <a:cs typeface="Open Sans" panose="020B0606030504020204" pitchFamily="34" charset="0"/>
              </a:rPr>
              <a:t>Любой участник проекта</a:t>
            </a:r>
            <a:r>
              <a:rPr lang="en-US" sz="1800" b="1" dirty="0">
                <a:solidFill>
                  <a:schemeClr val="tx1">
                    <a:lumMod val="50000"/>
                  </a:schemeClr>
                </a:solidFill>
                <a:latin typeface="Open Sans" panose="020B0606030504020204" pitchFamily="34" charset="0"/>
                <a:ea typeface="Open Sans" panose="020B0606030504020204" pitchFamily="34" charset="0"/>
                <a:cs typeface="Open Sans" panose="020B0606030504020204" pitchFamily="34" charset="0"/>
              </a:rPr>
              <a:t> Spark</a:t>
            </a:r>
            <a:r>
              <a:rPr lang="ru-RU" sz="1800" b="1" dirty="0">
                <a:solidFill>
                  <a:schemeClr val="tx1">
                    <a:lumMod val="50000"/>
                  </a:schemeClr>
                </a:solidFill>
                <a:latin typeface="Open Sans" panose="020B0606030504020204" pitchFamily="34" charset="0"/>
                <a:ea typeface="Open Sans" panose="020B0606030504020204" pitchFamily="34" charset="0"/>
                <a:cs typeface="Open Sans" panose="020B0606030504020204" pitchFamily="34" charset="0"/>
              </a:rPr>
              <a:t> (регистрация </a:t>
            </a:r>
            <a:r>
              <a:rPr lang="en-US" sz="1800" b="1" dirty="0">
                <a:solidFill>
                  <a:schemeClr val="tx1">
                    <a:lumMod val="50000"/>
                  </a:schemeClr>
                </a:solidFill>
                <a:latin typeface="Open Sans" panose="020B0606030504020204" pitchFamily="34" charset="0"/>
                <a:ea typeface="Open Sans" panose="020B0606030504020204" pitchFamily="34" charset="0"/>
                <a:cs typeface="Open Sans" panose="020B0606030504020204" pitchFamily="34" charset="0"/>
              </a:rPr>
              <a:t>ERDC </a:t>
            </a:r>
            <a:r>
              <a:rPr lang="ru-RU" sz="1800" b="1" dirty="0">
                <a:solidFill>
                  <a:schemeClr val="tx1">
                    <a:lumMod val="50000"/>
                  </a:schemeClr>
                </a:solidFill>
                <a:latin typeface="Open Sans" panose="020B0606030504020204" pitchFamily="34" charset="0"/>
                <a:ea typeface="Open Sans" panose="020B0606030504020204" pitchFamily="34" charset="0"/>
                <a:cs typeface="Open Sans" panose="020B0606030504020204" pitchFamily="34" charset="0"/>
              </a:rPr>
              <a:t>не обязательна)</a:t>
            </a:r>
          </a:p>
        </p:txBody>
      </p:sp>
    </p:spTree>
    <p:extLst>
      <p:ext uri="{BB962C8B-B14F-4D97-AF65-F5344CB8AC3E}">
        <p14:creationId xmlns:p14="http://schemas.microsoft.com/office/powerpoint/2010/main" val="704655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EC5101-C502-E19D-2E8C-20E7D860DF1B}"/>
              </a:ext>
            </a:extLst>
          </p:cNvPr>
          <p:cNvSpPr>
            <a:spLocks noGrp="1"/>
          </p:cNvSpPr>
          <p:nvPr>
            <p:ph type="title"/>
          </p:nvPr>
        </p:nvSpPr>
        <p:spPr>
          <a:xfrm>
            <a:off x="475989" y="174055"/>
            <a:ext cx="9424916" cy="1325880"/>
          </a:xfrm>
        </p:spPr>
        <p:txBody>
          <a:bodyPr/>
          <a:lstStyle/>
          <a:p>
            <a:r>
              <a:rPr lang="ru-RU" sz="3600" b="0" dirty="0">
                <a:latin typeface="Open Sans SemiBold" panose="020B0706030804020204" pitchFamily="34" charset="0"/>
                <a:ea typeface="Open Sans SemiBold" panose="020B0706030804020204" pitchFamily="34" charset="0"/>
                <a:cs typeface="Open Sans SemiBold" panose="020B0706030804020204" pitchFamily="34" charset="0"/>
              </a:rPr>
              <a:t>Цикл повышения качества</a:t>
            </a:r>
            <a:r>
              <a:rPr lang="en-US" sz="3600" b="0" dirty="0">
                <a:latin typeface="Open Sans SemiBold" panose="020B0706030804020204" pitchFamily="34" charset="0"/>
                <a:ea typeface="Open Sans SemiBold" panose="020B0706030804020204" pitchFamily="34" charset="0"/>
                <a:cs typeface="Open Sans SemiBold" panose="020B0706030804020204" pitchFamily="34" charset="0"/>
              </a:rPr>
              <a:t> (QI Cycle)</a:t>
            </a:r>
          </a:p>
        </p:txBody>
      </p:sp>
      <p:graphicFrame>
        <p:nvGraphicFramePr>
          <p:cNvPr id="4" name="Diagram 3">
            <a:extLst>
              <a:ext uri="{FF2B5EF4-FFF2-40B4-BE49-F238E27FC236}">
                <a16:creationId xmlns:a16="http://schemas.microsoft.com/office/drawing/2014/main" id="{3AE31A37-88E6-D3DB-A20D-DA86CE563741}"/>
              </a:ext>
            </a:extLst>
          </p:cNvPr>
          <p:cNvGraphicFramePr/>
          <p:nvPr>
            <p:extLst>
              <p:ext uri="{D42A27DB-BD31-4B8C-83A1-F6EECF244321}">
                <p14:modId xmlns:p14="http://schemas.microsoft.com/office/powerpoint/2010/main" val="641832118"/>
              </p:ext>
            </p:extLst>
          </p:nvPr>
        </p:nvGraphicFramePr>
        <p:xfrm>
          <a:off x="475989" y="1691004"/>
          <a:ext cx="10409129" cy="41711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36588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4">
                                            <p:graphicEl>
                                              <a:dgm id="{2198B555-48E8-49FB-8D1C-FA57DA8193DD}"/>
                                            </p:graphicEl>
                                          </p:spTgt>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4">
                                            <p:graphicEl>
                                              <a:dgm id="{0895C166-C3B1-471D-AF2E-7A98FB6F6BC5}"/>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childTnLst>
                                    <p:set>
                                      <p:cBhvr>
                                        <p:cTn id="12" dur="1" fill="hold">
                                          <p:stCondLst>
                                            <p:cond delay="0"/>
                                          </p:stCondLst>
                                        </p:cTn>
                                        <p:tgtEl>
                                          <p:spTgt spid="4">
                                            <p:graphicEl>
                                              <a:dgm id="{3785E0B2-3124-4E04-AA59-3C28E0706CBE}"/>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childTnLst>
                                    <p:set>
                                      <p:cBhvr>
                                        <p:cTn id="16" dur="1" fill="hold">
                                          <p:stCondLst>
                                            <p:cond delay="0"/>
                                          </p:stCondLst>
                                        </p:cTn>
                                        <p:tgtEl>
                                          <p:spTgt spid="4">
                                            <p:graphicEl>
                                              <a:dgm id="{47148D2B-FBCE-4583-AD33-8FCF0664CB80}"/>
                                            </p:graphic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childTnLst>
                                    <p:set>
                                      <p:cBhvr>
                                        <p:cTn id="20" dur="1" fill="hold">
                                          <p:stCondLst>
                                            <p:cond delay="0"/>
                                          </p:stCondLst>
                                        </p:cTn>
                                        <p:tgtEl>
                                          <p:spTgt spid="4">
                                            <p:graphicEl>
                                              <a:dgm id="{DAFDE463-3DDA-4062-8927-969692BE79C0}"/>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1" nodeType="clickEffect">
                                  <p:stCondLst>
                                    <p:cond delay="0"/>
                                  </p:stCondLst>
                                  <p:childTnLst>
                                    <p:set>
                                      <p:cBhvr>
                                        <p:cTn id="24" dur="1" fill="hold">
                                          <p:stCondLst>
                                            <p:cond delay="0"/>
                                          </p:stCondLst>
                                        </p:cTn>
                                        <p:tgtEl>
                                          <p:spTgt spid="4">
                                            <p:graphicEl>
                                              <a:dgm id="{6F1CFC31-D9FD-4C75-A1F8-416C9FD80687}"/>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1" uiExpand="1">
        <p:bldSub>
          <a:bldDgm bld="one"/>
        </p:bldSub>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6BEFBAA-639A-CFC8-4E0C-3B683514D767}"/>
              </a:ext>
            </a:extLst>
          </p:cNvPr>
          <p:cNvSpPr>
            <a:spLocks noGrp="1"/>
          </p:cNvSpPr>
          <p:nvPr>
            <p:ph type="body" idx="1"/>
          </p:nvPr>
        </p:nvSpPr>
        <p:spPr>
          <a:xfrm>
            <a:off x="9163939" y="1806576"/>
            <a:ext cx="2957598" cy="1810871"/>
          </a:xfrm>
          <a:solidFill>
            <a:srgbClr val="FFFF00"/>
          </a:solidFill>
          <a:ln>
            <a:solidFill>
              <a:schemeClr val="bg2"/>
            </a:solidFill>
          </a:ln>
        </p:spPr>
        <p:txBody>
          <a:bodyPr/>
          <a:lstStyle/>
          <a:p>
            <a:pPr marL="228600" indent="0">
              <a:lnSpc>
                <a:spcPct val="100000"/>
              </a:lnSpc>
            </a:pPr>
            <a:r>
              <a:rPr lang="ru-RU" sz="1400" b="1" dirty="0">
                <a:solidFill>
                  <a:schemeClr val="tx1"/>
                </a:solidFill>
                <a:latin typeface="Open Sans" panose="020B0606030504020204" pitchFamily="34" charset="0"/>
                <a:ea typeface="Open Sans" panose="020B0606030504020204" pitchFamily="34" charset="0"/>
                <a:cs typeface="Open Sans" panose="020B0606030504020204" pitchFamily="34" charset="0"/>
              </a:rPr>
              <a:t>Пункт # 3 позволяет выбрать вариант с заполнением портфолио или вариант участия в Цикле повышения качества </a:t>
            </a:r>
            <a:endParaRPr lang="en-US" sz="1400"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 name="Title 1">
            <a:extLst>
              <a:ext uri="{FF2B5EF4-FFF2-40B4-BE49-F238E27FC236}">
                <a16:creationId xmlns:a16="http://schemas.microsoft.com/office/drawing/2014/main" id="{6A6D6F16-695D-3BF3-7B29-E27B1FF65AC2}"/>
              </a:ext>
            </a:extLst>
          </p:cNvPr>
          <p:cNvSpPr>
            <a:spLocks noGrp="1"/>
          </p:cNvSpPr>
          <p:nvPr>
            <p:ph type="title"/>
          </p:nvPr>
        </p:nvSpPr>
        <p:spPr>
          <a:xfrm>
            <a:off x="171084" y="92641"/>
            <a:ext cx="11138252" cy="963975"/>
          </a:xfrm>
        </p:spPr>
        <p:txBody>
          <a:bodyPr/>
          <a:lstStyle/>
          <a:p>
            <a:r>
              <a:rPr lang="ru-RU" sz="3600" b="0" dirty="0">
                <a:latin typeface="Open Sans SemiBold" panose="020B0706030804020204" pitchFamily="34" charset="0"/>
                <a:ea typeface="Open Sans SemiBold" panose="020B0706030804020204" pitchFamily="34" charset="0"/>
                <a:cs typeface="Open Sans SemiBold" panose="020B0706030804020204" pitchFamily="34" charset="0"/>
              </a:rPr>
              <a:t>Заявление для участия</a:t>
            </a:r>
            <a:r>
              <a:rPr lang="en-US" sz="3600" b="0" dirty="0">
                <a:latin typeface="Open Sans SemiBold" panose="020B0706030804020204" pitchFamily="34" charset="0"/>
                <a:ea typeface="Open Sans SemiBold" panose="020B0706030804020204" pitchFamily="34" charset="0"/>
                <a:cs typeface="Open Sans SemiBold" panose="020B0706030804020204" pitchFamily="34" charset="0"/>
              </a:rPr>
              <a:t> </a:t>
            </a:r>
            <a:r>
              <a:rPr lang="ru-RU" sz="3600" b="0" dirty="0">
                <a:latin typeface="Open Sans SemiBold" panose="020B0706030804020204" pitchFamily="34" charset="0"/>
                <a:ea typeface="Open Sans SemiBold" panose="020B0706030804020204" pitchFamily="34" charset="0"/>
                <a:cs typeface="Open Sans SemiBold" panose="020B0706030804020204" pitchFamily="34" charset="0"/>
              </a:rPr>
              <a:t>в проекте</a:t>
            </a:r>
            <a:r>
              <a:rPr lang="en-US" sz="3600" b="0" dirty="0">
                <a:latin typeface="Open Sans SemiBold" panose="020B0706030804020204" pitchFamily="34" charset="0"/>
                <a:ea typeface="Open Sans SemiBold" panose="020B0706030804020204" pitchFamily="34" charset="0"/>
                <a:cs typeface="Open Sans SemiBold" panose="020B0706030804020204" pitchFamily="34" charset="0"/>
              </a:rPr>
              <a:t> Spark	</a:t>
            </a:r>
          </a:p>
        </p:txBody>
      </p:sp>
      <p:pic>
        <p:nvPicPr>
          <p:cNvPr id="5" name="Picture 4">
            <a:extLst>
              <a:ext uri="{FF2B5EF4-FFF2-40B4-BE49-F238E27FC236}">
                <a16:creationId xmlns:a16="http://schemas.microsoft.com/office/drawing/2014/main" id="{956F5BFC-9831-B4D2-24CC-90AF24C70134}"/>
              </a:ext>
            </a:extLst>
          </p:cNvPr>
          <p:cNvPicPr>
            <a:picLocks noChangeAspect="1"/>
          </p:cNvPicPr>
          <p:nvPr/>
        </p:nvPicPr>
        <p:blipFill>
          <a:blip r:embed="rId3"/>
          <a:stretch>
            <a:fillRect/>
          </a:stretch>
        </p:blipFill>
        <p:spPr>
          <a:xfrm>
            <a:off x="171084" y="842601"/>
            <a:ext cx="8992855" cy="5172797"/>
          </a:xfrm>
          <a:prstGeom prst="rect">
            <a:avLst/>
          </a:prstGeom>
        </p:spPr>
      </p:pic>
      <p:sp>
        <p:nvSpPr>
          <p:cNvPr id="8" name="Arrow: Left 7">
            <a:extLst>
              <a:ext uri="{FF2B5EF4-FFF2-40B4-BE49-F238E27FC236}">
                <a16:creationId xmlns:a16="http://schemas.microsoft.com/office/drawing/2014/main" id="{C8D34EB2-21DD-1152-F107-7C26D6C9AD89}"/>
              </a:ext>
            </a:extLst>
          </p:cNvPr>
          <p:cNvSpPr/>
          <p:nvPr/>
        </p:nvSpPr>
        <p:spPr>
          <a:xfrm>
            <a:off x="9095963" y="4155308"/>
            <a:ext cx="2957598" cy="1126376"/>
          </a:xfrm>
          <a:prstGeom prst="leftArrow">
            <a:avLst/>
          </a:prstGeom>
          <a:solidFill>
            <a:srgbClr val="99CA3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u-RU" sz="1800" b="1" dirty="0"/>
              <a:t>Цикл повышения качества</a:t>
            </a:r>
          </a:p>
        </p:txBody>
      </p:sp>
    </p:spTree>
    <p:extLst>
      <p:ext uri="{BB962C8B-B14F-4D97-AF65-F5344CB8AC3E}">
        <p14:creationId xmlns:p14="http://schemas.microsoft.com/office/powerpoint/2010/main" val="1950286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454CA4C-C584-6C79-8BF8-5C529D1F5123}"/>
              </a:ext>
            </a:extLst>
          </p:cNvPr>
          <p:cNvPicPr>
            <a:picLocks noChangeAspect="1"/>
          </p:cNvPicPr>
          <p:nvPr/>
        </p:nvPicPr>
        <p:blipFill>
          <a:blip r:embed="rId3"/>
          <a:stretch>
            <a:fillRect/>
          </a:stretch>
        </p:blipFill>
        <p:spPr>
          <a:xfrm>
            <a:off x="75434" y="13542"/>
            <a:ext cx="11321253" cy="981541"/>
          </a:xfrm>
          <a:prstGeom prst="rect">
            <a:avLst/>
          </a:prstGeom>
        </p:spPr>
      </p:pic>
      <p:pic>
        <p:nvPicPr>
          <p:cNvPr id="5" name="Picture 4">
            <a:extLst>
              <a:ext uri="{FF2B5EF4-FFF2-40B4-BE49-F238E27FC236}">
                <a16:creationId xmlns:a16="http://schemas.microsoft.com/office/drawing/2014/main" id="{6CF23B61-D77A-E69A-3C76-023CD18EF09D}"/>
              </a:ext>
            </a:extLst>
          </p:cNvPr>
          <p:cNvPicPr>
            <a:picLocks noChangeAspect="1"/>
          </p:cNvPicPr>
          <p:nvPr/>
        </p:nvPicPr>
        <p:blipFill>
          <a:blip r:embed="rId4"/>
          <a:stretch>
            <a:fillRect/>
          </a:stretch>
        </p:blipFill>
        <p:spPr>
          <a:xfrm>
            <a:off x="361149" y="937865"/>
            <a:ext cx="11469701" cy="4982270"/>
          </a:xfrm>
          <a:prstGeom prst="rect">
            <a:avLst/>
          </a:prstGeom>
        </p:spPr>
      </p:pic>
      <p:pic>
        <p:nvPicPr>
          <p:cNvPr id="7" name="Picture 6">
            <a:extLst>
              <a:ext uri="{FF2B5EF4-FFF2-40B4-BE49-F238E27FC236}">
                <a16:creationId xmlns:a16="http://schemas.microsoft.com/office/drawing/2014/main" id="{154BA17A-F086-7A40-A8A1-CB853E61C034}"/>
              </a:ext>
            </a:extLst>
          </p:cNvPr>
          <p:cNvPicPr>
            <a:picLocks noChangeAspect="1"/>
          </p:cNvPicPr>
          <p:nvPr/>
        </p:nvPicPr>
        <p:blipFill>
          <a:blip r:embed="rId5"/>
          <a:stretch>
            <a:fillRect/>
          </a:stretch>
        </p:blipFill>
        <p:spPr>
          <a:xfrm>
            <a:off x="4026424" y="4849348"/>
            <a:ext cx="7882811" cy="451143"/>
          </a:xfrm>
          <a:prstGeom prst="rect">
            <a:avLst/>
          </a:prstGeom>
        </p:spPr>
      </p:pic>
    </p:spTree>
    <p:extLst>
      <p:ext uri="{BB962C8B-B14F-4D97-AF65-F5344CB8AC3E}">
        <p14:creationId xmlns:p14="http://schemas.microsoft.com/office/powerpoint/2010/main" val="38200044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E1EA009-B368-E50E-6265-A164C84980CB}"/>
              </a:ext>
            </a:extLst>
          </p:cNvPr>
          <p:cNvSpPr txBox="1"/>
          <p:nvPr/>
        </p:nvSpPr>
        <p:spPr>
          <a:xfrm>
            <a:off x="372532" y="283437"/>
            <a:ext cx="10498667" cy="1569660"/>
          </a:xfrm>
          <a:prstGeom prst="rect">
            <a:avLst/>
          </a:prstGeom>
          <a:noFill/>
        </p:spPr>
        <p:txBody>
          <a:bodyPr wrap="square">
            <a:spAutoFit/>
          </a:bodyPr>
          <a:lstStyle/>
          <a:p>
            <a:r>
              <a:rPr lang="ru-RU" sz="4000" b="1" dirty="0">
                <a:solidFill>
                  <a:schemeClr val="bg2"/>
                </a:solidFill>
                <a:latin typeface="Open Sans SemiBold" panose="020B0706030804020204" pitchFamily="34" charset="0"/>
                <a:ea typeface="Open Sans SemiBold" panose="020B0706030804020204" pitchFamily="34" charset="0"/>
                <a:cs typeface="Open Sans SemiBold" panose="020B0706030804020204" pitchFamily="34" charset="0"/>
              </a:rPr>
              <a:t>Заявление для участия</a:t>
            </a:r>
            <a:r>
              <a:rPr lang="en-US" sz="4000" b="1" dirty="0">
                <a:solidFill>
                  <a:schemeClr val="bg2"/>
                </a:solidFill>
                <a:latin typeface="Open Sans SemiBold" panose="020B0706030804020204" pitchFamily="34" charset="0"/>
                <a:ea typeface="Open Sans SemiBold" panose="020B0706030804020204" pitchFamily="34" charset="0"/>
                <a:cs typeface="Open Sans SemiBold" panose="020B0706030804020204" pitchFamily="34" charset="0"/>
              </a:rPr>
              <a:t> </a:t>
            </a:r>
            <a:r>
              <a:rPr lang="ru-RU" sz="4000" b="1" dirty="0">
                <a:solidFill>
                  <a:schemeClr val="bg2"/>
                </a:solidFill>
                <a:latin typeface="Open Sans SemiBold" panose="020B0706030804020204" pitchFamily="34" charset="0"/>
                <a:ea typeface="Open Sans SemiBold" panose="020B0706030804020204" pitchFamily="34" charset="0"/>
                <a:cs typeface="Open Sans SemiBold" panose="020B0706030804020204" pitchFamily="34" charset="0"/>
              </a:rPr>
              <a:t>в проекте</a:t>
            </a:r>
            <a:r>
              <a:rPr lang="en-US" sz="4000" b="1" dirty="0">
                <a:solidFill>
                  <a:schemeClr val="bg2"/>
                </a:solidFill>
                <a:latin typeface="Open Sans SemiBold" panose="020B0706030804020204" pitchFamily="34" charset="0"/>
                <a:ea typeface="Open Sans SemiBold" panose="020B0706030804020204" pitchFamily="34" charset="0"/>
                <a:cs typeface="Open Sans SemiBold" panose="020B0706030804020204" pitchFamily="34" charset="0"/>
              </a:rPr>
              <a:t> Spark </a:t>
            </a:r>
          </a:p>
          <a:p>
            <a:r>
              <a:rPr lang="ru-RU" sz="2800" b="1" dirty="0">
                <a:solidFill>
                  <a:schemeClr val="bg2"/>
                </a:solidFill>
                <a:latin typeface="Open Sans SemiBold" panose="020B0706030804020204" pitchFamily="34" charset="0"/>
                <a:ea typeface="Open Sans SemiBold" panose="020B0706030804020204" pitchFamily="34" charset="0"/>
                <a:cs typeface="Open Sans SemiBold" panose="020B0706030804020204" pitchFamily="34" charset="0"/>
              </a:rPr>
              <a:t>в случае, если детское учреждение не имеет регистрации</a:t>
            </a:r>
            <a:r>
              <a:rPr lang="en-US" sz="2800" b="1" dirty="0">
                <a:solidFill>
                  <a:schemeClr val="bg2"/>
                </a:solidFill>
                <a:latin typeface="Open Sans SemiBold" panose="020B0706030804020204" pitchFamily="34" charset="0"/>
                <a:ea typeface="Open Sans SemiBold" panose="020B0706030804020204" pitchFamily="34" charset="0"/>
                <a:cs typeface="Open Sans SemiBold" panose="020B0706030804020204" pitchFamily="34" charset="0"/>
              </a:rPr>
              <a:t> </a:t>
            </a:r>
            <a:r>
              <a:rPr lang="ru-RU" sz="2800" b="1" dirty="0">
                <a:solidFill>
                  <a:schemeClr val="bg2"/>
                </a:solidFill>
                <a:latin typeface="Open Sans SemiBold" panose="020B0706030804020204" pitchFamily="34" charset="0"/>
                <a:ea typeface="Open Sans SemiBold" panose="020B0706030804020204" pitchFamily="34" charset="0"/>
                <a:cs typeface="Open Sans SemiBold" panose="020B0706030804020204" pitchFamily="34" charset="0"/>
              </a:rPr>
              <a:t>для работы с</a:t>
            </a:r>
            <a:r>
              <a:rPr lang="en-US" sz="2800" b="1" dirty="0">
                <a:solidFill>
                  <a:schemeClr val="bg2"/>
                </a:solidFill>
                <a:latin typeface="Open Sans SemiBold" panose="020B0706030804020204" pitchFamily="34" charset="0"/>
                <a:ea typeface="Open Sans SemiBold" panose="020B0706030804020204" pitchFamily="34" charset="0"/>
                <a:cs typeface="Open Sans SemiBold" panose="020B0706030804020204" pitchFamily="34" charset="0"/>
              </a:rPr>
              <a:t> ERDC</a:t>
            </a:r>
            <a:r>
              <a:rPr lang="ru-RU" sz="2800" b="1" dirty="0">
                <a:solidFill>
                  <a:schemeClr val="bg2"/>
                </a:solidFill>
                <a:latin typeface="Open Sans SemiBold" panose="020B0706030804020204" pitchFamily="34" charset="0"/>
                <a:ea typeface="Open Sans SemiBold" panose="020B0706030804020204" pitchFamily="34" charset="0"/>
                <a:cs typeface="Open Sans SemiBold" panose="020B0706030804020204" pitchFamily="34" charset="0"/>
              </a:rPr>
              <a:t> </a:t>
            </a:r>
            <a:endParaRPr lang="en-US" sz="2800" b="1" dirty="0">
              <a:solidFill>
                <a:schemeClr val="bg2"/>
              </a:solidFill>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7" name="Callout: Up Arrow 6">
            <a:extLst>
              <a:ext uri="{FF2B5EF4-FFF2-40B4-BE49-F238E27FC236}">
                <a16:creationId xmlns:a16="http://schemas.microsoft.com/office/drawing/2014/main" id="{0CD34E39-EA63-2B40-D44D-8BB30BFBF315}"/>
              </a:ext>
            </a:extLst>
          </p:cNvPr>
          <p:cNvSpPr/>
          <p:nvPr/>
        </p:nvSpPr>
        <p:spPr>
          <a:xfrm>
            <a:off x="158044" y="5215154"/>
            <a:ext cx="11875912" cy="957636"/>
          </a:xfrm>
          <a:prstGeom prst="upArrowCallout">
            <a:avLst/>
          </a:prstGeom>
          <a:solidFill>
            <a:srgbClr val="99CA3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u-RU" b="1" dirty="0"/>
              <a:t>В случае, если детское учреждение не</a:t>
            </a:r>
            <a:r>
              <a:rPr lang="en-US" b="1" dirty="0"/>
              <a:t> </a:t>
            </a:r>
            <a:r>
              <a:rPr lang="ru-RU" b="1" dirty="0"/>
              <a:t>зарегистрировано для работы с </a:t>
            </a:r>
            <a:r>
              <a:rPr lang="en-US" b="1" dirty="0"/>
              <a:t>ERDC</a:t>
            </a:r>
            <a:r>
              <a:rPr lang="ru-RU" b="1" dirty="0"/>
              <a:t>, на странице будет отображена только данная фраза </a:t>
            </a:r>
            <a:endParaRPr lang="en-US" b="1" dirty="0"/>
          </a:p>
        </p:txBody>
      </p:sp>
      <p:pic>
        <p:nvPicPr>
          <p:cNvPr id="11" name="Picture 10">
            <a:extLst>
              <a:ext uri="{FF2B5EF4-FFF2-40B4-BE49-F238E27FC236}">
                <a16:creationId xmlns:a16="http://schemas.microsoft.com/office/drawing/2014/main" id="{464B2045-5821-600B-74EB-A41EACF84C55}"/>
              </a:ext>
            </a:extLst>
          </p:cNvPr>
          <p:cNvPicPr>
            <a:picLocks noChangeAspect="1"/>
          </p:cNvPicPr>
          <p:nvPr/>
        </p:nvPicPr>
        <p:blipFill>
          <a:blip r:embed="rId3"/>
          <a:stretch>
            <a:fillRect/>
          </a:stretch>
        </p:blipFill>
        <p:spPr>
          <a:xfrm>
            <a:off x="372532" y="1933219"/>
            <a:ext cx="11444069" cy="3281935"/>
          </a:xfrm>
          <a:prstGeom prst="rect">
            <a:avLst/>
          </a:prstGeom>
        </p:spPr>
      </p:pic>
    </p:spTree>
    <p:extLst>
      <p:ext uri="{BB962C8B-B14F-4D97-AF65-F5344CB8AC3E}">
        <p14:creationId xmlns:p14="http://schemas.microsoft.com/office/powerpoint/2010/main" val="20164656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E8FE0-C45D-8C76-EC73-0CC174543165}"/>
              </a:ext>
            </a:extLst>
          </p:cNvPr>
          <p:cNvSpPr>
            <a:spLocks noGrp="1"/>
          </p:cNvSpPr>
          <p:nvPr>
            <p:ph type="title"/>
          </p:nvPr>
        </p:nvSpPr>
        <p:spPr>
          <a:xfrm>
            <a:off x="307423" y="259307"/>
            <a:ext cx="11006036" cy="899634"/>
          </a:xfrm>
        </p:spPr>
        <p:txBody>
          <a:bodyPr/>
          <a:lstStyle/>
          <a:p>
            <a:r>
              <a:rPr lang="ru-RU" sz="3600" dirty="0">
                <a:solidFill>
                  <a:srgbClr val="99CA3C"/>
                </a:solidFill>
                <a:latin typeface="Open Sans Extrabold" panose="020B0906030804020204" pitchFamily="34" charset="0"/>
                <a:ea typeface="Open Sans Extrabold" panose="020B0906030804020204" pitchFamily="34" charset="0"/>
                <a:cs typeface="Open Sans Extrabold" panose="020B0906030804020204" pitchFamily="34" charset="0"/>
              </a:rPr>
              <a:t>Цикл повышения качества</a:t>
            </a:r>
            <a:endParaRPr lang="en-US" sz="3600" b="0" dirty="0">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6" name="Text Placeholder 5">
            <a:extLst>
              <a:ext uri="{FF2B5EF4-FFF2-40B4-BE49-F238E27FC236}">
                <a16:creationId xmlns:a16="http://schemas.microsoft.com/office/drawing/2014/main" id="{5259CEDE-D668-F518-0A2B-C21E9D7174FD}"/>
              </a:ext>
            </a:extLst>
          </p:cNvPr>
          <p:cNvSpPr>
            <a:spLocks noGrp="1"/>
          </p:cNvSpPr>
          <p:nvPr>
            <p:ph type="body" idx="1"/>
          </p:nvPr>
        </p:nvSpPr>
        <p:spPr>
          <a:xfrm>
            <a:off x="0" y="954224"/>
            <a:ext cx="11313459" cy="4203996"/>
          </a:xfrm>
        </p:spPr>
        <p:txBody>
          <a:bodyPr/>
          <a:lstStyle/>
          <a:p>
            <a:pPr marL="228600" indent="0">
              <a:lnSpc>
                <a:spcPct val="100000"/>
              </a:lnSpc>
            </a:pPr>
            <a:r>
              <a:rPr lang="ru-RU" dirty="0"/>
              <a:t>После заполнения онлайн заявления, Вы получите              приветственное электронное письмо, содержащее: </a:t>
            </a:r>
          </a:p>
          <a:p>
            <a:pPr marL="685800" indent="-457200">
              <a:lnSpc>
                <a:spcPct val="100000"/>
              </a:lnSpc>
              <a:buFont typeface="Arial" panose="020B0604020202020204" pitchFamily="34" charset="0"/>
              <a:buChar char="•"/>
            </a:pPr>
            <a:r>
              <a:rPr lang="ru-RU" dirty="0"/>
              <a:t>Сертификат “Приверженность качеству C2Q”</a:t>
            </a:r>
          </a:p>
          <a:p>
            <a:pPr marL="685800" indent="-457200">
              <a:lnSpc>
                <a:spcPct val="100000"/>
              </a:lnSpc>
              <a:buFont typeface="Arial" panose="020B0604020202020204" pitchFamily="34" charset="0"/>
              <a:buChar char="•"/>
            </a:pPr>
            <a:r>
              <a:rPr lang="ru-RU" dirty="0"/>
              <a:t>Ссылки на дополнительные ресурсы и материалы о процессе участия в проекте Spark: </a:t>
            </a:r>
          </a:p>
          <a:p>
            <a:pPr marL="1143000" lvl="1" indent="-457200">
              <a:lnSpc>
                <a:spcPct val="100000"/>
              </a:lnSpc>
              <a:buFont typeface="Courier New" panose="02070309020205020404" pitchFamily="49" charset="0"/>
              <a:buChar char="o"/>
            </a:pPr>
            <a:r>
              <a:rPr lang="ru-RU" sz="2000" dirty="0"/>
              <a:t>подробное описание, как заполнить форму участия в Цикле повышения качества (QI Cycle Participation Form)</a:t>
            </a:r>
          </a:p>
          <a:p>
            <a:pPr marL="1143000" lvl="1" indent="-457200">
              <a:lnSpc>
                <a:spcPct val="100000"/>
              </a:lnSpc>
              <a:buFont typeface="Courier New" panose="02070309020205020404" pitchFamily="49" charset="0"/>
              <a:buChar char="o"/>
            </a:pPr>
            <a:r>
              <a:rPr lang="ru-RU" sz="2000" dirty="0"/>
              <a:t>флаер “Указаниях о соответствии требованиям лицензирования” (Compliance requirements)</a:t>
            </a:r>
          </a:p>
          <a:p>
            <a:pPr marL="1143000" lvl="1" indent="-457200">
              <a:lnSpc>
                <a:spcPct val="100000"/>
              </a:lnSpc>
              <a:buFont typeface="Courier New" panose="02070309020205020404" pitchFamily="49" charset="0"/>
              <a:buChar char="o"/>
            </a:pPr>
            <a:r>
              <a:rPr lang="ru-RU" sz="2000" dirty="0"/>
              <a:t>ссылка для бесплатной регистрации на сайте ресурсов OregonQRISResources.org</a:t>
            </a:r>
          </a:p>
          <a:p>
            <a:endParaRPr lang="en-US" dirty="0"/>
          </a:p>
          <a:p>
            <a:endParaRPr lang="en-US" dirty="0"/>
          </a:p>
        </p:txBody>
      </p:sp>
    </p:spTree>
    <p:extLst>
      <p:ext uri="{BB962C8B-B14F-4D97-AF65-F5344CB8AC3E}">
        <p14:creationId xmlns:p14="http://schemas.microsoft.com/office/powerpoint/2010/main" val="17774451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EA0EAA-C240-AF9B-1AA0-2439A9D09F88}"/>
              </a:ext>
            </a:extLst>
          </p:cNvPr>
          <p:cNvSpPr>
            <a:spLocks noGrp="1"/>
          </p:cNvSpPr>
          <p:nvPr>
            <p:ph type="title"/>
          </p:nvPr>
        </p:nvSpPr>
        <p:spPr>
          <a:xfrm>
            <a:off x="838200" y="652145"/>
            <a:ext cx="8686800" cy="1325880"/>
          </a:xfrm>
        </p:spPr>
        <p:txBody>
          <a:bodyPr/>
          <a:lstStyle/>
          <a:p>
            <a:br>
              <a:rPr lang="az-Cyrl-AZ" sz="4000" dirty="0">
                <a:latin typeface="Open Sans" panose="020B0606030504020204" pitchFamily="34" charset="0"/>
                <a:ea typeface="Open Sans" panose="020B0606030504020204" pitchFamily="34" charset="0"/>
                <a:cs typeface="Open Sans" panose="020B0606030504020204" pitchFamily="34" charset="0"/>
              </a:rPr>
            </a:br>
            <a:r>
              <a:rPr lang="az-Cyrl-AZ" sz="4000" b="0" dirty="0">
                <a:latin typeface="Open Sans SemiBold" panose="020B0706030804020204" pitchFamily="34" charset="0"/>
                <a:ea typeface="Open Sans SemiBold" panose="020B0706030804020204" pitchFamily="34" charset="0"/>
                <a:cs typeface="Open Sans SemiBold" panose="020B0706030804020204" pitchFamily="34" charset="0"/>
              </a:rPr>
              <a:t>Добро пожаловать!</a:t>
            </a:r>
            <a:endParaRPr lang="en-US" sz="4000" b="0" dirty="0">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3" name="Text Placeholder 2">
            <a:extLst>
              <a:ext uri="{FF2B5EF4-FFF2-40B4-BE49-F238E27FC236}">
                <a16:creationId xmlns:a16="http://schemas.microsoft.com/office/drawing/2014/main" id="{45850888-C020-020E-7241-6E2F99AB86E7}"/>
              </a:ext>
            </a:extLst>
          </p:cNvPr>
          <p:cNvSpPr>
            <a:spLocks noGrp="1"/>
          </p:cNvSpPr>
          <p:nvPr>
            <p:ph type="body" idx="1"/>
          </p:nvPr>
        </p:nvSpPr>
        <p:spPr/>
        <p:txBody>
          <a:bodyPr/>
          <a:lstStyle/>
          <a:p>
            <a:pPr marL="571500" indent="-342900">
              <a:buSzPct val="100000"/>
              <a:buFont typeface="Arial" panose="020B0604020202020204" pitchFamily="34" charset="0"/>
              <a:buChar char="•"/>
            </a:pPr>
            <a:r>
              <a:rPr lang="az-Cyrl-AZ" sz="2400" dirty="0">
                <a:solidFill>
                  <a:schemeClr val="tx1"/>
                </a:solidFill>
                <a:latin typeface="Open Sans" panose="020B0606030504020204" pitchFamily="34" charset="0"/>
                <a:ea typeface="Open Sans" panose="020B0606030504020204" pitchFamily="34" charset="0"/>
                <a:cs typeface="Open Sans" panose="020B0606030504020204" pitchFamily="34" charset="0"/>
              </a:rPr>
              <a:t>Знакомство</a:t>
            </a:r>
            <a:endParaRPr lang="en-US" sz="24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571500" indent="-342900">
              <a:buSzPct val="100000"/>
              <a:buFont typeface="Arial" panose="020B0604020202020204" pitchFamily="34" charset="0"/>
              <a:buChar char="•"/>
            </a:pPr>
            <a:r>
              <a:rPr lang="ru-RU" sz="2400" dirty="0">
                <a:solidFill>
                  <a:schemeClr val="tx1"/>
                </a:solidFill>
                <a:latin typeface="Open Sans" panose="020B0606030504020204" pitchFamily="34" charset="0"/>
                <a:ea typeface="Open Sans" panose="020B0606030504020204" pitchFamily="34" charset="0"/>
                <a:cs typeface="Open Sans" panose="020B0606030504020204" pitchFamily="34" charset="0"/>
              </a:rPr>
              <a:t>Тренинг будет записываться на видео</a:t>
            </a:r>
            <a:r>
              <a:rPr lang="en-US" sz="2400" dirty="0">
                <a:solidFill>
                  <a:schemeClr val="tx1"/>
                </a:solidFill>
                <a:latin typeface="Open Sans" panose="020B0606030504020204" pitchFamily="34" charset="0"/>
                <a:ea typeface="Open Sans" panose="020B0606030504020204" pitchFamily="34" charset="0"/>
                <a:cs typeface="Open Sans" panose="020B0606030504020204" pitchFamily="34" charset="0"/>
              </a:rPr>
              <a:t>*</a:t>
            </a:r>
          </a:p>
          <a:p>
            <a:pPr marL="571500" indent="-342900">
              <a:buSzPct val="100000"/>
              <a:buFont typeface="Arial" panose="020B0604020202020204" pitchFamily="34" charset="0"/>
              <a:buChar char="•"/>
            </a:pPr>
            <a:r>
              <a:rPr lang="ru-RU" sz="2400" dirty="0">
                <a:solidFill>
                  <a:schemeClr val="tx1"/>
                </a:solidFill>
                <a:latin typeface="Open Sans" panose="020B0606030504020204" pitchFamily="34" charset="0"/>
                <a:ea typeface="Open Sans" panose="020B0606030504020204" pitchFamily="34" charset="0"/>
                <a:cs typeface="Open Sans" panose="020B0606030504020204" pitchFamily="34" charset="0"/>
              </a:rPr>
              <a:t>Пожалуйста, напишите свои имя и фамилию в чате</a:t>
            </a:r>
            <a:endParaRPr lang="en-US" sz="24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3245368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6BAC2D-3B96-35BF-D5EA-5C8A06C2065A}"/>
              </a:ext>
            </a:extLst>
          </p:cNvPr>
          <p:cNvSpPr>
            <a:spLocks noGrp="1"/>
          </p:cNvSpPr>
          <p:nvPr>
            <p:ph type="title"/>
          </p:nvPr>
        </p:nvSpPr>
        <p:spPr>
          <a:xfrm>
            <a:off x="385877" y="140520"/>
            <a:ext cx="11944346" cy="940852"/>
          </a:xfrm>
        </p:spPr>
        <p:txBody>
          <a:bodyPr/>
          <a:lstStyle/>
          <a:p>
            <a:pPr>
              <a:lnSpc>
                <a:spcPct val="100000"/>
              </a:lnSpc>
            </a:pPr>
            <a:r>
              <a:rPr lang="ru-RU" sz="3600" b="0" dirty="0">
                <a:latin typeface="Open Sans SemiBold" panose="020B0706030804020204" pitchFamily="34" charset="0"/>
                <a:ea typeface="Open Sans SemiBold" panose="020B0706030804020204" pitchFamily="34" charset="0"/>
                <a:cs typeface="Open Sans SemiBold" panose="020B0706030804020204" pitchFamily="34" charset="0"/>
              </a:rPr>
              <a:t>Форма участия в цикле повышения качества</a:t>
            </a:r>
            <a:br>
              <a:rPr lang="ru-RU" sz="2800" b="0" dirty="0">
                <a:latin typeface="Open Sans SemiBold" panose="020B0706030804020204" pitchFamily="34" charset="0"/>
                <a:ea typeface="Open Sans SemiBold" panose="020B0706030804020204" pitchFamily="34" charset="0"/>
                <a:cs typeface="Open Sans SemiBold" panose="020B0706030804020204" pitchFamily="34" charset="0"/>
              </a:rPr>
            </a:br>
            <a:r>
              <a:rPr lang="en-US" sz="2800" b="0" dirty="0">
                <a:latin typeface="Open Sans SemiBold" panose="020B0706030804020204" pitchFamily="34" charset="0"/>
                <a:ea typeface="Open Sans SemiBold" panose="020B0706030804020204" pitchFamily="34" charset="0"/>
                <a:cs typeface="Open Sans SemiBold" panose="020B0706030804020204" pitchFamily="34" charset="0"/>
              </a:rPr>
              <a:t>(QI Cycle Participation Form) </a:t>
            </a:r>
            <a:r>
              <a:rPr lang="en-US" sz="1800" b="0" dirty="0">
                <a:latin typeface="Open Sans SemiBold" panose="020B0706030804020204" pitchFamily="34" charset="0"/>
                <a:ea typeface="Open Sans SemiBold" panose="020B0706030804020204" pitchFamily="34" charset="0"/>
                <a:cs typeface="Open Sans SemiBold" panose="020B0706030804020204" pitchFamily="34" charset="0"/>
                <a:hlinkClick r:id="rId3"/>
              </a:rPr>
              <a:t>https://fs22.formsite.com/QRIS/exfxtk3iub/index</a:t>
            </a:r>
            <a:endParaRPr lang="en-US" sz="2800" b="0" dirty="0">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6" name="Callout: Left Arrow 5">
            <a:extLst>
              <a:ext uri="{FF2B5EF4-FFF2-40B4-BE49-F238E27FC236}">
                <a16:creationId xmlns:a16="http://schemas.microsoft.com/office/drawing/2014/main" id="{20D49DBA-E8B5-093D-CE06-46B9F0CEB0A7}"/>
              </a:ext>
            </a:extLst>
          </p:cNvPr>
          <p:cNvSpPr/>
          <p:nvPr/>
        </p:nvSpPr>
        <p:spPr>
          <a:xfrm flipH="1">
            <a:off x="477264" y="1304139"/>
            <a:ext cx="5536038" cy="745206"/>
          </a:xfrm>
          <a:prstGeom prst="leftArrowCallou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ru-RU" b="1" dirty="0">
                <a:solidFill>
                  <a:schemeClr val="tx1"/>
                </a:solidFill>
              </a:rPr>
              <a:t>В данной форме подробно описаны этапы работы над Циклом повышения качества</a:t>
            </a:r>
            <a:endParaRPr lang="en-US" b="1" dirty="0">
              <a:solidFill>
                <a:schemeClr val="tx1"/>
              </a:solidFill>
            </a:endParaRPr>
          </a:p>
        </p:txBody>
      </p:sp>
      <p:pic>
        <p:nvPicPr>
          <p:cNvPr id="5" name="Picture 4">
            <a:extLst>
              <a:ext uri="{FF2B5EF4-FFF2-40B4-BE49-F238E27FC236}">
                <a16:creationId xmlns:a16="http://schemas.microsoft.com/office/drawing/2014/main" id="{9EE7DAA2-5470-3E56-48F8-D5E9646F1041}"/>
              </a:ext>
            </a:extLst>
          </p:cNvPr>
          <p:cNvPicPr>
            <a:picLocks noChangeAspect="1"/>
          </p:cNvPicPr>
          <p:nvPr/>
        </p:nvPicPr>
        <p:blipFill>
          <a:blip r:embed="rId4"/>
          <a:stretch>
            <a:fillRect/>
          </a:stretch>
        </p:blipFill>
        <p:spPr>
          <a:xfrm>
            <a:off x="247654" y="2278516"/>
            <a:ext cx="5838341" cy="3498112"/>
          </a:xfrm>
          <a:prstGeom prst="rect">
            <a:avLst/>
          </a:prstGeom>
        </p:spPr>
      </p:pic>
      <p:pic>
        <p:nvPicPr>
          <p:cNvPr id="9" name="Picture 8">
            <a:extLst>
              <a:ext uri="{FF2B5EF4-FFF2-40B4-BE49-F238E27FC236}">
                <a16:creationId xmlns:a16="http://schemas.microsoft.com/office/drawing/2014/main" id="{94CE3529-72A0-6C91-65DA-6FA3F424C64B}"/>
              </a:ext>
            </a:extLst>
          </p:cNvPr>
          <p:cNvPicPr>
            <a:picLocks noChangeAspect="1"/>
          </p:cNvPicPr>
          <p:nvPr/>
        </p:nvPicPr>
        <p:blipFill>
          <a:blip r:embed="rId5"/>
          <a:stretch>
            <a:fillRect/>
          </a:stretch>
        </p:blipFill>
        <p:spPr>
          <a:xfrm>
            <a:off x="6153336" y="1217298"/>
            <a:ext cx="5898630" cy="4814511"/>
          </a:xfrm>
          <a:prstGeom prst="rect">
            <a:avLst/>
          </a:prstGeom>
        </p:spPr>
      </p:pic>
    </p:spTree>
    <p:extLst>
      <p:ext uri="{BB962C8B-B14F-4D97-AF65-F5344CB8AC3E}">
        <p14:creationId xmlns:p14="http://schemas.microsoft.com/office/powerpoint/2010/main" val="698166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6BAC2D-3B96-35BF-D5EA-5C8A06C2065A}"/>
              </a:ext>
            </a:extLst>
          </p:cNvPr>
          <p:cNvSpPr>
            <a:spLocks noGrp="1"/>
          </p:cNvSpPr>
          <p:nvPr>
            <p:ph type="title"/>
          </p:nvPr>
        </p:nvSpPr>
        <p:spPr>
          <a:xfrm>
            <a:off x="281677" y="143539"/>
            <a:ext cx="11350342" cy="983716"/>
          </a:xfrm>
        </p:spPr>
        <p:txBody>
          <a:bodyPr/>
          <a:lstStyle/>
          <a:p>
            <a:pPr>
              <a:lnSpc>
                <a:spcPct val="100000"/>
              </a:lnSpc>
            </a:pPr>
            <a:r>
              <a:rPr kumimoji="0" lang="ru-RU" sz="3600" b="0" i="0" u="none" strike="noStrike" kern="0" cap="none" spc="0" normalizeH="0" baseline="0" noProof="0" dirty="0">
                <a:ln>
                  <a:noFill/>
                </a:ln>
                <a:solidFill>
                  <a:srgbClr val="6D6B6B"/>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sym typeface="Arial Black"/>
              </a:rPr>
              <a:t>Форма участия в цикле повышения качества</a:t>
            </a:r>
            <a:br>
              <a:rPr kumimoji="0" lang="ru-RU" sz="2800" b="0" i="0" u="none" strike="noStrike" kern="0" cap="none" spc="0" normalizeH="0" baseline="0" noProof="0" dirty="0">
                <a:ln>
                  <a:noFill/>
                </a:ln>
                <a:solidFill>
                  <a:srgbClr val="6D6B6B"/>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sym typeface="Arial Black"/>
              </a:rPr>
            </a:br>
            <a:r>
              <a:rPr kumimoji="0" lang="en-US" sz="2800" b="0" i="0" u="none" strike="noStrike" kern="0" cap="none" spc="0" normalizeH="0" baseline="0" noProof="0" dirty="0">
                <a:ln>
                  <a:noFill/>
                </a:ln>
                <a:solidFill>
                  <a:srgbClr val="6D6B6B"/>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sym typeface="Arial Black"/>
              </a:rPr>
              <a:t>(QI Cycle Participation Form) </a:t>
            </a:r>
            <a:r>
              <a:rPr kumimoji="0" lang="en-US" sz="1800" b="0" i="0" u="none" strike="noStrike" kern="0" cap="none" spc="0" normalizeH="0" baseline="0" noProof="0" dirty="0">
                <a:ln>
                  <a:noFill/>
                </a:ln>
                <a:solidFill>
                  <a:srgbClr val="6D6B6B"/>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sym typeface="Arial Black"/>
                <a:hlinkClick r:id="rId3"/>
              </a:rPr>
              <a:t>https://fs22.formsite.com/QRIS/exfxtk3iub/index</a:t>
            </a:r>
            <a:endParaRPr lang="en-US" sz="3600" b="0" dirty="0">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9" name="Callout: Left Arrow 8">
            <a:extLst>
              <a:ext uri="{FF2B5EF4-FFF2-40B4-BE49-F238E27FC236}">
                <a16:creationId xmlns:a16="http://schemas.microsoft.com/office/drawing/2014/main" id="{1845C62E-2FFA-2BC7-E859-4B80F47CCFA1}"/>
              </a:ext>
            </a:extLst>
          </p:cNvPr>
          <p:cNvSpPr/>
          <p:nvPr/>
        </p:nvSpPr>
        <p:spPr>
          <a:xfrm>
            <a:off x="6922670" y="1773313"/>
            <a:ext cx="4709349" cy="1076213"/>
          </a:xfrm>
          <a:prstGeom prst="leftArrowCallou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u-RU" sz="2000" b="1" dirty="0">
                <a:solidFill>
                  <a:schemeClr val="tx1"/>
                </a:solidFill>
              </a:rPr>
              <a:t>Возможность вернуться к работе над документом</a:t>
            </a:r>
            <a:endParaRPr lang="en-US" sz="2000" b="1" dirty="0">
              <a:solidFill>
                <a:schemeClr val="tx1"/>
              </a:solidFill>
            </a:endParaRPr>
          </a:p>
        </p:txBody>
      </p:sp>
      <p:pic>
        <p:nvPicPr>
          <p:cNvPr id="4" name="Picture 3">
            <a:extLst>
              <a:ext uri="{FF2B5EF4-FFF2-40B4-BE49-F238E27FC236}">
                <a16:creationId xmlns:a16="http://schemas.microsoft.com/office/drawing/2014/main" id="{6A743AC5-34C4-CC5B-80D3-9E096196C973}"/>
              </a:ext>
            </a:extLst>
          </p:cNvPr>
          <p:cNvPicPr>
            <a:picLocks noChangeAspect="1"/>
          </p:cNvPicPr>
          <p:nvPr/>
        </p:nvPicPr>
        <p:blipFill>
          <a:blip r:embed="rId4"/>
          <a:stretch>
            <a:fillRect/>
          </a:stretch>
        </p:blipFill>
        <p:spPr>
          <a:xfrm>
            <a:off x="281677" y="1908788"/>
            <a:ext cx="6563641" cy="4077269"/>
          </a:xfrm>
          <a:prstGeom prst="rect">
            <a:avLst/>
          </a:prstGeom>
        </p:spPr>
      </p:pic>
      <p:sp>
        <p:nvSpPr>
          <p:cNvPr id="7" name="TextBox 6">
            <a:extLst>
              <a:ext uri="{FF2B5EF4-FFF2-40B4-BE49-F238E27FC236}">
                <a16:creationId xmlns:a16="http://schemas.microsoft.com/office/drawing/2014/main" id="{14DDC610-8725-3519-D1F4-D0A6F90ECD5C}"/>
              </a:ext>
            </a:extLst>
          </p:cNvPr>
          <p:cNvSpPr txBox="1"/>
          <p:nvPr/>
        </p:nvSpPr>
        <p:spPr>
          <a:xfrm>
            <a:off x="7631519" y="3157885"/>
            <a:ext cx="4278804" cy="1631216"/>
          </a:xfrm>
          <a:prstGeom prst="rect">
            <a:avLst/>
          </a:prstGeom>
          <a:noFill/>
        </p:spPr>
        <p:txBody>
          <a:bodyPr wrap="square">
            <a:spAutoFit/>
          </a:bodyPr>
          <a:lstStyle/>
          <a:p>
            <a:r>
              <a:rPr lang="ru-RU" sz="2000" dirty="0"/>
              <a:t>В случае, если Вы не закончили заполнение формы, Вы можете сохранить документ и вернуться к работе над ним позже, используя функцию </a:t>
            </a:r>
            <a:r>
              <a:rPr lang="en-US" sz="2000" dirty="0"/>
              <a:t>“</a:t>
            </a:r>
            <a:r>
              <a:rPr lang="ru-RU" sz="2000" dirty="0"/>
              <a:t>ВОЙТИ</a:t>
            </a:r>
            <a:r>
              <a:rPr lang="en-US" sz="2000" dirty="0"/>
              <a:t>”</a:t>
            </a:r>
            <a:r>
              <a:rPr lang="ru-RU" sz="2000" dirty="0"/>
              <a:t> </a:t>
            </a:r>
            <a:r>
              <a:rPr lang="en-US" sz="2000" dirty="0"/>
              <a:t>(LOG IN)</a:t>
            </a:r>
          </a:p>
        </p:txBody>
      </p:sp>
    </p:spTree>
    <p:extLst>
      <p:ext uri="{BB962C8B-B14F-4D97-AF65-F5344CB8AC3E}">
        <p14:creationId xmlns:p14="http://schemas.microsoft.com/office/powerpoint/2010/main" val="439907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6BAC2D-3B96-35BF-D5EA-5C8A06C2065A}"/>
              </a:ext>
            </a:extLst>
          </p:cNvPr>
          <p:cNvSpPr>
            <a:spLocks noGrp="1"/>
          </p:cNvSpPr>
          <p:nvPr>
            <p:ph type="title"/>
          </p:nvPr>
        </p:nvSpPr>
        <p:spPr>
          <a:xfrm>
            <a:off x="207248" y="276206"/>
            <a:ext cx="11146257" cy="851050"/>
          </a:xfrm>
        </p:spPr>
        <p:txBody>
          <a:bodyPr/>
          <a:lstStyle/>
          <a:p>
            <a:pPr>
              <a:lnSpc>
                <a:spcPct val="100000"/>
              </a:lnSpc>
            </a:pPr>
            <a:r>
              <a:rPr kumimoji="0" lang="ru-RU" sz="3600" b="0" i="0" u="none" strike="noStrike" kern="0" cap="none" spc="0" normalizeH="0" baseline="0" noProof="0" dirty="0">
                <a:ln>
                  <a:noFill/>
                </a:ln>
                <a:solidFill>
                  <a:srgbClr val="6D6B6B"/>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sym typeface="Arial Black"/>
              </a:rPr>
              <a:t>Форма участия в цикле повышения качества</a:t>
            </a:r>
            <a:br>
              <a:rPr kumimoji="0" lang="ru-RU" sz="2800" b="0" i="0" u="none" strike="noStrike" kern="0" cap="none" spc="0" normalizeH="0" baseline="0" noProof="0" dirty="0">
                <a:ln>
                  <a:noFill/>
                </a:ln>
                <a:solidFill>
                  <a:srgbClr val="6D6B6B"/>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sym typeface="Arial Black"/>
              </a:rPr>
            </a:br>
            <a:r>
              <a:rPr kumimoji="0" lang="en-US" sz="2800" b="0" i="0" u="none" strike="noStrike" kern="0" cap="none" spc="0" normalizeH="0" baseline="0" noProof="0" dirty="0">
                <a:ln>
                  <a:noFill/>
                </a:ln>
                <a:solidFill>
                  <a:srgbClr val="6D6B6B"/>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sym typeface="Arial Black"/>
              </a:rPr>
              <a:t>(QI Cycle Participation Form) </a:t>
            </a:r>
            <a:r>
              <a:rPr kumimoji="0" lang="en-US" sz="1800" b="0" i="0" u="none" strike="noStrike" kern="0" cap="none" spc="0" normalizeH="0" baseline="0" noProof="0" dirty="0">
                <a:ln>
                  <a:noFill/>
                </a:ln>
                <a:solidFill>
                  <a:srgbClr val="6D6B6B"/>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sym typeface="Arial Black"/>
                <a:hlinkClick r:id="rId3"/>
              </a:rPr>
              <a:t>https://fs22.formsite.com/QRIS/exfxtk3iub/index</a:t>
            </a:r>
            <a:endParaRPr lang="en-US" sz="3600" b="0" dirty="0">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6" name="Callout: Left Arrow 5">
            <a:extLst>
              <a:ext uri="{FF2B5EF4-FFF2-40B4-BE49-F238E27FC236}">
                <a16:creationId xmlns:a16="http://schemas.microsoft.com/office/drawing/2014/main" id="{8EC61813-6BB9-591B-433C-E88025E06BA2}"/>
              </a:ext>
            </a:extLst>
          </p:cNvPr>
          <p:cNvSpPr/>
          <p:nvPr/>
        </p:nvSpPr>
        <p:spPr>
          <a:xfrm>
            <a:off x="7236047" y="4537049"/>
            <a:ext cx="4714636" cy="1015663"/>
          </a:xfrm>
          <a:prstGeom prst="leftArrowCallou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ru-RU" sz="1600" dirty="0">
                <a:solidFill>
                  <a:schemeClr val="tx1"/>
                </a:solidFill>
              </a:rPr>
              <a:t>Ссылка на</a:t>
            </a:r>
            <a:r>
              <a:rPr lang="en-US" sz="1600" dirty="0">
                <a:solidFill>
                  <a:schemeClr val="tx1"/>
                </a:solidFill>
              </a:rPr>
              <a:t> </a:t>
            </a:r>
            <a:r>
              <a:rPr lang="ru-RU" sz="1600" dirty="0">
                <a:solidFill>
                  <a:schemeClr val="tx1"/>
                </a:solidFill>
              </a:rPr>
              <a:t>документ  “Руководство по планированию Цикла повышения качества</a:t>
            </a:r>
            <a:r>
              <a:rPr lang="en-US" sz="1600" dirty="0">
                <a:solidFill>
                  <a:schemeClr val="tx1"/>
                </a:solidFill>
              </a:rPr>
              <a:t>”</a:t>
            </a:r>
          </a:p>
        </p:txBody>
      </p:sp>
      <p:pic>
        <p:nvPicPr>
          <p:cNvPr id="7" name="Picture 6">
            <a:extLst>
              <a:ext uri="{FF2B5EF4-FFF2-40B4-BE49-F238E27FC236}">
                <a16:creationId xmlns:a16="http://schemas.microsoft.com/office/drawing/2014/main" id="{3C3FAB3E-3996-CB7F-3EA1-323E82BDB57F}"/>
              </a:ext>
            </a:extLst>
          </p:cNvPr>
          <p:cNvPicPr>
            <a:picLocks noChangeAspect="1"/>
          </p:cNvPicPr>
          <p:nvPr/>
        </p:nvPicPr>
        <p:blipFill>
          <a:blip r:embed="rId4"/>
          <a:stretch>
            <a:fillRect/>
          </a:stretch>
        </p:blipFill>
        <p:spPr>
          <a:xfrm>
            <a:off x="431037" y="3167586"/>
            <a:ext cx="6649378" cy="2817020"/>
          </a:xfrm>
          <a:prstGeom prst="rect">
            <a:avLst/>
          </a:prstGeom>
        </p:spPr>
      </p:pic>
      <p:sp>
        <p:nvSpPr>
          <p:cNvPr id="9" name="TextBox 8">
            <a:extLst>
              <a:ext uri="{FF2B5EF4-FFF2-40B4-BE49-F238E27FC236}">
                <a16:creationId xmlns:a16="http://schemas.microsoft.com/office/drawing/2014/main" id="{F8275AA8-7CC1-928E-4AFC-639A2C8A4995}"/>
              </a:ext>
            </a:extLst>
          </p:cNvPr>
          <p:cNvSpPr txBox="1"/>
          <p:nvPr/>
        </p:nvSpPr>
        <p:spPr>
          <a:xfrm>
            <a:off x="576843" y="6322966"/>
            <a:ext cx="11038314" cy="738664"/>
          </a:xfrm>
          <a:prstGeom prst="rect">
            <a:avLst/>
          </a:prstGeom>
          <a:noFill/>
        </p:spPr>
        <p:txBody>
          <a:bodyPr wrap="square">
            <a:spAutoFit/>
          </a:bodyPr>
          <a:lstStyle/>
          <a:p>
            <a:r>
              <a:rPr lang="ru-RU" dirty="0">
                <a:solidFill>
                  <a:schemeClr val="tx1"/>
                </a:solidFill>
                <a:hlinkClick r:id="rId5">
                  <a:extLst>
                    <a:ext uri="{A12FA001-AC4F-418D-AE19-62706E023703}">
                      <ahyp:hlinkClr xmlns:ahyp="http://schemas.microsoft.com/office/drawing/2018/hyperlinkcolor" val="tx"/>
                    </a:ext>
                  </a:extLst>
                </a:hlinkClick>
              </a:rPr>
              <a:t>Ссылка на документ  “Руководство по планированию Цикла повышения качества”</a:t>
            </a:r>
            <a:r>
              <a:rPr lang="en-US" dirty="0">
                <a:solidFill>
                  <a:schemeClr val="tx1"/>
                </a:solidFill>
                <a:hlinkClick r:id="rId5">
                  <a:extLst>
                    <a:ext uri="{A12FA001-AC4F-418D-AE19-62706E023703}">
                      <ahyp:hlinkClr xmlns:ahyp="http://schemas.microsoft.com/office/drawing/2018/hyperlinkcolor" val="tx"/>
                    </a:ext>
                  </a:extLst>
                </a:hlinkClick>
              </a:rPr>
              <a:t>: </a:t>
            </a:r>
            <a:r>
              <a:rPr lang="en-US" dirty="0">
                <a:solidFill>
                  <a:srgbClr val="00A59A"/>
                </a:solidFill>
                <a:hlinkClick r:id="rId5">
                  <a:extLst>
                    <a:ext uri="{A12FA001-AC4F-418D-AE19-62706E023703}">
                      <ahyp:hlinkClr xmlns:ahyp="http://schemas.microsoft.com/office/drawing/2018/hyperlinkcolor" val="tx"/>
                    </a:ext>
                  </a:extLst>
                </a:hlinkClick>
              </a:rPr>
              <a:t>https://fs22.formsite.com/QRIS/images/Spark_Branded_QI_Cycles_Goal_Selection__Resources_10-23__RUS-_READY.pdf</a:t>
            </a:r>
            <a:endParaRPr lang="en-US" dirty="0"/>
          </a:p>
          <a:p>
            <a:endParaRPr lang="en-US" dirty="0"/>
          </a:p>
        </p:txBody>
      </p:sp>
      <p:sp>
        <p:nvSpPr>
          <p:cNvPr id="11" name="TextBox 10">
            <a:extLst>
              <a:ext uri="{FF2B5EF4-FFF2-40B4-BE49-F238E27FC236}">
                <a16:creationId xmlns:a16="http://schemas.microsoft.com/office/drawing/2014/main" id="{2009E1BE-FA21-78C7-CB46-DE76C1F98BD1}"/>
              </a:ext>
            </a:extLst>
          </p:cNvPr>
          <p:cNvSpPr txBox="1"/>
          <p:nvPr/>
        </p:nvSpPr>
        <p:spPr>
          <a:xfrm>
            <a:off x="189720" y="1813119"/>
            <a:ext cx="11760963" cy="1015663"/>
          </a:xfrm>
          <a:prstGeom prst="rect">
            <a:avLst/>
          </a:prstGeom>
          <a:noFill/>
        </p:spPr>
        <p:txBody>
          <a:bodyPr wrap="square">
            <a:spAutoFit/>
          </a:bodyPr>
          <a:lstStyle/>
          <a:p>
            <a:r>
              <a:rPr lang="ru-RU" sz="2000" dirty="0"/>
              <a:t>Для того, чтобы помочь участникам в выборе и постановке целей по повышению качества работы, был разработан документ </a:t>
            </a:r>
            <a:r>
              <a:rPr lang="en-US" sz="2000" dirty="0"/>
              <a:t> </a:t>
            </a:r>
            <a:r>
              <a:rPr lang="ru-RU" sz="2000" dirty="0"/>
              <a:t>“Руководство по планированию Цикла повышения качества</a:t>
            </a:r>
            <a:r>
              <a:rPr lang="en-US" sz="2000" dirty="0"/>
              <a:t>”.</a:t>
            </a:r>
            <a:r>
              <a:rPr lang="ru-RU" sz="2000" dirty="0"/>
              <a:t>  В нем приведены примеры постановки целей и ссылки на дополнительные ресурсы.</a:t>
            </a:r>
            <a:endParaRPr lang="en-US" sz="2000" dirty="0"/>
          </a:p>
        </p:txBody>
      </p:sp>
    </p:spTree>
    <p:extLst>
      <p:ext uri="{BB962C8B-B14F-4D97-AF65-F5344CB8AC3E}">
        <p14:creationId xmlns:p14="http://schemas.microsoft.com/office/powerpoint/2010/main" val="563393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01D1E-ED2E-CC57-43F4-0D2DE867AE4B}"/>
              </a:ext>
            </a:extLst>
          </p:cNvPr>
          <p:cNvSpPr>
            <a:spLocks noGrp="1"/>
          </p:cNvSpPr>
          <p:nvPr>
            <p:ph type="title"/>
          </p:nvPr>
        </p:nvSpPr>
        <p:spPr>
          <a:xfrm>
            <a:off x="136835" y="424582"/>
            <a:ext cx="4698419" cy="2315758"/>
          </a:xfrm>
        </p:spPr>
        <p:txBody>
          <a:bodyPr/>
          <a:lstStyle/>
          <a:p>
            <a:pPr>
              <a:lnSpc>
                <a:spcPct val="100000"/>
              </a:lnSpc>
            </a:pPr>
            <a:r>
              <a:rPr lang="ru-RU" sz="3600" b="0" dirty="0">
                <a:latin typeface="Open Sans SemiBold" panose="020B0706030804020204" pitchFamily="34" charset="0"/>
                <a:ea typeface="Open Sans SemiBold" panose="020B0706030804020204" pitchFamily="34" charset="0"/>
                <a:cs typeface="Open Sans SemiBold" panose="020B0706030804020204" pitchFamily="34" charset="0"/>
              </a:rPr>
              <a:t>Цикл повышения качества</a:t>
            </a:r>
            <a:r>
              <a:rPr lang="en-US" sz="3600" b="0" dirty="0">
                <a:latin typeface="Open Sans SemiBold" panose="020B0706030804020204" pitchFamily="34" charset="0"/>
                <a:ea typeface="Open Sans SemiBold" panose="020B0706030804020204" pitchFamily="34" charset="0"/>
                <a:cs typeface="Open Sans SemiBold" panose="020B0706030804020204" pitchFamily="34" charset="0"/>
              </a:rPr>
              <a:t>:  </a:t>
            </a:r>
            <a:br>
              <a:rPr lang="en-US" sz="3600" b="0" dirty="0">
                <a:latin typeface="Open Sans SemiBold" panose="020B0706030804020204" pitchFamily="34" charset="0"/>
                <a:ea typeface="Open Sans SemiBold" panose="020B0706030804020204" pitchFamily="34" charset="0"/>
                <a:cs typeface="Open Sans SemiBold" panose="020B0706030804020204" pitchFamily="34" charset="0"/>
              </a:rPr>
            </a:br>
            <a:r>
              <a:rPr lang="ru-RU" sz="3200" b="0" dirty="0">
                <a:latin typeface="Open Sans SemiBold" panose="020B0706030804020204" pitchFamily="34" charset="0"/>
                <a:ea typeface="Open Sans SemiBold" panose="020B0706030804020204" pitchFamily="34" charset="0"/>
                <a:cs typeface="Open Sans SemiBold" panose="020B0706030804020204" pitchFamily="34" charset="0"/>
              </a:rPr>
              <a:t>постановка целей и  ресурсы для их достижения</a:t>
            </a:r>
            <a:endParaRPr lang="en-US" sz="3600" b="0" dirty="0">
              <a:latin typeface="Open Sans SemiBold" panose="020B0706030804020204" pitchFamily="34" charset="0"/>
              <a:ea typeface="Open Sans SemiBold" panose="020B0706030804020204" pitchFamily="34" charset="0"/>
              <a:cs typeface="Open Sans SemiBold" panose="020B0706030804020204" pitchFamily="34" charset="0"/>
            </a:endParaRPr>
          </a:p>
        </p:txBody>
      </p:sp>
      <p:pic>
        <p:nvPicPr>
          <p:cNvPr id="8" name="Picture 7">
            <a:extLst>
              <a:ext uri="{FF2B5EF4-FFF2-40B4-BE49-F238E27FC236}">
                <a16:creationId xmlns:a16="http://schemas.microsoft.com/office/drawing/2014/main" id="{21C9252D-0546-AACB-59F9-9DF78BE2D0DD}"/>
              </a:ext>
            </a:extLst>
          </p:cNvPr>
          <p:cNvPicPr>
            <a:picLocks noChangeAspect="1"/>
          </p:cNvPicPr>
          <p:nvPr/>
        </p:nvPicPr>
        <p:blipFill>
          <a:blip r:embed="rId3"/>
          <a:stretch>
            <a:fillRect/>
          </a:stretch>
        </p:blipFill>
        <p:spPr>
          <a:xfrm>
            <a:off x="4835254" y="95871"/>
            <a:ext cx="5223999" cy="6666257"/>
          </a:xfrm>
          <a:prstGeom prst="rect">
            <a:avLst/>
          </a:prstGeom>
        </p:spPr>
      </p:pic>
      <p:sp>
        <p:nvSpPr>
          <p:cNvPr id="11" name="Arrow: Left 10">
            <a:extLst>
              <a:ext uri="{FF2B5EF4-FFF2-40B4-BE49-F238E27FC236}">
                <a16:creationId xmlns:a16="http://schemas.microsoft.com/office/drawing/2014/main" id="{6B4CA6FB-745C-6740-9330-96B7A852F73C}"/>
              </a:ext>
            </a:extLst>
          </p:cNvPr>
          <p:cNvSpPr/>
          <p:nvPr/>
        </p:nvSpPr>
        <p:spPr>
          <a:xfrm>
            <a:off x="9634808" y="4053865"/>
            <a:ext cx="2263026" cy="1090083"/>
          </a:xfrm>
          <a:prstGeom prst="leftArrow">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1"/>
            <a:r>
              <a:rPr lang="ru-RU" b="1" dirty="0">
                <a:solidFill>
                  <a:schemeClr val="tx1"/>
                </a:solidFill>
                <a:latin typeface="Open Sans" panose="020B0606030504020204" pitchFamily="34" charset="0"/>
                <a:ea typeface="Open Sans" panose="020B0606030504020204" pitchFamily="34" charset="0"/>
                <a:cs typeface="Open Sans" panose="020B0606030504020204" pitchFamily="34" charset="0"/>
              </a:rPr>
              <a:t>Ресурсы для достижения целей</a:t>
            </a:r>
            <a:endParaRPr lang="en-US"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 name="Arrow: Right 11">
            <a:extLst>
              <a:ext uri="{FF2B5EF4-FFF2-40B4-BE49-F238E27FC236}">
                <a16:creationId xmlns:a16="http://schemas.microsoft.com/office/drawing/2014/main" id="{3B9317C4-ACCF-BFD9-8765-353BBEF2A638}"/>
              </a:ext>
            </a:extLst>
          </p:cNvPr>
          <p:cNvSpPr/>
          <p:nvPr/>
        </p:nvSpPr>
        <p:spPr>
          <a:xfrm>
            <a:off x="3633765" y="3967099"/>
            <a:ext cx="1934145" cy="1090083"/>
          </a:xfrm>
          <a:prstGeom prst="rightArrow">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ru-RU" sz="1200" b="1" dirty="0">
                <a:solidFill>
                  <a:schemeClr val="tx1"/>
                </a:solidFill>
                <a:latin typeface="Open Sans" panose="020B0606030504020204" pitchFamily="34" charset="0"/>
                <a:ea typeface="Open Sans" panose="020B0606030504020204" pitchFamily="34" charset="0"/>
                <a:cs typeface="Open Sans" panose="020B0606030504020204" pitchFamily="34" charset="0"/>
              </a:rPr>
              <a:t>Примеры постановки целей </a:t>
            </a:r>
            <a:endParaRPr lang="en-US" sz="1200"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4" name="TextBox 13">
            <a:extLst>
              <a:ext uri="{FF2B5EF4-FFF2-40B4-BE49-F238E27FC236}">
                <a16:creationId xmlns:a16="http://schemas.microsoft.com/office/drawing/2014/main" id="{72A9DC78-6CC2-4F6F-4488-455C45CA9CA2}"/>
              </a:ext>
            </a:extLst>
          </p:cNvPr>
          <p:cNvSpPr txBox="1"/>
          <p:nvPr/>
        </p:nvSpPr>
        <p:spPr>
          <a:xfrm>
            <a:off x="384134" y="2845768"/>
            <a:ext cx="3249631" cy="3139321"/>
          </a:xfrm>
          <a:prstGeom prst="rect">
            <a:avLst/>
          </a:prstGeom>
          <a:noFill/>
        </p:spPr>
        <p:txBody>
          <a:bodyPr wrap="square">
            <a:spAutoFit/>
          </a:bodyPr>
          <a:lstStyle/>
          <a:p>
            <a:r>
              <a:rPr lang="ru-RU" sz="1800" dirty="0"/>
              <a:t>Приведенные в документе примеры целей и ресурсы для их достижения являются лишь отправной точкой для начала Вашей работы. В дальнешем информация будет обновляться и дополняться. Любые комментарии и предложения участников приветствуются.</a:t>
            </a:r>
            <a:endParaRPr lang="en-US" sz="1800" dirty="0"/>
          </a:p>
        </p:txBody>
      </p:sp>
    </p:spTree>
    <p:extLst>
      <p:ext uri="{BB962C8B-B14F-4D97-AF65-F5344CB8AC3E}">
        <p14:creationId xmlns:p14="http://schemas.microsoft.com/office/powerpoint/2010/main" val="4016288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6BAC2D-3B96-35BF-D5EA-5C8A06C2065A}"/>
              </a:ext>
            </a:extLst>
          </p:cNvPr>
          <p:cNvSpPr>
            <a:spLocks noGrp="1"/>
          </p:cNvSpPr>
          <p:nvPr>
            <p:ph type="title"/>
          </p:nvPr>
        </p:nvSpPr>
        <p:spPr>
          <a:xfrm>
            <a:off x="471878" y="29807"/>
            <a:ext cx="11248244" cy="1203114"/>
          </a:xfrm>
        </p:spPr>
        <p:txBody>
          <a:bodyPr/>
          <a:lstStyle/>
          <a:p>
            <a:pPr>
              <a:lnSpc>
                <a:spcPct val="100000"/>
              </a:lnSpc>
            </a:pPr>
            <a:r>
              <a:rPr lang="ru-RU" sz="3600" b="0" dirty="0">
                <a:latin typeface="Open Sans SemiBold" panose="020B0706030804020204" pitchFamily="34" charset="0"/>
                <a:ea typeface="Open Sans SemiBold" panose="020B0706030804020204" pitchFamily="34" charset="0"/>
                <a:cs typeface="Open Sans SemiBold" panose="020B0706030804020204" pitchFamily="34" charset="0"/>
              </a:rPr>
              <a:t>Форма участия в цикле повышения качества</a:t>
            </a:r>
            <a:r>
              <a:rPr lang="en-US" sz="3600" b="0" dirty="0">
                <a:latin typeface="Open Sans SemiBold" panose="020B0706030804020204" pitchFamily="34" charset="0"/>
                <a:ea typeface="Open Sans SemiBold" panose="020B0706030804020204" pitchFamily="34" charset="0"/>
                <a:cs typeface="Open Sans SemiBold" panose="020B0706030804020204" pitchFamily="34" charset="0"/>
              </a:rPr>
              <a:t> (Cycle Participation Form): </a:t>
            </a:r>
            <a:r>
              <a:rPr lang="ru-RU" sz="3600" b="0" dirty="0">
                <a:latin typeface="Open Sans SemiBold" panose="020B0706030804020204" pitchFamily="34" charset="0"/>
                <a:ea typeface="Open Sans SemiBold" panose="020B0706030804020204" pitchFamily="34" charset="0"/>
                <a:cs typeface="Open Sans SemiBold" panose="020B0706030804020204" pitchFamily="34" charset="0"/>
              </a:rPr>
              <a:t>постановка целей</a:t>
            </a:r>
            <a:endParaRPr lang="en-US" sz="3200" b="0" dirty="0">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6" name="Callout: Left Arrow 5">
            <a:extLst>
              <a:ext uri="{FF2B5EF4-FFF2-40B4-BE49-F238E27FC236}">
                <a16:creationId xmlns:a16="http://schemas.microsoft.com/office/drawing/2014/main" id="{44F50770-196F-8CA3-0822-085558BD320D}"/>
              </a:ext>
            </a:extLst>
          </p:cNvPr>
          <p:cNvSpPr/>
          <p:nvPr/>
        </p:nvSpPr>
        <p:spPr>
          <a:xfrm>
            <a:off x="7357730" y="2666597"/>
            <a:ext cx="4481358" cy="1524806"/>
          </a:xfrm>
          <a:prstGeom prst="leftArrowCallou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u-RU" sz="2000" b="1" dirty="0">
                <a:solidFill>
                  <a:schemeClr val="tx1"/>
                </a:solidFill>
              </a:rPr>
              <a:t>Метод </a:t>
            </a:r>
            <a:r>
              <a:rPr lang="en-US" sz="2000" b="1" dirty="0">
                <a:solidFill>
                  <a:schemeClr val="tx1"/>
                </a:solidFill>
              </a:rPr>
              <a:t>S</a:t>
            </a:r>
            <a:r>
              <a:rPr lang="ru-RU" sz="2000" b="1" dirty="0">
                <a:solidFill>
                  <a:schemeClr val="tx1"/>
                </a:solidFill>
              </a:rPr>
              <a:t>MARTIE — полезный инструмент для использования при постановке целей</a:t>
            </a:r>
            <a:endParaRPr lang="en-US" sz="2000" b="1" dirty="0">
              <a:solidFill>
                <a:schemeClr val="tx1"/>
              </a:solidFill>
            </a:endParaRPr>
          </a:p>
        </p:txBody>
      </p:sp>
      <p:pic>
        <p:nvPicPr>
          <p:cNvPr id="4" name="Picture 3">
            <a:extLst>
              <a:ext uri="{FF2B5EF4-FFF2-40B4-BE49-F238E27FC236}">
                <a16:creationId xmlns:a16="http://schemas.microsoft.com/office/drawing/2014/main" id="{FF61FB30-9828-A094-FAB0-F01D39340F47}"/>
              </a:ext>
            </a:extLst>
          </p:cNvPr>
          <p:cNvPicPr>
            <a:picLocks noChangeAspect="1"/>
          </p:cNvPicPr>
          <p:nvPr/>
        </p:nvPicPr>
        <p:blipFill>
          <a:blip r:embed="rId3"/>
          <a:stretch>
            <a:fillRect/>
          </a:stretch>
        </p:blipFill>
        <p:spPr>
          <a:xfrm>
            <a:off x="601502" y="1444602"/>
            <a:ext cx="6544588" cy="4677428"/>
          </a:xfrm>
          <a:prstGeom prst="rect">
            <a:avLst/>
          </a:prstGeom>
        </p:spPr>
      </p:pic>
    </p:spTree>
    <p:extLst>
      <p:ext uri="{BB962C8B-B14F-4D97-AF65-F5344CB8AC3E}">
        <p14:creationId xmlns:p14="http://schemas.microsoft.com/office/powerpoint/2010/main" val="586885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6BAC2D-3B96-35BF-D5EA-5C8A06C2065A}"/>
              </a:ext>
            </a:extLst>
          </p:cNvPr>
          <p:cNvSpPr>
            <a:spLocks noGrp="1"/>
          </p:cNvSpPr>
          <p:nvPr>
            <p:ph type="title"/>
          </p:nvPr>
        </p:nvSpPr>
        <p:spPr>
          <a:xfrm>
            <a:off x="371670" y="646331"/>
            <a:ext cx="11248244" cy="588106"/>
          </a:xfrm>
        </p:spPr>
        <p:txBody>
          <a:bodyPr/>
          <a:lstStyle/>
          <a:p>
            <a:pPr>
              <a:lnSpc>
                <a:spcPct val="100000"/>
              </a:lnSpc>
            </a:pPr>
            <a:r>
              <a:rPr lang="ru-RU" sz="3600" b="0" dirty="0">
                <a:latin typeface="Open Sans SemiBold" panose="020B0706030804020204" pitchFamily="34" charset="0"/>
                <a:ea typeface="Open Sans SemiBold" panose="020B0706030804020204" pitchFamily="34" charset="0"/>
                <a:cs typeface="Open Sans SemiBold" panose="020B0706030804020204" pitchFamily="34" charset="0"/>
              </a:rPr>
              <a:t>Форма участия в цикле повышения качества (Cycle Participation Form): постановка целей</a:t>
            </a:r>
            <a:endParaRPr lang="en-US" sz="3200" b="0" dirty="0">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3" name="TextBox 2">
            <a:extLst>
              <a:ext uri="{FF2B5EF4-FFF2-40B4-BE49-F238E27FC236}">
                <a16:creationId xmlns:a16="http://schemas.microsoft.com/office/drawing/2014/main" id="{A4759302-5D2F-B177-08A0-690E077BCAF0}"/>
              </a:ext>
            </a:extLst>
          </p:cNvPr>
          <p:cNvSpPr txBox="1"/>
          <p:nvPr/>
        </p:nvSpPr>
        <p:spPr>
          <a:xfrm>
            <a:off x="210348" y="1718131"/>
            <a:ext cx="11581159" cy="4493538"/>
          </a:xfrm>
          <a:prstGeom prst="rect">
            <a:avLst/>
          </a:prstGeom>
          <a:noFill/>
        </p:spPr>
        <p:txBody>
          <a:bodyPr wrap="square" rtlCol="0">
            <a:spAutoFit/>
          </a:bodyPr>
          <a:lstStyle/>
          <a:p>
            <a:pPr>
              <a:buClr>
                <a:schemeClr val="tx1"/>
              </a:buClr>
            </a:pPr>
            <a:r>
              <a:rPr lang="ru-RU" sz="2400" dirty="0">
                <a:solidFill>
                  <a:schemeClr val="bg2"/>
                </a:solidFill>
              </a:rPr>
              <a:t>После описания цели работы, также необходимо описать следующие пункты: </a:t>
            </a:r>
            <a:endParaRPr lang="en-US" sz="2400" dirty="0">
              <a:solidFill>
                <a:schemeClr val="bg2"/>
              </a:solidFill>
            </a:endParaRPr>
          </a:p>
          <a:p>
            <a:pPr marL="285750" indent="-285750">
              <a:buClr>
                <a:schemeClr val="tx1"/>
              </a:buClr>
              <a:buFont typeface="Arial" panose="020B0604020202020204" pitchFamily="34" charset="0"/>
              <a:buChar char="•"/>
            </a:pPr>
            <a:endParaRPr lang="en-US" dirty="0">
              <a:solidFill>
                <a:schemeClr val="bg2"/>
              </a:solidFill>
            </a:endParaRPr>
          </a:p>
          <a:p>
            <a:pPr marL="342900" indent="-342900">
              <a:buClr>
                <a:schemeClr val="tx1"/>
              </a:buClr>
              <a:buFont typeface="Arial" panose="020B0604020202020204" pitchFamily="34" charset="0"/>
              <a:buChar char="•"/>
            </a:pPr>
            <a:r>
              <a:rPr lang="ru-RU" sz="1800" dirty="0">
                <a:solidFill>
                  <a:schemeClr val="bg2"/>
                </a:solidFill>
              </a:rPr>
              <a:t>Дата начала работы над достижением цели и дата</a:t>
            </a:r>
            <a:r>
              <a:rPr lang="en-US" sz="1800" dirty="0">
                <a:solidFill>
                  <a:schemeClr val="bg2"/>
                </a:solidFill>
              </a:rPr>
              <a:t> </a:t>
            </a:r>
            <a:r>
              <a:rPr lang="ru-RU" sz="1800" dirty="0">
                <a:solidFill>
                  <a:schemeClr val="bg2"/>
                </a:solidFill>
              </a:rPr>
              <a:t>окончания (через 12 месяцев), когда будет необходимо заполнить документ</a:t>
            </a:r>
            <a:r>
              <a:rPr lang="en-US" sz="1800" dirty="0">
                <a:solidFill>
                  <a:schemeClr val="bg2"/>
                </a:solidFill>
              </a:rPr>
              <a:t> </a:t>
            </a:r>
            <a:r>
              <a:rPr lang="ru-RU" sz="1800" dirty="0">
                <a:solidFill>
                  <a:schemeClr val="bg2"/>
                </a:solidFill>
              </a:rPr>
              <a:t>“Форма для анализирования результатов Цикла повышения качества Spark”</a:t>
            </a:r>
            <a:r>
              <a:rPr lang="en-US" sz="1800" dirty="0">
                <a:solidFill>
                  <a:schemeClr val="bg2"/>
                </a:solidFill>
              </a:rPr>
              <a:t> </a:t>
            </a:r>
            <a:r>
              <a:rPr lang="ru-RU" sz="1800" dirty="0">
                <a:solidFill>
                  <a:schemeClr val="bg2"/>
                </a:solidFill>
              </a:rPr>
              <a:t>(QI Cycle Reflection Form)</a:t>
            </a:r>
            <a:r>
              <a:rPr lang="en-US" sz="1800" dirty="0">
                <a:solidFill>
                  <a:schemeClr val="bg2"/>
                </a:solidFill>
              </a:rPr>
              <a:t>.</a:t>
            </a:r>
          </a:p>
          <a:p>
            <a:pPr marL="342900" indent="-342900">
              <a:buClr>
                <a:schemeClr val="tx1"/>
              </a:buClr>
              <a:buFont typeface="Arial" panose="020B0604020202020204" pitchFamily="34" charset="0"/>
              <a:buChar char="•"/>
            </a:pPr>
            <a:r>
              <a:rPr lang="ru-RU" sz="1800" dirty="0">
                <a:solidFill>
                  <a:schemeClr val="bg2"/>
                </a:solidFill>
              </a:rPr>
              <a:t>Как Вы можете измерить/оценить достижение выбранной Вами цели (или описать</a:t>
            </a:r>
            <a:r>
              <a:rPr lang="en-US" sz="1800" dirty="0">
                <a:solidFill>
                  <a:schemeClr val="bg2"/>
                </a:solidFill>
              </a:rPr>
              <a:t> </a:t>
            </a:r>
            <a:r>
              <a:rPr lang="ru-RU" sz="1800" dirty="0">
                <a:solidFill>
                  <a:schemeClr val="bg2"/>
                </a:solidFill>
              </a:rPr>
              <a:t>прогресс в ее достижении)</a:t>
            </a:r>
            <a:r>
              <a:rPr lang="en-US" sz="1800" dirty="0">
                <a:solidFill>
                  <a:schemeClr val="bg2"/>
                </a:solidFill>
              </a:rPr>
              <a:t>?</a:t>
            </a:r>
          </a:p>
          <a:p>
            <a:pPr marL="342900" indent="-342900">
              <a:buClr>
                <a:schemeClr val="tx1"/>
              </a:buClr>
              <a:buFont typeface="Arial" panose="020B0604020202020204" pitchFamily="34" charset="0"/>
              <a:buChar char="•"/>
            </a:pPr>
            <a:r>
              <a:rPr lang="ru-RU" sz="1800" dirty="0">
                <a:solidFill>
                  <a:schemeClr val="bg2"/>
                </a:solidFill>
              </a:rPr>
              <a:t>Реалистичный поэтапный</a:t>
            </a:r>
            <a:r>
              <a:rPr lang="en-US" sz="1800" dirty="0">
                <a:solidFill>
                  <a:schemeClr val="bg2"/>
                </a:solidFill>
              </a:rPr>
              <a:t> </a:t>
            </a:r>
            <a:r>
              <a:rPr lang="ru-RU" sz="1800" dirty="0">
                <a:solidFill>
                  <a:schemeClr val="bg2"/>
                </a:solidFill>
              </a:rPr>
              <a:t>план достижения цели (включая отдельные шаги и предполагаемые</a:t>
            </a:r>
            <a:r>
              <a:rPr lang="en-US" sz="1800" dirty="0">
                <a:solidFill>
                  <a:schemeClr val="bg2"/>
                </a:solidFill>
              </a:rPr>
              <a:t> </a:t>
            </a:r>
            <a:r>
              <a:rPr lang="ru-RU" sz="1800" dirty="0">
                <a:solidFill>
                  <a:schemeClr val="bg2"/>
                </a:solidFill>
              </a:rPr>
              <a:t>сроки). </a:t>
            </a:r>
            <a:endParaRPr lang="en-US" sz="1800" dirty="0">
              <a:solidFill>
                <a:schemeClr val="bg2"/>
              </a:solidFill>
            </a:endParaRPr>
          </a:p>
          <a:p>
            <a:pPr marL="342900" indent="-342900">
              <a:buClr>
                <a:schemeClr val="tx1"/>
              </a:buClr>
              <a:buFont typeface="Arial" panose="020B0604020202020204" pitchFamily="34" charset="0"/>
              <a:buChar char="•"/>
            </a:pPr>
            <a:r>
              <a:rPr lang="ru-RU" sz="1800" dirty="0">
                <a:solidFill>
                  <a:schemeClr val="bg2"/>
                </a:solidFill>
              </a:rPr>
              <a:t>Принимая во внимание принципы инклюзивности, справедливости и равноправия, может ли достижение Вашей цели оказать какое-либо непредвиденное влияние на маргинализированные социальные группы (то есть те, которые исторически испытывали неравноправие по отношению к себе)? Как при достижении Вашей цели может проявиться неравенство, несправедливость или изолирование определенных людей? Чьи интересы могут быть затронуты или проигнорированы</a:t>
            </a:r>
            <a:r>
              <a:rPr lang="en-US" sz="1800" dirty="0">
                <a:solidFill>
                  <a:schemeClr val="bg2"/>
                </a:solidFill>
              </a:rPr>
              <a:t>?</a:t>
            </a:r>
          </a:p>
          <a:p>
            <a:pPr marL="342900" indent="-342900">
              <a:buClr>
                <a:schemeClr val="tx1"/>
              </a:buClr>
              <a:buFont typeface="Arial" panose="020B0604020202020204" pitchFamily="34" charset="0"/>
              <a:buChar char="•"/>
            </a:pPr>
            <a:r>
              <a:rPr lang="ru-RU" sz="1800" dirty="0">
                <a:solidFill>
                  <a:schemeClr val="bg2"/>
                </a:solidFill>
              </a:rPr>
              <a:t>Как Вы могли бы переформулировать свою цель, чтобы обеспечить равенство, справедливость и инклюзивность для всех детей, семей и сотрудников Вашего детского учреждения</a:t>
            </a:r>
            <a:r>
              <a:rPr lang="en-US" sz="1800" dirty="0">
                <a:solidFill>
                  <a:schemeClr val="bg2"/>
                </a:solidFill>
              </a:rPr>
              <a:t>?</a:t>
            </a:r>
          </a:p>
          <a:p>
            <a:endParaRPr lang="en-US" dirty="0"/>
          </a:p>
        </p:txBody>
      </p:sp>
    </p:spTree>
    <p:extLst>
      <p:ext uri="{BB962C8B-B14F-4D97-AF65-F5344CB8AC3E}">
        <p14:creationId xmlns:p14="http://schemas.microsoft.com/office/powerpoint/2010/main" val="355286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6BAC2D-3B96-35BF-D5EA-5C8A06C2065A}"/>
              </a:ext>
            </a:extLst>
          </p:cNvPr>
          <p:cNvSpPr>
            <a:spLocks noGrp="1"/>
          </p:cNvSpPr>
          <p:nvPr>
            <p:ph type="title"/>
          </p:nvPr>
        </p:nvSpPr>
        <p:spPr>
          <a:xfrm>
            <a:off x="384195" y="425302"/>
            <a:ext cx="11705024" cy="976104"/>
          </a:xfrm>
        </p:spPr>
        <p:txBody>
          <a:bodyPr/>
          <a:lstStyle/>
          <a:p>
            <a:pPr>
              <a:lnSpc>
                <a:spcPct val="100000"/>
              </a:lnSpc>
            </a:pPr>
            <a:r>
              <a:rPr lang="ru-RU" sz="3600" b="0" dirty="0">
                <a:latin typeface="Open Sans SemiBold" panose="020B0706030804020204" pitchFamily="34" charset="0"/>
                <a:ea typeface="Open Sans SemiBold" panose="020B0706030804020204" pitchFamily="34" charset="0"/>
                <a:cs typeface="Open Sans SemiBold" panose="020B0706030804020204" pitchFamily="34" charset="0"/>
              </a:rPr>
              <a:t>Форма участия в цикле повышения качества (Cycle Participation Form):</a:t>
            </a:r>
            <a:r>
              <a:rPr lang="en-US" sz="3600" b="0" dirty="0">
                <a:latin typeface="Open Sans SemiBold" panose="020B0706030804020204" pitchFamily="34" charset="0"/>
                <a:ea typeface="Open Sans SemiBold" panose="020B0706030804020204" pitchFamily="34" charset="0"/>
                <a:cs typeface="Open Sans SemiBold" panose="020B0706030804020204" pitchFamily="34" charset="0"/>
              </a:rPr>
              <a:t> </a:t>
            </a:r>
            <a:r>
              <a:rPr lang="ru-RU" sz="3200" b="0" dirty="0">
                <a:latin typeface="Open Sans SemiBold" panose="020B0706030804020204" pitchFamily="34" charset="0"/>
                <a:ea typeface="Open Sans SemiBold" panose="020B0706030804020204" pitchFamily="34" charset="0"/>
                <a:cs typeface="Open Sans SemiBold" panose="020B0706030804020204" pitchFamily="34" charset="0"/>
              </a:rPr>
              <a:t>подтверждение</a:t>
            </a:r>
            <a:endParaRPr lang="en-US" sz="3200" b="0" dirty="0">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3" name="TextBox 2">
            <a:extLst>
              <a:ext uri="{FF2B5EF4-FFF2-40B4-BE49-F238E27FC236}">
                <a16:creationId xmlns:a16="http://schemas.microsoft.com/office/drawing/2014/main" id="{A4759302-5D2F-B177-08A0-690E077BCAF0}"/>
              </a:ext>
            </a:extLst>
          </p:cNvPr>
          <p:cNvSpPr txBox="1"/>
          <p:nvPr/>
        </p:nvSpPr>
        <p:spPr>
          <a:xfrm>
            <a:off x="384195" y="1493452"/>
            <a:ext cx="11524270" cy="5416868"/>
          </a:xfrm>
          <a:prstGeom prst="rect">
            <a:avLst/>
          </a:prstGeom>
          <a:noFill/>
        </p:spPr>
        <p:txBody>
          <a:bodyPr wrap="square" rtlCol="0">
            <a:spAutoFit/>
          </a:bodyPr>
          <a:lstStyle/>
          <a:p>
            <a:pPr>
              <a:buClr>
                <a:schemeClr val="bg2"/>
              </a:buClr>
            </a:pPr>
            <a:r>
              <a:rPr lang="ru-RU" sz="2800" dirty="0">
                <a:solidFill>
                  <a:schemeClr val="bg2"/>
                </a:solidFill>
              </a:rPr>
              <a:t>После заполнения формы для участия Вы получите по электронной почте подтверждающее письмо, содержащее</a:t>
            </a:r>
            <a:r>
              <a:rPr lang="en-US" sz="2800" dirty="0">
                <a:solidFill>
                  <a:schemeClr val="bg2"/>
                </a:solidFill>
              </a:rPr>
              <a:t>:</a:t>
            </a:r>
          </a:p>
          <a:p>
            <a:pPr marL="457200" indent="-457200">
              <a:spcAft>
                <a:spcPts val="600"/>
              </a:spcAft>
              <a:buClr>
                <a:schemeClr val="bg2"/>
              </a:buClr>
              <a:buFont typeface="Arial" panose="020B0604020202020204" pitchFamily="34" charset="0"/>
              <a:buChar char="•"/>
            </a:pPr>
            <a:r>
              <a:rPr lang="ru-RU" sz="2400" dirty="0">
                <a:solidFill>
                  <a:schemeClr val="bg2"/>
                </a:solidFill>
              </a:rPr>
              <a:t>копию Ваших ответов</a:t>
            </a:r>
            <a:endParaRPr lang="en-US" sz="2400" dirty="0">
              <a:solidFill>
                <a:schemeClr val="bg2"/>
              </a:solidFill>
            </a:endParaRPr>
          </a:p>
          <a:p>
            <a:pPr marL="457200" indent="-457200">
              <a:spcAft>
                <a:spcPts val="600"/>
              </a:spcAft>
              <a:buClr>
                <a:schemeClr val="bg2"/>
              </a:buClr>
              <a:buFont typeface="Arial" panose="020B0604020202020204" pitchFamily="34" charset="0"/>
              <a:buChar char="•"/>
            </a:pPr>
            <a:r>
              <a:rPr lang="ru-RU" sz="2400" dirty="0">
                <a:solidFill>
                  <a:schemeClr val="bg2"/>
                </a:solidFill>
              </a:rPr>
              <a:t>ссылку на онлайн портал </a:t>
            </a:r>
            <a:r>
              <a:rPr lang="en-US" sz="2400" dirty="0">
                <a:solidFill>
                  <a:schemeClr val="bg2"/>
                </a:solidFill>
              </a:rPr>
              <a:t>(TRI Payments Portal) </a:t>
            </a:r>
            <a:r>
              <a:rPr lang="ru-RU" sz="2400" dirty="0">
                <a:solidFill>
                  <a:schemeClr val="bg2"/>
                </a:solidFill>
              </a:rPr>
              <a:t>для заполнения заявления на получение средств материальной поддержки (</a:t>
            </a:r>
            <a:r>
              <a:rPr lang="en-US" sz="2400" dirty="0">
                <a:solidFill>
                  <a:schemeClr val="bg2"/>
                </a:solidFill>
              </a:rPr>
              <a:t>Support Funds)</a:t>
            </a:r>
          </a:p>
          <a:p>
            <a:pPr marL="457200" indent="-457200">
              <a:spcAft>
                <a:spcPts val="600"/>
              </a:spcAft>
              <a:buClr>
                <a:schemeClr val="bg2"/>
              </a:buClr>
              <a:buFont typeface="Arial" panose="020B0604020202020204" pitchFamily="34" charset="0"/>
              <a:buChar char="•"/>
            </a:pPr>
            <a:r>
              <a:rPr lang="ru-RU" sz="2400" dirty="0">
                <a:solidFill>
                  <a:schemeClr val="bg2"/>
                </a:solidFill>
              </a:rPr>
              <a:t>ссылку на документ “Форма для анализирования результатов Цикла повышения качества Spark” (QI Cycle Reflection Form</a:t>
            </a:r>
            <a:r>
              <a:rPr lang="en-US" sz="2400" dirty="0">
                <a:solidFill>
                  <a:schemeClr val="bg2"/>
                </a:solidFill>
              </a:rPr>
              <a:t>)</a:t>
            </a:r>
            <a:r>
              <a:rPr lang="ru-RU" sz="2400" dirty="0">
                <a:solidFill>
                  <a:schemeClr val="bg2"/>
                </a:solidFill>
              </a:rPr>
              <a:t>, которую будет необходимо заполнить по истечению 12-ти месяцев. Напоминание о необходимости заполнить данную форму будет отправлено Вам заранее</a:t>
            </a:r>
            <a:endParaRPr lang="en-US" sz="2400" dirty="0">
              <a:solidFill>
                <a:schemeClr val="bg2"/>
              </a:solidFill>
            </a:endParaRPr>
          </a:p>
          <a:p>
            <a:pPr>
              <a:spcAft>
                <a:spcPts val="600"/>
              </a:spcAft>
              <a:buClr>
                <a:schemeClr val="bg2"/>
              </a:buClr>
            </a:pPr>
            <a:endParaRPr lang="en-US" sz="900" dirty="0">
              <a:solidFill>
                <a:schemeClr val="bg2"/>
              </a:solidFill>
            </a:endParaRPr>
          </a:p>
          <a:p>
            <a:pPr algn="ctr">
              <a:spcAft>
                <a:spcPts val="600"/>
              </a:spcAft>
              <a:buClr>
                <a:schemeClr val="bg2"/>
              </a:buClr>
            </a:pPr>
            <a:r>
              <a:rPr lang="ru-RU" sz="2000" b="1" dirty="0">
                <a:solidFill>
                  <a:schemeClr val="bg2"/>
                </a:solidFill>
              </a:rPr>
              <a:t>Специалист по повышению качества из Агентства </a:t>
            </a:r>
            <a:r>
              <a:rPr lang="en-US" sz="2000" b="1" dirty="0">
                <a:solidFill>
                  <a:schemeClr val="bg2"/>
                </a:solidFill>
              </a:rPr>
              <a:t>CCR&amp;R </a:t>
            </a:r>
            <a:r>
              <a:rPr lang="ru-RU" sz="2000" b="1" dirty="0">
                <a:solidFill>
                  <a:schemeClr val="bg2"/>
                </a:solidFill>
              </a:rPr>
              <a:t>по Вашему месту жительства </a:t>
            </a:r>
            <a:endParaRPr lang="en-US" sz="2000" b="1" dirty="0">
              <a:solidFill>
                <a:schemeClr val="bg2"/>
              </a:solidFill>
            </a:endParaRPr>
          </a:p>
          <a:p>
            <a:pPr algn="ctr">
              <a:spcAft>
                <a:spcPts val="600"/>
              </a:spcAft>
              <a:buClr>
                <a:schemeClr val="bg2"/>
              </a:buClr>
            </a:pPr>
            <a:r>
              <a:rPr lang="ru-RU" sz="2000" b="1" dirty="0">
                <a:solidFill>
                  <a:schemeClr val="bg2"/>
                </a:solidFill>
              </a:rPr>
              <a:t>также получит данную информацию.</a:t>
            </a:r>
          </a:p>
          <a:p>
            <a:pPr>
              <a:spcAft>
                <a:spcPts val="600"/>
              </a:spcAft>
              <a:buClr>
                <a:schemeClr val="bg2"/>
              </a:buClr>
            </a:pPr>
            <a:endParaRPr lang="ru-RU" sz="2400" b="1" dirty="0">
              <a:solidFill>
                <a:schemeClr val="bg2"/>
              </a:solidFill>
            </a:endParaRPr>
          </a:p>
          <a:p>
            <a:endParaRPr lang="en-US" dirty="0"/>
          </a:p>
        </p:txBody>
      </p:sp>
    </p:spTree>
    <p:extLst>
      <p:ext uri="{BB962C8B-B14F-4D97-AF65-F5344CB8AC3E}">
        <p14:creationId xmlns:p14="http://schemas.microsoft.com/office/powerpoint/2010/main" val="3412607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9B79FF-D955-94D9-4AD7-02692D0B0BBB}"/>
              </a:ext>
            </a:extLst>
          </p:cNvPr>
          <p:cNvSpPr>
            <a:spLocks noGrp="1"/>
          </p:cNvSpPr>
          <p:nvPr>
            <p:ph type="title"/>
          </p:nvPr>
        </p:nvSpPr>
        <p:spPr>
          <a:xfrm>
            <a:off x="395219" y="336557"/>
            <a:ext cx="10191000" cy="934866"/>
          </a:xfrm>
        </p:spPr>
        <p:txBody>
          <a:bodyPr/>
          <a:lstStyle/>
          <a:p>
            <a:pPr>
              <a:lnSpc>
                <a:spcPct val="100000"/>
              </a:lnSpc>
            </a:pPr>
            <a:r>
              <a:rPr lang="ru-RU" sz="3600" b="0" dirty="0">
                <a:latin typeface="Open Sans SemiBold" panose="020B0706030804020204" pitchFamily="34" charset="0"/>
                <a:ea typeface="Open Sans SemiBold" panose="020B0706030804020204" pitchFamily="34" charset="0"/>
                <a:cs typeface="Open Sans SemiBold" panose="020B0706030804020204" pitchFamily="34" charset="0"/>
              </a:rPr>
              <a:t>Получение средств материальной поддержки</a:t>
            </a:r>
            <a:r>
              <a:rPr lang="en-US" sz="3600" b="0" dirty="0">
                <a:latin typeface="Open Sans SemiBold" panose="020B0706030804020204" pitchFamily="34" charset="0"/>
                <a:ea typeface="Open Sans SemiBold" panose="020B0706030804020204" pitchFamily="34" charset="0"/>
                <a:cs typeface="Open Sans SemiBold" panose="020B0706030804020204" pitchFamily="34" charset="0"/>
              </a:rPr>
              <a:t> (Support Funds) </a:t>
            </a:r>
          </a:p>
        </p:txBody>
      </p:sp>
      <p:sp>
        <p:nvSpPr>
          <p:cNvPr id="3" name="Text Placeholder 2">
            <a:extLst>
              <a:ext uri="{FF2B5EF4-FFF2-40B4-BE49-F238E27FC236}">
                <a16:creationId xmlns:a16="http://schemas.microsoft.com/office/drawing/2014/main" id="{06262377-4F0A-CBCD-D905-765FFD902150}"/>
              </a:ext>
            </a:extLst>
          </p:cNvPr>
          <p:cNvSpPr>
            <a:spLocks noGrp="1"/>
          </p:cNvSpPr>
          <p:nvPr>
            <p:ph type="body" idx="1"/>
          </p:nvPr>
        </p:nvSpPr>
        <p:spPr>
          <a:xfrm>
            <a:off x="145171" y="1498850"/>
            <a:ext cx="11614437" cy="4203996"/>
          </a:xfrm>
        </p:spPr>
        <p:txBody>
          <a:bodyPr/>
          <a:lstStyle/>
          <a:p>
            <a:pPr marL="685800" indent="-457200">
              <a:lnSpc>
                <a:spcPct val="100000"/>
              </a:lnSpc>
              <a:buSzPct val="130000"/>
              <a:buFont typeface="Arial" panose="020B0604020202020204" pitchFamily="34" charset="0"/>
              <a:buChar char="•"/>
            </a:pPr>
            <a:r>
              <a:rPr lang="ru-RU" sz="2400" dirty="0">
                <a:latin typeface="Open Sans" panose="020B0606030504020204" pitchFamily="34" charset="0"/>
                <a:ea typeface="Open Sans" panose="020B0606030504020204" pitchFamily="34" charset="0"/>
                <a:cs typeface="Open Sans" panose="020B0606030504020204" pitchFamily="34" charset="0"/>
              </a:rPr>
              <a:t>Электронное письмо, которое Вы получите после заполнения формы для участия в цикле повышения качества, будет содержать ссылку на онлайн портал и подробные инструкции</a:t>
            </a:r>
            <a:endParaRPr lang="en-US" sz="2400" b="1" dirty="0">
              <a:latin typeface="Open Sans" panose="020B0606030504020204" pitchFamily="34" charset="0"/>
              <a:ea typeface="Open Sans" panose="020B0606030504020204" pitchFamily="34" charset="0"/>
              <a:cs typeface="Open Sans" panose="020B0606030504020204" pitchFamily="34" charset="0"/>
            </a:endParaRPr>
          </a:p>
          <a:p>
            <a:pPr marL="685800" indent="-457200">
              <a:lnSpc>
                <a:spcPct val="100000"/>
              </a:lnSpc>
              <a:buSzPct val="130000"/>
              <a:buFont typeface="Arial" panose="020B0604020202020204" pitchFamily="34" charset="0"/>
              <a:buChar char="•"/>
            </a:pPr>
            <a:r>
              <a:rPr lang="ru-RU" sz="2400" dirty="0">
                <a:latin typeface="Open Sans" panose="020B0606030504020204" pitchFamily="34" charset="0"/>
                <a:ea typeface="Open Sans" panose="020B0606030504020204" pitchFamily="34" charset="0"/>
                <a:cs typeface="Open Sans" panose="020B0606030504020204" pitchFamily="34" charset="0"/>
              </a:rPr>
              <a:t>Используйте онлайн портал “TRI Payment Forms”, чтобы загрузить, заполнить и отправить два документа: “Форма запроса на предоставление средств материальной поддержки проекта Spark” (Request for Supports Form) и “Аналог формы W-9” (WOU Substitute W-9)</a:t>
            </a:r>
          </a:p>
          <a:p>
            <a:pPr marL="685800" indent="-457200">
              <a:lnSpc>
                <a:spcPct val="100000"/>
              </a:lnSpc>
              <a:buSzPct val="130000"/>
              <a:buFont typeface="Arial" panose="020B0604020202020204" pitchFamily="34" charset="0"/>
              <a:buChar char="•"/>
            </a:pPr>
            <a:r>
              <a:rPr lang="ru-RU" sz="2400" dirty="0">
                <a:latin typeface="Open Sans" panose="020B0606030504020204" pitchFamily="34" charset="0"/>
                <a:ea typeface="Open Sans" panose="020B0606030504020204" pitchFamily="34" charset="0"/>
                <a:cs typeface="Open Sans" panose="020B0606030504020204" pitchFamily="34" charset="0"/>
              </a:rPr>
              <a:t>Суммы материальной поддержки варьируются в зависимости от размера детского учреждения (количества обслуживаемых детей): до 20 детей = $1000, от 21 до 49 детей = $1500, более 50 детей = $2000</a:t>
            </a:r>
            <a:r>
              <a:rPr lang="en-US" sz="2000" dirty="0">
                <a:latin typeface="Open Sans" panose="020B0606030504020204" pitchFamily="34" charset="0"/>
                <a:ea typeface="Open Sans" panose="020B0606030504020204" pitchFamily="34" charset="0"/>
                <a:cs typeface="Open Sans" panose="020B0606030504020204" pitchFamily="34" charset="0"/>
              </a:rPr>
              <a:t> </a:t>
            </a:r>
            <a:endParaRPr lang="en-US" sz="24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6392304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01D1E-ED2E-CC57-43F4-0D2DE867AE4B}"/>
              </a:ext>
            </a:extLst>
          </p:cNvPr>
          <p:cNvSpPr>
            <a:spLocks noGrp="1"/>
          </p:cNvSpPr>
          <p:nvPr>
            <p:ph type="title"/>
          </p:nvPr>
        </p:nvSpPr>
        <p:spPr>
          <a:xfrm>
            <a:off x="177132" y="343022"/>
            <a:ext cx="11220970" cy="841420"/>
          </a:xfrm>
        </p:spPr>
        <p:txBody>
          <a:bodyPr/>
          <a:lstStyle/>
          <a:p>
            <a:pPr>
              <a:lnSpc>
                <a:spcPct val="100000"/>
              </a:lnSpc>
            </a:pPr>
            <a:r>
              <a:rPr lang="ru-RU" sz="3600" b="0" dirty="0">
                <a:latin typeface="Open Sans SemiBold" panose="020B0706030804020204" pitchFamily="34" charset="0"/>
                <a:ea typeface="Open Sans SemiBold" panose="020B0706030804020204" pitchFamily="34" charset="0"/>
                <a:cs typeface="Open Sans SemiBold" panose="020B0706030804020204" pitchFamily="34" charset="0"/>
              </a:rPr>
              <a:t>Цикл повышения качества</a:t>
            </a:r>
            <a:r>
              <a:rPr lang="en-US" sz="3600" b="0" dirty="0">
                <a:latin typeface="Open Sans SemiBold" panose="020B0706030804020204" pitchFamily="34" charset="0"/>
                <a:ea typeface="Open Sans SemiBold" panose="020B0706030804020204" pitchFamily="34" charset="0"/>
                <a:cs typeface="Open Sans SemiBold" panose="020B0706030804020204" pitchFamily="34" charset="0"/>
              </a:rPr>
              <a:t>: </a:t>
            </a:r>
            <a:r>
              <a:rPr lang="ru-RU" sz="3600" b="0" dirty="0">
                <a:latin typeface="Open Sans SemiBold" panose="020B0706030804020204" pitchFamily="34" charset="0"/>
                <a:ea typeface="Open Sans SemiBold" panose="020B0706030804020204" pitchFamily="34" charset="0"/>
                <a:cs typeface="Open Sans SemiBold" panose="020B0706030804020204" pitchFamily="34" charset="0"/>
              </a:rPr>
              <a:t>Форма для анализирования результатов </a:t>
            </a:r>
            <a:r>
              <a:rPr lang="en-US" sz="3600" b="0" dirty="0">
                <a:latin typeface="Open Sans SemiBold" panose="020B0706030804020204" pitchFamily="34" charset="0"/>
                <a:ea typeface="Open Sans SemiBold" panose="020B0706030804020204" pitchFamily="34" charset="0"/>
                <a:cs typeface="Open Sans SemiBold" panose="020B0706030804020204" pitchFamily="34" charset="0"/>
              </a:rPr>
              <a:t>(Reflection Form)</a:t>
            </a:r>
          </a:p>
        </p:txBody>
      </p:sp>
      <p:sp>
        <p:nvSpPr>
          <p:cNvPr id="3" name="Text Placeholder 2">
            <a:extLst>
              <a:ext uri="{FF2B5EF4-FFF2-40B4-BE49-F238E27FC236}">
                <a16:creationId xmlns:a16="http://schemas.microsoft.com/office/drawing/2014/main" id="{806B08CB-F44A-1077-A2B1-A1B8A2599E01}"/>
              </a:ext>
            </a:extLst>
          </p:cNvPr>
          <p:cNvSpPr>
            <a:spLocks noGrp="1"/>
          </p:cNvSpPr>
          <p:nvPr>
            <p:ph type="body" idx="1"/>
          </p:nvPr>
        </p:nvSpPr>
        <p:spPr>
          <a:xfrm>
            <a:off x="0" y="1352750"/>
            <a:ext cx="11890822" cy="4601481"/>
          </a:xfrm>
        </p:spPr>
        <p:txBody>
          <a:bodyPr/>
          <a:lstStyle/>
          <a:p>
            <a:pPr marL="800100" indent="-342900">
              <a:lnSpc>
                <a:spcPct val="100000"/>
              </a:lnSpc>
              <a:buFont typeface="Arial" panose="020B0604020202020204" pitchFamily="34" charset="0"/>
              <a:buChar char="•"/>
            </a:pPr>
            <a:r>
              <a:rPr lang="ru-RU" sz="2400" dirty="0">
                <a:latin typeface="Open Sans" panose="020B0606030504020204" pitchFamily="34" charset="0"/>
                <a:ea typeface="Open Sans" panose="020B0606030504020204" pitchFamily="34" charset="0"/>
                <a:cs typeface="Open Sans" panose="020B0606030504020204" pitchFamily="34" charset="0"/>
              </a:rPr>
              <a:t>Заполните документ “Форма для анализирования результатов Цикла повышения качества” (QI Cycle reflection form) по истечению 12 месяцев </a:t>
            </a:r>
          </a:p>
          <a:p>
            <a:pPr marL="800100" indent="-342900">
              <a:lnSpc>
                <a:spcPct val="100000"/>
              </a:lnSpc>
              <a:buFont typeface="Arial" panose="020B0604020202020204" pitchFamily="34" charset="0"/>
              <a:buChar char="•"/>
            </a:pPr>
            <a:r>
              <a:rPr lang="ru-RU" sz="2400" dirty="0">
                <a:latin typeface="Open Sans" panose="020B0606030504020204" pitchFamily="34" charset="0"/>
                <a:ea typeface="Open Sans" panose="020B0606030504020204" pitchFamily="34" charset="0"/>
                <a:cs typeface="Open Sans" panose="020B0606030504020204" pitchFamily="34" charset="0"/>
              </a:rPr>
              <a:t>Вы получите ссылку для заполнения данной формы незадолго до истечения 12-месяцев Вашей работы над выбранной целью</a:t>
            </a:r>
          </a:p>
          <a:p>
            <a:pPr marL="800100" indent="-342900">
              <a:lnSpc>
                <a:spcPct val="100000"/>
              </a:lnSpc>
              <a:buFont typeface="Arial" panose="020B0604020202020204" pitchFamily="34" charset="0"/>
              <a:buChar char="•"/>
            </a:pPr>
            <a:r>
              <a:rPr lang="ru-RU" sz="2400" dirty="0">
                <a:latin typeface="Open Sans" panose="020B0606030504020204" pitchFamily="34" charset="0"/>
                <a:ea typeface="Open Sans" panose="020B0606030504020204" pitchFamily="34" charset="0"/>
                <a:cs typeface="Open Sans" panose="020B0606030504020204" pitchFamily="34" charset="0"/>
              </a:rPr>
              <a:t>Свяжитесь со службой поддержки Spark, если Вы не получили ссылку</a:t>
            </a:r>
          </a:p>
          <a:p>
            <a:pPr marL="800100" indent="-342900">
              <a:lnSpc>
                <a:spcPct val="100000"/>
              </a:lnSpc>
              <a:buFont typeface="Arial" panose="020B0604020202020204" pitchFamily="34" charset="0"/>
              <a:buChar char="•"/>
            </a:pPr>
            <a:r>
              <a:rPr lang="ru-RU" sz="2400" dirty="0">
                <a:latin typeface="Open Sans" panose="020B0606030504020204" pitchFamily="34" charset="0"/>
                <a:ea typeface="Open Sans" panose="020B0606030504020204" pitchFamily="34" charset="0"/>
                <a:cs typeface="Open Sans" panose="020B0606030504020204" pitchFamily="34" charset="0"/>
              </a:rPr>
              <a:t>Опишите свой прогресс в достижении цели и проанализируйте свою работу</a:t>
            </a:r>
          </a:p>
          <a:p>
            <a:pPr marL="800100" indent="-342900">
              <a:lnSpc>
                <a:spcPct val="100000"/>
              </a:lnSpc>
              <a:buFont typeface="Arial" panose="020B0604020202020204" pitchFamily="34" charset="0"/>
              <a:buChar char="•"/>
            </a:pPr>
            <a:r>
              <a:rPr lang="ru-RU" sz="2400" dirty="0">
                <a:latin typeface="Open Sans" panose="020B0606030504020204" pitchFamily="34" charset="0"/>
                <a:ea typeface="Open Sans" panose="020B0606030504020204" pitchFamily="34" charset="0"/>
                <a:cs typeface="Open Sans" panose="020B0606030504020204" pitchFamily="34" charset="0"/>
              </a:rPr>
              <a:t>После предоставления документа “Форма для анализирования результатов” детское учреждений получит стимулирующие выплаты </a:t>
            </a:r>
          </a:p>
          <a:p>
            <a:pPr indent="0">
              <a:lnSpc>
                <a:spcPct val="100000"/>
              </a:lnSpc>
            </a:pPr>
            <a:endParaRPr lang="en-US" sz="24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977084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01D1E-ED2E-CC57-43F4-0D2DE867AE4B}"/>
              </a:ext>
            </a:extLst>
          </p:cNvPr>
          <p:cNvSpPr>
            <a:spLocks noGrp="1"/>
          </p:cNvSpPr>
          <p:nvPr>
            <p:ph type="title"/>
          </p:nvPr>
        </p:nvSpPr>
        <p:spPr>
          <a:xfrm>
            <a:off x="347253" y="194166"/>
            <a:ext cx="8906915" cy="841420"/>
          </a:xfrm>
        </p:spPr>
        <p:txBody>
          <a:bodyPr/>
          <a:lstStyle/>
          <a:p>
            <a:pPr>
              <a:lnSpc>
                <a:spcPct val="100000"/>
              </a:lnSpc>
            </a:pPr>
            <a:r>
              <a:rPr lang="ru-RU" sz="3600" b="0" dirty="0">
                <a:latin typeface="Open Sans SemiBold" panose="020B0706030804020204" pitchFamily="34" charset="0"/>
                <a:ea typeface="Open Sans SemiBold" panose="020B0706030804020204" pitchFamily="34" charset="0"/>
                <a:cs typeface="Open Sans SemiBold" panose="020B0706030804020204" pitchFamily="34" charset="0"/>
              </a:rPr>
              <a:t>Дальнейшие действия</a:t>
            </a:r>
            <a:r>
              <a:rPr lang="en-US" sz="3600" b="0" dirty="0">
                <a:latin typeface="Open Sans SemiBold" panose="020B0706030804020204" pitchFamily="34" charset="0"/>
                <a:ea typeface="Open Sans SemiBold" panose="020B0706030804020204" pitchFamily="34" charset="0"/>
                <a:cs typeface="Open Sans SemiBold" panose="020B0706030804020204" pitchFamily="34" charset="0"/>
              </a:rPr>
              <a:t>?</a:t>
            </a:r>
          </a:p>
        </p:txBody>
      </p:sp>
      <p:sp>
        <p:nvSpPr>
          <p:cNvPr id="3" name="Text Placeholder 2">
            <a:extLst>
              <a:ext uri="{FF2B5EF4-FFF2-40B4-BE49-F238E27FC236}">
                <a16:creationId xmlns:a16="http://schemas.microsoft.com/office/drawing/2014/main" id="{806B08CB-F44A-1077-A2B1-A1B8A2599E01}"/>
              </a:ext>
            </a:extLst>
          </p:cNvPr>
          <p:cNvSpPr>
            <a:spLocks noGrp="1"/>
          </p:cNvSpPr>
          <p:nvPr>
            <p:ph type="body" idx="1"/>
          </p:nvPr>
        </p:nvSpPr>
        <p:spPr>
          <a:xfrm>
            <a:off x="347252" y="1267691"/>
            <a:ext cx="9986569" cy="4420728"/>
          </a:xfrm>
        </p:spPr>
        <p:txBody>
          <a:bodyPr/>
          <a:lstStyle/>
          <a:p>
            <a:pPr marL="800100" indent="-342900">
              <a:lnSpc>
                <a:spcPct val="100000"/>
              </a:lnSpc>
              <a:buFont typeface="Arial" panose="020B0604020202020204" pitchFamily="34" charset="0"/>
              <a:buChar char="•"/>
            </a:pPr>
            <a:r>
              <a:rPr lang="ru-RU" sz="2400" dirty="0">
                <a:latin typeface="Open Sans" panose="020B0606030504020204" pitchFamily="34" charset="0"/>
                <a:ea typeface="Open Sans" panose="020B0606030504020204" pitchFamily="34" charset="0"/>
                <a:cs typeface="Open Sans" panose="020B0606030504020204" pitchFamily="34" charset="0"/>
              </a:rPr>
              <a:t>Начните следующий Цикл повышения качества, выбрав другую цель или продолжив развивать предыдущую </a:t>
            </a:r>
            <a:endParaRPr lang="en-US" sz="2400" dirty="0">
              <a:latin typeface="Open Sans" panose="020B0606030504020204" pitchFamily="34" charset="0"/>
              <a:ea typeface="Open Sans" panose="020B0606030504020204" pitchFamily="34" charset="0"/>
              <a:cs typeface="Open Sans" panose="020B0606030504020204" pitchFamily="34" charset="0"/>
            </a:endParaRPr>
          </a:p>
          <a:p>
            <a:pPr marL="800100" indent="-342900">
              <a:lnSpc>
                <a:spcPct val="100000"/>
              </a:lnSpc>
              <a:buFont typeface="Arial" panose="020B0604020202020204" pitchFamily="34" charset="0"/>
              <a:buChar char="•"/>
            </a:pPr>
            <a:r>
              <a:rPr lang="ru-RU" sz="2400" dirty="0">
                <a:latin typeface="Open Sans" panose="020B0606030504020204" pitchFamily="34" charset="0"/>
                <a:ea typeface="Open Sans" panose="020B0606030504020204" pitchFamily="34" charset="0"/>
                <a:cs typeface="Open Sans" panose="020B0606030504020204" pitchFamily="34" charset="0"/>
              </a:rPr>
              <a:t>В ближайшее время мы будем иметь более определенную информацию об обновленной концепции проекта Spark и о том, как будет выглядеть процесс участия в программе </a:t>
            </a:r>
            <a:r>
              <a:rPr lang="en-US" sz="2400" dirty="0">
                <a:latin typeface="Open Sans" panose="020B0606030504020204" pitchFamily="34" charset="0"/>
                <a:ea typeface="Open Sans" panose="020B0606030504020204" pitchFamily="34" charset="0"/>
                <a:cs typeface="Open Sans" panose="020B0606030504020204" pitchFamily="34" charset="0"/>
              </a:rPr>
              <a:t> </a:t>
            </a:r>
          </a:p>
          <a:p>
            <a:pPr marL="800100" indent="-342900">
              <a:lnSpc>
                <a:spcPct val="100000"/>
              </a:lnSpc>
              <a:buFont typeface="Arial" panose="020B0604020202020204" pitchFamily="34" charset="0"/>
              <a:buChar char="•"/>
            </a:pPr>
            <a:r>
              <a:rPr lang="ru-RU" sz="2400" dirty="0">
                <a:latin typeface="Open Sans" panose="020B0606030504020204" pitchFamily="34" charset="0"/>
                <a:ea typeface="Open Sans" panose="020B0606030504020204" pitchFamily="34" charset="0"/>
                <a:cs typeface="Open Sans" panose="020B0606030504020204" pitchFamily="34" charset="0"/>
              </a:rPr>
              <a:t>Внедрение новой концепции будет предполагать достаточное время для всех участников для адаптации к новому процессу и  будет сопровождаться индивидуальной поддержкой </a:t>
            </a:r>
            <a:endParaRPr lang="en-US" sz="2400" dirty="0">
              <a:latin typeface="Open Sans" panose="020B0606030504020204" pitchFamily="34" charset="0"/>
              <a:ea typeface="Open Sans" panose="020B0606030504020204" pitchFamily="34" charset="0"/>
              <a:cs typeface="Open Sans" panose="020B0606030504020204" pitchFamily="34" charset="0"/>
            </a:endParaRPr>
          </a:p>
          <a:p>
            <a:pPr indent="0">
              <a:lnSpc>
                <a:spcPct val="100000"/>
              </a:lnSpc>
            </a:pPr>
            <a:endParaRPr lang="en-US" sz="24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0359762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2"/>
          <p:cNvSpPr txBox="1">
            <a:spLocks noGrp="1"/>
          </p:cNvSpPr>
          <p:nvPr>
            <p:ph type="title"/>
          </p:nvPr>
        </p:nvSpPr>
        <p:spPr>
          <a:xfrm>
            <a:off x="804591" y="0"/>
            <a:ext cx="8475886" cy="8733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6D6B6B"/>
              </a:buClr>
              <a:buSzPts val="4400"/>
              <a:buFont typeface="Arial Black"/>
              <a:buNone/>
            </a:pPr>
            <a:r>
              <a:rPr lang="ru-RU" sz="3800" b="0" dirty="0">
                <a:latin typeface="Open Sans SemiBold" panose="020B0706030804020204" pitchFamily="34" charset="0"/>
                <a:ea typeface="Open Sans SemiBold" panose="020B0706030804020204" pitchFamily="34" charset="0"/>
                <a:cs typeface="Open Sans SemiBold" panose="020B0706030804020204" pitchFamily="34" charset="0"/>
              </a:rPr>
              <a:t>Цели и задачи тренинга</a:t>
            </a:r>
            <a:endParaRPr sz="3800" b="0" dirty="0">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174" name="Google Shape;174;p2"/>
          <p:cNvSpPr/>
          <p:nvPr/>
        </p:nvSpPr>
        <p:spPr>
          <a:xfrm>
            <a:off x="4580254" y="1548894"/>
            <a:ext cx="3939746" cy="3630304"/>
          </a:xfrm>
          <a:prstGeom prst="ellipse">
            <a:avLst/>
          </a:prstGeom>
          <a:solidFill>
            <a:srgbClr val="1191D0"/>
          </a:solidFill>
          <a:ln w="19050" cap="flat" cmpd="sng">
            <a:solidFill>
              <a:srgbClr val="1191D0"/>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lt1"/>
              </a:buClr>
              <a:buSzPts val="1800"/>
              <a:buFont typeface="Arial"/>
              <a:buNone/>
            </a:pPr>
            <a:r>
              <a:rPr lang="ru-RU" sz="2000" b="1" i="0" u="none" strike="noStrike" cap="none"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rPr>
              <a:t>Как начать работу над Циклом повышения качества (QI Cycle) и как сделать </a:t>
            </a:r>
            <a:r>
              <a:rPr lang="en-US" sz="2000" b="1" i="0" u="none" strike="noStrike" cap="none"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rPr>
              <a:t>                </a:t>
            </a:r>
            <a:r>
              <a:rPr lang="ru-RU" sz="2000" b="1" i="0" u="none" strike="noStrike" cap="none"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rPr>
              <a:t>свое участие </a:t>
            </a:r>
            <a:r>
              <a:rPr lang="en-US" sz="2000" b="1" i="0" u="none" strike="noStrike" cap="none"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rPr>
              <a:t>                                </a:t>
            </a:r>
            <a:r>
              <a:rPr lang="ru-RU" sz="2000" b="1" i="0" u="none" strike="noStrike" cap="none"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rPr>
              <a:t>в проекте</a:t>
            </a:r>
            <a:r>
              <a:rPr lang="en-US" sz="2000" b="1" i="0" u="none" strike="noStrike" cap="none"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rPr>
              <a:t> Spark</a:t>
            </a:r>
            <a:r>
              <a:rPr lang="ru-RU" sz="2000" b="1" i="0" u="none" strike="noStrike" cap="none"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rPr>
              <a:t>  эффективным</a:t>
            </a:r>
            <a:r>
              <a:rPr lang="en-US" sz="2000" b="1" i="0" u="none" strike="noStrike" cap="none"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rPr>
              <a:t> </a:t>
            </a:r>
            <a:r>
              <a:rPr lang="ru-RU" sz="2000" b="1" i="0" u="none" strike="noStrike" cap="none"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rPr>
              <a:t>и успешным</a:t>
            </a:r>
            <a:r>
              <a:rPr lang="en-US" sz="2000" b="1" i="0" u="none" strike="noStrike" cap="none"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rPr>
              <a:t> </a:t>
            </a:r>
            <a:endParaRPr lang="ru-RU" sz="2000" b="1" i="0" u="none" strike="noStrike" cap="none"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Arial"/>
            </a:endParaRPr>
          </a:p>
        </p:txBody>
      </p:sp>
      <p:grpSp>
        <p:nvGrpSpPr>
          <p:cNvPr id="6" name="Group 5">
            <a:extLst>
              <a:ext uri="{FF2B5EF4-FFF2-40B4-BE49-F238E27FC236}">
                <a16:creationId xmlns:a16="http://schemas.microsoft.com/office/drawing/2014/main" id="{513A4F14-6020-4206-8E74-AA45D084616B}"/>
              </a:ext>
            </a:extLst>
          </p:cNvPr>
          <p:cNvGrpSpPr/>
          <p:nvPr/>
        </p:nvGrpSpPr>
        <p:grpSpPr>
          <a:xfrm>
            <a:off x="231409" y="1153006"/>
            <a:ext cx="4449773" cy="2282588"/>
            <a:chOff x="422454" y="4277046"/>
            <a:chExt cx="3902310" cy="1114237"/>
          </a:xfrm>
        </p:grpSpPr>
        <p:sp>
          <p:nvSpPr>
            <p:cNvPr id="176" name="Google Shape;176;p2"/>
            <p:cNvSpPr/>
            <p:nvPr/>
          </p:nvSpPr>
          <p:spPr>
            <a:xfrm rot="12539616">
              <a:off x="2490779" y="4667852"/>
              <a:ext cx="1833985" cy="433323"/>
            </a:xfrm>
            <a:prstGeom prst="leftArrow">
              <a:avLst>
                <a:gd name="adj1" fmla="val 60000"/>
                <a:gd name="adj2" fmla="val 50000"/>
              </a:avLst>
            </a:prstGeom>
            <a:solidFill>
              <a:srgbClr val="DC586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Open Sans" panose="020B0606030504020204" pitchFamily="34" charset="0"/>
                <a:ea typeface="Open Sans" panose="020B0606030504020204" pitchFamily="34" charset="0"/>
                <a:cs typeface="Open Sans" panose="020B0606030504020204" pitchFamily="34" charset="0"/>
                <a:sym typeface="Arial"/>
              </a:endParaRPr>
            </a:p>
          </p:txBody>
        </p:sp>
        <p:sp>
          <p:nvSpPr>
            <p:cNvPr id="177" name="Google Shape;177;p2"/>
            <p:cNvSpPr/>
            <p:nvPr/>
          </p:nvSpPr>
          <p:spPr>
            <a:xfrm>
              <a:off x="422454" y="4277046"/>
              <a:ext cx="2874434" cy="1114237"/>
            </a:xfrm>
            <a:prstGeom prst="roundRect">
              <a:avLst>
                <a:gd name="adj" fmla="val 10000"/>
              </a:avLst>
            </a:prstGeom>
            <a:solidFill>
              <a:srgbClr val="DC5867"/>
            </a:solidFill>
            <a:ln w="19050" cap="flat" cmpd="sng">
              <a:solidFill>
                <a:srgbClr val="DC5867"/>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lt1"/>
                </a:buClr>
                <a:buSzPts val="1800"/>
                <a:buFont typeface="Arial"/>
                <a:buNone/>
              </a:pPr>
              <a:r>
                <a:rPr lang="ru-RU" sz="2000" b="1" i="0" u="none" strike="noStrike" cap="none"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rPr>
                <a:t>Цели и задачи </a:t>
              </a:r>
            </a:p>
            <a:p>
              <a:pPr marL="0" marR="0" lvl="0" indent="0" algn="ctr" rtl="0">
                <a:lnSpc>
                  <a:spcPct val="90000"/>
                </a:lnSpc>
                <a:spcBef>
                  <a:spcPts val="0"/>
                </a:spcBef>
                <a:spcAft>
                  <a:spcPts val="0"/>
                </a:spcAft>
                <a:buClr>
                  <a:schemeClr val="lt1"/>
                </a:buClr>
                <a:buSzPts val="1800"/>
                <a:buFont typeface="Arial"/>
                <a:buNone/>
              </a:pPr>
              <a:r>
                <a:rPr lang="ru-RU" sz="2000" b="1" i="0" u="none" strike="noStrike" cap="none"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rPr>
                <a:t>проекта Spark</a:t>
              </a:r>
              <a:r>
                <a:rPr lang="en-US" sz="2000" b="1" i="0" u="none" strike="noStrike" cap="none"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rPr>
                <a:t> </a:t>
              </a:r>
              <a:r>
                <a:rPr lang="ru-RU" sz="2000" b="1" i="0" u="none" strike="noStrike" cap="none"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rPr>
                <a:t>и</a:t>
              </a:r>
              <a:r>
                <a:rPr lang="en-US" sz="2000" b="1" i="0" u="none" strike="noStrike" cap="none"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rPr>
                <a:t> </a:t>
              </a:r>
              <a:r>
                <a:rPr lang="ru-RU" sz="2000" b="1" i="0" u="none" strike="noStrike" cap="none"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rPr>
                <a:t>Цикла повышения качества </a:t>
              </a:r>
              <a:r>
                <a:rPr lang="en-US" sz="2000" b="1" i="0" u="none" strike="noStrike" cap="none"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rPr>
                <a:t>(QI  Cycle</a:t>
              </a:r>
              <a:r>
                <a:rPr lang="ru-RU" sz="2000" b="1" i="0" u="none" strike="noStrike" cap="none"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rPr>
                <a:t>) &amp; </a:t>
              </a:r>
            </a:p>
            <a:p>
              <a:pPr marL="0" marR="0" lvl="0" indent="0" algn="ctr" rtl="0">
                <a:lnSpc>
                  <a:spcPct val="90000"/>
                </a:lnSpc>
                <a:spcBef>
                  <a:spcPts val="0"/>
                </a:spcBef>
                <a:spcAft>
                  <a:spcPts val="0"/>
                </a:spcAft>
                <a:buClr>
                  <a:schemeClr val="lt1"/>
                </a:buClr>
                <a:buSzPts val="1800"/>
                <a:buFont typeface="Arial"/>
                <a:buNone/>
              </a:pPr>
              <a:r>
                <a:rPr lang="ru-RU" sz="2000" b="1" i="0" u="none" strike="noStrike" cap="none"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rPr>
                <a:t>преимущества для участников</a:t>
              </a:r>
            </a:p>
          </p:txBody>
        </p:sp>
      </p:grpSp>
      <p:grpSp>
        <p:nvGrpSpPr>
          <p:cNvPr id="5" name="Group 4">
            <a:extLst>
              <a:ext uri="{FF2B5EF4-FFF2-40B4-BE49-F238E27FC236}">
                <a16:creationId xmlns:a16="http://schemas.microsoft.com/office/drawing/2014/main" id="{6A48BCF4-42EF-0B61-9D93-657275454680}"/>
              </a:ext>
            </a:extLst>
          </p:cNvPr>
          <p:cNvGrpSpPr/>
          <p:nvPr/>
        </p:nvGrpSpPr>
        <p:grpSpPr>
          <a:xfrm>
            <a:off x="170435" y="3747154"/>
            <a:ext cx="4686450" cy="2331799"/>
            <a:chOff x="878975" y="1203450"/>
            <a:chExt cx="3386963" cy="1114237"/>
          </a:xfrm>
        </p:grpSpPr>
        <p:sp>
          <p:nvSpPr>
            <p:cNvPr id="179" name="Google Shape;179;p2"/>
            <p:cNvSpPr/>
            <p:nvPr/>
          </p:nvSpPr>
          <p:spPr>
            <a:xfrm rot="9543462">
              <a:off x="2629734" y="1446406"/>
              <a:ext cx="1636204" cy="406696"/>
            </a:xfrm>
            <a:prstGeom prst="leftArrow">
              <a:avLst>
                <a:gd name="adj1" fmla="val 60000"/>
                <a:gd name="adj2" fmla="val 50000"/>
              </a:avLst>
            </a:prstGeom>
            <a:solidFill>
              <a:srgbClr val="99CA3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Open Sans" panose="020B0606030504020204" pitchFamily="34" charset="0"/>
                <a:ea typeface="Open Sans" panose="020B0606030504020204" pitchFamily="34" charset="0"/>
                <a:cs typeface="Open Sans" panose="020B0606030504020204" pitchFamily="34" charset="0"/>
                <a:sym typeface="Arial"/>
              </a:endParaRPr>
            </a:p>
          </p:txBody>
        </p:sp>
        <p:sp>
          <p:nvSpPr>
            <p:cNvPr id="180" name="Google Shape;180;p2"/>
            <p:cNvSpPr/>
            <p:nvPr/>
          </p:nvSpPr>
          <p:spPr>
            <a:xfrm>
              <a:off x="878975" y="1203450"/>
              <a:ext cx="2353111" cy="1114237"/>
            </a:xfrm>
            <a:prstGeom prst="roundRect">
              <a:avLst>
                <a:gd name="adj" fmla="val 10000"/>
              </a:avLst>
            </a:prstGeom>
            <a:solidFill>
              <a:srgbClr val="99CA3C"/>
            </a:solidFill>
            <a:ln w="19050" cap="flat" cmpd="sng">
              <a:solidFill>
                <a:srgbClr val="99CA3C"/>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lt1"/>
                </a:buClr>
                <a:buSzPts val="1800"/>
                <a:buFont typeface="Arial"/>
                <a:buNone/>
              </a:pPr>
              <a:r>
                <a:rPr lang="ru-RU" sz="2000" b="1" i="0" u="none" strike="noStrike" cap="none"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rPr>
                <a:t>Имеющиеся ресурсы </a:t>
              </a:r>
            </a:p>
            <a:p>
              <a:pPr marL="0" marR="0" lvl="0" indent="0" algn="ctr" rtl="0">
                <a:lnSpc>
                  <a:spcPct val="90000"/>
                </a:lnSpc>
                <a:spcBef>
                  <a:spcPts val="0"/>
                </a:spcBef>
                <a:spcAft>
                  <a:spcPts val="0"/>
                </a:spcAft>
                <a:buClr>
                  <a:schemeClr val="lt1"/>
                </a:buClr>
                <a:buSzPts val="1800"/>
                <a:buFont typeface="Arial"/>
                <a:buNone/>
              </a:pPr>
              <a:r>
                <a:rPr lang="ru-RU" sz="2000" b="1" i="0" u="none" strike="noStrike" cap="none"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rPr>
                <a:t>&amp;</a:t>
              </a:r>
            </a:p>
            <a:p>
              <a:pPr marL="0" marR="0" lvl="0" indent="0" algn="ctr" rtl="0">
                <a:lnSpc>
                  <a:spcPct val="90000"/>
                </a:lnSpc>
                <a:spcBef>
                  <a:spcPts val="0"/>
                </a:spcBef>
                <a:spcAft>
                  <a:spcPts val="0"/>
                </a:spcAft>
                <a:buClr>
                  <a:schemeClr val="lt1"/>
                </a:buClr>
                <a:buSzPts val="1800"/>
                <a:buFont typeface="Arial"/>
                <a:buNone/>
              </a:pPr>
              <a:r>
                <a:rPr lang="ru-RU" sz="2000" b="1" i="0" u="none" strike="noStrike" cap="none"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rPr>
                <a:t>финансовая поддержка</a:t>
              </a:r>
            </a:p>
          </p:txBody>
        </p:sp>
      </p:grpSp>
      <p:grpSp>
        <p:nvGrpSpPr>
          <p:cNvPr id="10" name="Group 9">
            <a:extLst>
              <a:ext uri="{FF2B5EF4-FFF2-40B4-BE49-F238E27FC236}">
                <a16:creationId xmlns:a16="http://schemas.microsoft.com/office/drawing/2014/main" id="{83CA3270-4820-2818-AF33-FDFC24E23AEA}"/>
              </a:ext>
            </a:extLst>
          </p:cNvPr>
          <p:cNvGrpSpPr/>
          <p:nvPr/>
        </p:nvGrpSpPr>
        <p:grpSpPr>
          <a:xfrm>
            <a:off x="8519999" y="1953927"/>
            <a:ext cx="3569331" cy="2685449"/>
            <a:chOff x="6549398" y="736864"/>
            <a:chExt cx="3378620" cy="2088107"/>
          </a:xfrm>
        </p:grpSpPr>
        <p:sp>
          <p:nvSpPr>
            <p:cNvPr id="11" name="Google Shape;181;p2">
              <a:extLst>
                <a:ext uri="{FF2B5EF4-FFF2-40B4-BE49-F238E27FC236}">
                  <a16:creationId xmlns:a16="http://schemas.microsoft.com/office/drawing/2014/main" id="{BF069EAD-95F9-584A-0D27-75DEA2F7F994}"/>
                </a:ext>
              </a:extLst>
            </p:cNvPr>
            <p:cNvSpPr/>
            <p:nvPr/>
          </p:nvSpPr>
          <p:spPr>
            <a:xfrm>
              <a:off x="6549398" y="1468778"/>
              <a:ext cx="1589036" cy="582130"/>
            </a:xfrm>
            <a:prstGeom prst="leftArrow">
              <a:avLst>
                <a:gd name="adj1" fmla="val 60000"/>
                <a:gd name="adj2" fmla="val 50000"/>
              </a:avLst>
            </a:prstGeom>
            <a:solidFill>
              <a:srgbClr val="F89E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Open Sans" panose="020B0606030504020204" pitchFamily="34" charset="0"/>
                <a:ea typeface="Open Sans" panose="020B0606030504020204" pitchFamily="34" charset="0"/>
                <a:cs typeface="Open Sans" panose="020B0606030504020204" pitchFamily="34" charset="0"/>
                <a:sym typeface="Arial"/>
              </a:endParaRPr>
            </a:p>
          </p:txBody>
        </p:sp>
        <p:sp>
          <p:nvSpPr>
            <p:cNvPr id="12" name="Google Shape;182;p2">
              <a:extLst>
                <a:ext uri="{FF2B5EF4-FFF2-40B4-BE49-F238E27FC236}">
                  <a16:creationId xmlns:a16="http://schemas.microsoft.com/office/drawing/2014/main" id="{070B2302-D0D9-69F9-8B30-58C4E678C075}"/>
                </a:ext>
              </a:extLst>
            </p:cNvPr>
            <p:cNvSpPr/>
            <p:nvPr/>
          </p:nvSpPr>
          <p:spPr>
            <a:xfrm>
              <a:off x="7311233" y="736864"/>
              <a:ext cx="2616785" cy="2088107"/>
            </a:xfrm>
            <a:prstGeom prst="roundRect">
              <a:avLst>
                <a:gd name="adj" fmla="val 10000"/>
              </a:avLst>
            </a:prstGeom>
            <a:solidFill>
              <a:srgbClr val="F89E49"/>
            </a:solidFill>
            <a:ln w="19050" cap="flat" cmpd="sng">
              <a:solidFill>
                <a:srgbClr val="F89E49"/>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00" b="0" i="0" u="none" strike="noStrike" cap="none" dirty="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sym typeface="Arial"/>
              </a:endParaRPr>
            </a:p>
          </p:txBody>
        </p:sp>
      </p:grpSp>
      <p:sp>
        <p:nvSpPr>
          <p:cNvPr id="14" name="TextBox 13">
            <a:extLst>
              <a:ext uri="{FF2B5EF4-FFF2-40B4-BE49-F238E27FC236}">
                <a16:creationId xmlns:a16="http://schemas.microsoft.com/office/drawing/2014/main" id="{4BB4965F-D95C-E6F2-2B31-D5C4168C600D}"/>
              </a:ext>
            </a:extLst>
          </p:cNvPr>
          <p:cNvSpPr txBox="1"/>
          <p:nvPr/>
        </p:nvSpPr>
        <p:spPr>
          <a:xfrm>
            <a:off x="9341451" y="2294300"/>
            <a:ext cx="2680114" cy="1938992"/>
          </a:xfrm>
          <a:prstGeom prst="rect">
            <a:avLst/>
          </a:prstGeom>
          <a:noFill/>
        </p:spPr>
        <p:txBody>
          <a:bodyPr wrap="square">
            <a:spAutoFit/>
          </a:bodyPr>
          <a:lstStyle/>
          <a:p>
            <a:r>
              <a:rPr lang="ru-RU" sz="2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Возможности активного участия в</a:t>
            </a:r>
            <a:r>
              <a:rPr lang="en-US" sz="2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ru-RU" sz="2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проекте</a:t>
            </a:r>
            <a:r>
              <a:rPr lang="en-US" sz="2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ru-RU" sz="2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в период обновления концепции </a:t>
            </a:r>
            <a:r>
              <a:rPr lang="en-US" sz="2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Spark</a:t>
            </a:r>
            <a:r>
              <a:rPr lang="ru-RU" sz="2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endParaRPr lang="en-US" sz="20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sp>
        <p:nvSpPr>
          <p:cNvPr id="501" name="Google Shape;501;p47"/>
          <p:cNvSpPr txBox="1">
            <a:spLocks noGrp="1"/>
          </p:cNvSpPr>
          <p:nvPr>
            <p:ph type="title"/>
          </p:nvPr>
        </p:nvSpPr>
        <p:spPr>
          <a:xfrm>
            <a:off x="3788501" y="298449"/>
            <a:ext cx="3362325" cy="1325880"/>
          </a:xfrm>
          <a:prstGeom prst="rect">
            <a:avLst/>
          </a:prstGeom>
          <a:noFill/>
          <a:ln>
            <a:noFill/>
          </a:ln>
        </p:spPr>
        <p:txBody>
          <a:bodyPr spcFirstLastPara="1" wrap="square" lIns="91425" tIns="45700" rIns="91425" bIns="45700" anchor="b" anchorCtr="0">
            <a:noAutofit/>
          </a:bodyPr>
          <a:lstStyle/>
          <a:p>
            <a:pPr marL="0" lvl="0" indent="0" algn="ctr" rtl="0">
              <a:lnSpc>
                <a:spcPct val="244444"/>
              </a:lnSpc>
              <a:spcBef>
                <a:spcPts val="0"/>
              </a:spcBef>
              <a:spcAft>
                <a:spcPts val="0"/>
              </a:spcAft>
              <a:buSzPts val="1800"/>
              <a:buNone/>
            </a:pPr>
            <a:r>
              <a:rPr lang="ru-RU" sz="3800" dirty="0">
                <a:latin typeface="Open Sans"/>
                <a:ea typeface="Open Sans"/>
                <a:cs typeface="Open Sans"/>
                <a:sym typeface="Open Sans"/>
              </a:rPr>
              <a:t>Вопросы</a:t>
            </a:r>
            <a:r>
              <a:rPr lang="en-US" sz="3800" dirty="0">
                <a:latin typeface="Open Sans"/>
                <a:ea typeface="Open Sans"/>
                <a:cs typeface="Open Sans"/>
                <a:sym typeface="Open Sans"/>
              </a:rPr>
              <a:t>?</a:t>
            </a:r>
            <a:endParaRPr sz="3800" dirty="0"/>
          </a:p>
        </p:txBody>
      </p:sp>
      <p:pic>
        <p:nvPicPr>
          <p:cNvPr id="2" name="Picture 2" descr="25,600+ Question Mark Graphic Stock Illustrations, Royalty-Free Vector  Graphics &amp; Clip Art - iStock">
            <a:extLst>
              <a:ext uri="{FF2B5EF4-FFF2-40B4-BE49-F238E27FC236}">
                <a16:creationId xmlns:a16="http://schemas.microsoft.com/office/drawing/2014/main" id="{F37D6DA3-3AAE-3921-96D0-A7AE43BF9C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3895" y="1298365"/>
            <a:ext cx="5331535" cy="448650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g1561dfbcf36_0_10"/>
          <p:cNvSpPr txBox="1">
            <a:spLocks noGrp="1"/>
          </p:cNvSpPr>
          <p:nvPr>
            <p:ph type="title"/>
          </p:nvPr>
        </p:nvSpPr>
        <p:spPr>
          <a:xfrm>
            <a:off x="762000" y="2351766"/>
            <a:ext cx="8686800" cy="1782912"/>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SzPts val="1800"/>
              <a:buNone/>
            </a:pPr>
            <a:r>
              <a:rPr lang="ru-RU" sz="4800" b="1" dirty="0">
                <a:solidFill>
                  <a:srgbClr val="99CA3C"/>
                </a:solidFill>
                <a:latin typeface="Open Sans" panose="020B0606030504020204" pitchFamily="34" charset="0"/>
                <a:ea typeface="Open Sans" panose="020B0606030504020204" pitchFamily="34" charset="0"/>
                <a:cs typeface="Open Sans" panose="020B0606030504020204" pitchFamily="34" charset="0"/>
                <a:sym typeface="Arial"/>
              </a:rPr>
              <a:t>Поддержка и ресурсы</a:t>
            </a:r>
            <a:endParaRPr sz="4800" b="1" dirty="0">
              <a:solidFill>
                <a:srgbClr val="99CA3C"/>
              </a:solidFill>
              <a:latin typeface="Open Sans" panose="020B0606030504020204" pitchFamily="34" charset="0"/>
              <a:ea typeface="Open Sans" panose="020B0606030504020204" pitchFamily="34" charset="0"/>
              <a:cs typeface="Open Sans" panose="020B0606030504020204" pitchFamily="34" charset="0"/>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p10"/>
          <p:cNvSpPr txBox="1">
            <a:spLocks noGrp="1"/>
          </p:cNvSpPr>
          <p:nvPr>
            <p:ph type="title"/>
          </p:nvPr>
        </p:nvSpPr>
        <p:spPr>
          <a:xfrm>
            <a:off x="317248" y="361300"/>
            <a:ext cx="7516111" cy="8145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6D6B6B"/>
              </a:buClr>
              <a:buSzPts val="4400"/>
              <a:buFont typeface="Arial Black"/>
              <a:buNone/>
            </a:pPr>
            <a:r>
              <a:rPr lang="az-Cyrl-AZ" b="0" dirty="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Финансирование</a:t>
            </a:r>
            <a:endParaRPr b="0" dirty="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373" name="Google Shape;373;p10"/>
          <p:cNvSpPr txBox="1">
            <a:spLocks noGrp="1"/>
          </p:cNvSpPr>
          <p:nvPr>
            <p:ph type="body" idx="2"/>
          </p:nvPr>
        </p:nvSpPr>
        <p:spPr>
          <a:xfrm>
            <a:off x="61307" y="1275843"/>
            <a:ext cx="5675488" cy="8145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6D6B6B"/>
              </a:buClr>
              <a:buSzPts val="4400"/>
              <a:buFont typeface="Arial"/>
              <a:buNone/>
            </a:pPr>
            <a:r>
              <a:rPr lang="az-Cyrl-AZ" sz="3200" b="0" dirty="0">
                <a:solidFill>
                  <a:schemeClr val="accent2"/>
                </a:solidFill>
                <a:latin typeface="Open Sans" panose="020B0606030504020204" pitchFamily="34" charset="0"/>
                <a:ea typeface="Open Sans" panose="020B0606030504020204" pitchFamily="34" charset="0"/>
                <a:cs typeface="Open Sans" panose="020B0606030504020204" pitchFamily="34" charset="0"/>
                <a:sym typeface="Arial Black"/>
              </a:rPr>
              <a:t>Материальная поддержка</a:t>
            </a:r>
            <a:r>
              <a:rPr lang="en-US" sz="3200" b="0" dirty="0">
                <a:solidFill>
                  <a:schemeClr val="accent2"/>
                </a:solidFill>
                <a:latin typeface="Open Sans" panose="020B0606030504020204" pitchFamily="34" charset="0"/>
                <a:ea typeface="Open Sans" panose="020B0606030504020204" pitchFamily="34" charset="0"/>
                <a:cs typeface="Open Sans" panose="020B0606030504020204" pitchFamily="34" charset="0"/>
                <a:sym typeface="Arial Black"/>
              </a:rPr>
              <a:t>:</a:t>
            </a:r>
            <a:endParaRPr sz="3200" b="0" dirty="0">
              <a:solidFill>
                <a:schemeClr val="accent2"/>
              </a:solidFill>
              <a:latin typeface="Open Sans" panose="020B0606030504020204" pitchFamily="34" charset="0"/>
              <a:ea typeface="Open Sans" panose="020B0606030504020204" pitchFamily="34" charset="0"/>
              <a:cs typeface="Open Sans" panose="020B0606030504020204" pitchFamily="34" charset="0"/>
              <a:sym typeface="Arial Black"/>
            </a:endParaRPr>
          </a:p>
        </p:txBody>
      </p:sp>
      <p:sp>
        <p:nvSpPr>
          <p:cNvPr id="374" name="Google Shape;374;p10"/>
          <p:cNvSpPr txBox="1">
            <a:spLocks noGrp="1"/>
          </p:cNvSpPr>
          <p:nvPr>
            <p:ph type="body" idx="3"/>
          </p:nvPr>
        </p:nvSpPr>
        <p:spPr>
          <a:xfrm>
            <a:off x="5457103" y="2003873"/>
            <a:ext cx="6211436" cy="3882422"/>
          </a:xfrm>
          <a:prstGeom prst="rect">
            <a:avLst/>
          </a:prstGeom>
          <a:noFill/>
          <a:ln>
            <a:noFill/>
          </a:ln>
        </p:spPr>
        <p:txBody>
          <a:bodyPr spcFirstLastPara="1" wrap="square" lIns="91425" tIns="45700" rIns="91425" bIns="45700" anchor="t" anchorCtr="0">
            <a:noAutofit/>
          </a:bodyPr>
          <a:lstStyle/>
          <a:p>
            <a:pPr marL="457200" marR="0" lvl="0" indent="-406400" algn="l" rtl="0">
              <a:lnSpc>
                <a:spcPct val="115000"/>
              </a:lnSpc>
              <a:spcBef>
                <a:spcPts val="0"/>
              </a:spcBef>
              <a:spcAft>
                <a:spcPts val="0"/>
              </a:spcAft>
              <a:buSzPts val="1600"/>
              <a:buFont typeface="Open Sans"/>
              <a:buChar char="•"/>
            </a:pPr>
            <a:r>
              <a:rPr lang="ru-RU" sz="1800" dirty="0">
                <a:latin typeface="Open Sans" panose="020B0606030504020204" pitchFamily="34" charset="0"/>
                <a:ea typeface="Open Sans" panose="020B0606030504020204" pitchFamily="34" charset="0"/>
                <a:cs typeface="Open Sans" panose="020B0606030504020204" pitchFamily="34" charset="0"/>
                <a:sym typeface="Open Sans"/>
              </a:rPr>
              <a:t>Выплачиваются Институтом </a:t>
            </a:r>
            <a:r>
              <a:rPr lang="en-US" sz="1800" dirty="0">
                <a:latin typeface="Open Sans" panose="020B0606030504020204" pitchFamily="34" charset="0"/>
                <a:ea typeface="Open Sans" panose="020B0606030504020204" pitchFamily="34" charset="0"/>
                <a:cs typeface="Open Sans" panose="020B0606030504020204" pitchFamily="34" charset="0"/>
                <a:sym typeface="Open Sans"/>
              </a:rPr>
              <a:t>TRI </a:t>
            </a:r>
            <a:r>
              <a:rPr lang="ru-RU" sz="1800" dirty="0">
                <a:latin typeface="Open Sans" panose="020B0606030504020204" pitchFamily="34" charset="0"/>
                <a:ea typeface="Open Sans" panose="020B0606030504020204" pitchFamily="34" charset="0"/>
                <a:cs typeface="Open Sans" panose="020B0606030504020204" pitchFamily="34" charset="0"/>
                <a:sym typeface="Open Sans"/>
              </a:rPr>
              <a:t>как вознаграждение после проверки портфолио и</a:t>
            </a:r>
            <a:r>
              <a:rPr lang="en-US" sz="1800" dirty="0">
                <a:latin typeface="Open Sans" panose="020B0606030504020204" pitchFamily="34" charset="0"/>
                <a:ea typeface="Open Sans" panose="020B0606030504020204" pitchFamily="34" charset="0"/>
                <a:cs typeface="Open Sans" panose="020B0606030504020204" pitchFamily="34" charset="0"/>
                <a:sym typeface="Open Sans"/>
              </a:rPr>
              <a:t> </a:t>
            </a:r>
            <a:r>
              <a:rPr lang="ru-RU" sz="1800" dirty="0">
                <a:latin typeface="Open Sans" panose="020B0606030504020204" pitchFamily="34" charset="0"/>
                <a:ea typeface="Open Sans" panose="020B0606030504020204" pitchFamily="34" charset="0"/>
                <a:cs typeface="Open Sans" panose="020B0606030504020204" pitchFamily="34" charset="0"/>
                <a:sym typeface="Open Sans"/>
              </a:rPr>
              <a:t>получения категории качества</a:t>
            </a:r>
            <a:r>
              <a:rPr lang="en-US" sz="1800" dirty="0">
                <a:latin typeface="Open Sans" panose="020B0606030504020204" pitchFamily="34" charset="0"/>
                <a:ea typeface="Open Sans" panose="020B0606030504020204" pitchFamily="34" charset="0"/>
                <a:cs typeface="Open Sans" panose="020B0606030504020204" pitchFamily="34" charset="0"/>
                <a:sym typeface="Open Sans"/>
              </a:rPr>
              <a:t> Spark  </a:t>
            </a:r>
          </a:p>
          <a:p>
            <a:pPr marL="50800" marR="0" lvl="0" indent="0" algn="l" rtl="0">
              <a:lnSpc>
                <a:spcPct val="115000"/>
              </a:lnSpc>
              <a:spcBef>
                <a:spcPts val="0"/>
              </a:spcBef>
              <a:spcAft>
                <a:spcPts val="0"/>
              </a:spcAft>
              <a:buSzPts val="1600"/>
            </a:pPr>
            <a:r>
              <a:rPr lang="en-US" sz="1800" dirty="0">
                <a:latin typeface="Open Sans" panose="020B0606030504020204" pitchFamily="34" charset="0"/>
                <a:ea typeface="Open Sans" panose="020B0606030504020204" pitchFamily="34" charset="0"/>
                <a:cs typeface="Open Sans" panose="020B0606030504020204" pitchFamily="34" charset="0"/>
                <a:sym typeface="Open Sans"/>
              </a:rPr>
              <a:t>       </a:t>
            </a:r>
            <a:r>
              <a:rPr lang="ru-RU" sz="1800" dirty="0">
                <a:latin typeface="Open Sans" panose="020B0606030504020204" pitchFamily="34" charset="0"/>
                <a:ea typeface="Open Sans" panose="020B0606030504020204" pitchFamily="34" charset="0"/>
                <a:cs typeface="Open Sans" panose="020B0606030504020204" pitchFamily="34" charset="0"/>
                <a:sym typeface="Open Sans"/>
              </a:rPr>
              <a:t>или окончания работы над Циклом</a:t>
            </a:r>
            <a:endParaRPr lang="en-US" sz="1800" dirty="0">
              <a:latin typeface="Open Sans" panose="020B0606030504020204" pitchFamily="34" charset="0"/>
              <a:ea typeface="Open Sans" panose="020B0606030504020204" pitchFamily="34" charset="0"/>
              <a:cs typeface="Open Sans" panose="020B0606030504020204" pitchFamily="34" charset="0"/>
              <a:sym typeface="Open Sans"/>
            </a:endParaRPr>
          </a:p>
          <a:p>
            <a:pPr marL="50800" marR="0" lvl="0" indent="0" algn="l" rtl="0">
              <a:lnSpc>
                <a:spcPct val="115000"/>
              </a:lnSpc>
              <a:spcBef>
                <a:spcPts val="0"/>
              </a:spcBef>
              <a:spcAft>
                <a:spcPts val="0"/>
              </a:spcAft>
              <a:buSzPts val="1600"/>
            </a:pPr>
            <a:r>
              <a:rPr lang="en-US" sz="1800" dirty="0">
                <a:latin typeface="Open Sans" panose="020B0606030504020204" pitchFamily="34" charset="0"/>
                <a:ea typeface="Open Sans" panose="020B0606030504020204" pitchFamily="34" charset="0"/>
                <a:cs typeface="Open Sans" panose="020B0606030504020204" pitchFamily="34" charset="0"/>
                <a:sym typeface="Open Sans"/>
              </a:rPr>
              <a:t>        </a:t>
            </a:r>
            <a:r>
              <a:rPr lang="ru-RU" sz="1800" dirty="0">
                <a:latin typeface="Open Sans" panose="020B0606030504020204" pitchFamily="34" charset="0"/>
                <a:ea typeface="Open Sans" panose="020B0606030504020204" pitchFamily="34" charset="0"/>
                <a:cs typeface="Open Sans" panose="020B0606030504020204" pitchFamily="34" charset="0"/>
                <a:sym typeface="Open Sans"/>
              </a:rPr>
              <a:t>повышения качества </a:t>
            </a:r>
          </a:p>
          <a:p>
            <a:pPr marL="457200" marR="0" lvl="0" indent="-406400" algn="l" rtl="0">
              <a:lnSpc>
                <a:spcPct val="115000"/>
              </a:lnSpc>
              <a:spcBef>
                <a:spcPts val="0"/>
              </a:spcBef>
              <a:spcAft>
                <a:spcPts val="0"/>
              </a:spcAft>
              <a:buSzPts val="1600"/>
              <a:buFont typeface="Open Sans"/>
              <a:buChar char="•"/>
            </a:pPr>
            <a:r>
              <a:rPr lang="ru-RU" sz="1800" dirty="0">
                <a:latin typeface="Open Sans" panose="020B0606030504020204" pitchFamily="34" charset="0"/>
                <a:ea typeface="Open Sans" panose="020B0606030504020204" pitchFamily="34" charset="0"/>
                <a:cs typeface="Open Sans" panose="020B0606030504020204" pitchFamily="34" charset="0"/>
                <a:sym typeface="Open Sans"/>
              </a:rPr>
              <a:t>Размер выплат зависит от количества обслуживаемых детей и полученной категории качества</a:t>
            </a:r>
            <a:endParaRPr lang="ru-RU" sz="1800" dirty="0">
              <a:latin typeface="Open Sans" panose="020B0606030504020204" pitchFamily="34" charset="0"/>
              <a:ea typeface="Open Sans" panose="020B0606030504020204" pitchFamily="34" charset="0"/>
              <a:cs typeface="Open Sans" panose="020B0606030504020204" pitchFamily="34" charset="0"/>
            </a:endParaRPr>
          </a:p>
          <a:p>
            <a:pPr marL="457200" lvl="0" indent="-330200" algn="l" rtl="0">
              <a:lnSpc>
                <a:spcPct val="115000"/>
              </a:lnSpc>
              <a:spcBef>
                <a:spcPts val="1000"/>
              </a:spcBef>
              <a:spcAft>
                <a:spcPts val="0"/>
              </a:spcAft>
              <a:buSzPts val="1600"/>
              <a:buFont typeface="Open Sans"/>
              <a:buChar char="•"/>
            </a:pPr>
            <a:r>
              <a:rPr lang="ru-RU" sz="1800" dirty="0">
                <a:latin typeface="Open Sans" panose="020B0606030504020204" pitchFamily="34" charset="0"/>
                <a:ea typeface="Open Sans" panose="020B0606030504020204" pitchFamily="34" charset="0"/>
                <a:cs typeface="Open Sans" panose="020B0606030504020204" pitchFamily="34" charset="0"/>
                <a:sym typeface="Open Sans"/>
              </a:rPr>
              <a:t>Средства должны использоваться для поддержки качества работы учреждения </a:t>
            </a:r>
            <a:r>
              <a:rPr lang="en-US" sz="1800" dirty="0">
                <a:latin typeface="Open Sans" panose="020B0606030504020204" pitchFamily="34" charset="0"/>
                <a:ea typeface="Open Sans" panose="020B0606030504020204" pitchFamily="34" charset="0"/>
                <a:cs typeface="Open Sans" panose="020B0606030504020204" pitchFamily="34" charset="0"/>
                <a:sym typeface="Open Sans"/>
              </a:rPr>
              <a:t>                                 </a:t>
            </a:r>
            <a:r>
              <a:rPr lang="ru-RU" sz="1400" dirty="0">
                <a:latin typeface="Open Sans" panose="020B0606030504020204" pitchFamily="34" charset="0"/>
                <a:ea typeface="Open Sans" panose="020B0606030504020204" pitchFamily="34" charset="0"/>
                <a:cs typeface="Open Sans" panose="020B0606030504020204" pitchFamily="34" charset="0"/>
                <a:sym typeface="Open Sans"/>
              </a:rPr>
              <a:t>(Имеются некоторые ограничения. Не забудьте сохранять квитанции!)</a:t>
            </a:r>
            <a:endParaRPr lang="en-US" sz="1400" dirty="0">
              <a:latin typeface="Open Sans" panose="020B0606030504020204" pitchFamily="34" charset="0"/>
              <a:ea typeface="Open Sans" panose="020B0606030504020204" pitchFamily="34" charset="0"/>
              <a:cs typeface="Open Sans" panose="020B0606030504020204" pitchFamily="34" charset="0"/>
              <a:sym typeface="Open Sans"/>
            </a:endParaRPr>
          </a:p>
        </p:txBody>
      </p:sp>
      <p:sp>
        <p:nvSpPr>
          <p:cNvPr id="375" name="Google Shape;375;p10"/>
          <p:cNvSpPr txBox="1">
            <a:spLocks noGrp="1"/>
          </p:cNvSpPr>
          <p:nvPr>
            <p:ph type="body" idx="1"/>
          </p:nvPr>
        </p:nvSpPr>
        <p:spPr>
          <a:xfrm>
            <a:off x="6016486" y="1489475"/>
            <a:ext cx="5652053" cy="6038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6D6B6B"/>
              </a:buClr>
              <a:buSzPts val="3200"/>
              <a:buFont typeface="Arial Black"/>
              <a:buNone/>
            </a:pPr>
            <a:r>
              <a:rPr lang="az-Cyrl-AZ" sz="3200" b="0" dirty="0">
                <a:solidFill>
                  <a:schemeClr val="accent2"/>
                </a:solidFill>
                <a:latin typeface="Open Sans" panose="020B0606030504020204" pitchFamily="34" charset="0"/>
                <a:ea typeface="Open Sans" panose="020B0606030504020204" pitchFamily="34" charset="0"/>
                <a:cs typeface="Open Sans" panose="020B0606030504020204" pitchFamily="34" charset="0"/>
                <a:sym typeface="Arial Black"/>
              </a:rPr>
              <a:t>Стимулирующие выплаты</a:t>
            </a:r>
            <a:r>
              <a:rPr lang="en-US" sz="3200" b="0" dirty="0">
                <a:solidFill>
                  <a:schemeClr val="accent2"/>
                </a:solidFill>
                <a:latin typeface="Open Sans" panose="020B0606030504020204" pitchFamily="34" charset="0"/>
                <a:ea typeface="Open Sans" panose="020B0606030504020204" pitchFamily="34" charset="0"/>
                <a:cs typeface="Open Sans" panose="020B0606030504020204" pitchFamily="34" charset="0"/>
                <a:sym typeface="Arial Black"/>
              </a:rPr>
              <a:t>:</a:t>
            </a:r>
            <a:endParaRPr sz="3200" b="0" dirty="0">
              <a:solidFill>
                <a:schemeClr val="accent2"/>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76" name="Google Shape;376;p10"/>
          <p:cNvSpPr txBox="1">
            <a:spLocks noGrp="1"/>
          </p:cNvSpPr>
          <p:nvPr>
            <p:ph type="body" idx="4"/>
          </p:nvPr>
        </p:nvSpPr>
        <p:spPr>
          <a:xfrm>
            <a:off x="74239" y="2190387"/>
            <a:ext cx="5675489" cy="2477225"/>
          </a:xfrm>
          <a:prstGeom prst="rect">
            <a:avLst/>
          </a:prstGeom>
          <a:noFill/>
          <a:ln>
            <a:noFill/>
          </a:ln>
        </p:spPr>
        <p:txBody>
          <a:bodyPr spcFirstLastPara="1" wrap="square" lIns="91425" tIns="45700" rIns="91425" bIns="45700" anchor="t" anchorCtr="0">
            <a:noAutofit/>
          </a:bodyPr>
          <a:lstStyle/>
          <a:p>
            <a:pPr indent="-406400">
              <a:lnSpc>
                <a:spcPct val="100000"/>
              </a:lnSpc>
              <a:spcBef>
                <a:spcPts val="0"/>
              </a:spcBef>
              <a:buSzPts val="1600"/>
              <a:buFont typeface="Open Sans"/>
              <a:buChar char="•"/>
            </a:pPr>
            <a:r>
              <a:rPr lang="ru-RU" sz="1800" dirty="0">
                <a:latin typeface="Open Sans" panose="020B0606030504020204" pitchFamily="34" charset="0"/>
                <a:ea typeface="Open Sans" panose="020B0606030504020204" pitchFamily="34" charset="0"/>
                <a:cs typeface="Open Sans" panose="020B0606030504020204" pitchFamily="34" charset="0"/>
                <a:sym typeface="Open Sans"/>
              </a:rPr>
              <a:t>Детские учреждения, получившие сертификат </a:t>
            </a:r>
            <a:r>
              <a:rPr lang="en-US" sz="1800" dirty="0">
                <a:latin typeface="Open Sans" panose="020B0606030504020204" pitchFamily="34" charset="0"/>
                <a:ea typeface="Open Sans" panose="020B0606030504020204" pitchFamily="34" charset="0"/>
                <a:cs typeface="Open Sans" panose="020B0606030504020204" pitchFamily="34" charset="0"/>
                <a:sym typeface="Open Sans"/>
              </a:rPr>
              <a:t>“</a:t>
            </a:r>
            <a:r>
              <a:rPr lang="ru-RU" sz="1800" dirty="0">
                <a:latin typeface="Open Sans" panose="020B0606030504020204" pitchFamily="34" charset="0"/>
                <a:ea typeface="Open Sans" panose="020B0606030504020204" pitchFamily="34" charset="0"/>
                <a:cs typeface="Open Sans" panose="020B0606030504020204" pitchFamily="34" charset="0"/>
                <a:sym typeface="Open Sans"/>
              </a:rPr>
              <a:t>Ориентация на качество</a:t>
            </a:r>
            <a:r>
              <a:rPr lang="en-US" sz="1800" dirty="0">
                <a:latin typeface="Open Sans" panose="020B0606030504020204" pitchFamily="34" charset="0"/>
                <a:ea typeface="Open Sans" panose="020B0606030504020204" pitchFamily="34" charset="0"/>
                <a:cs typeface="Open Sans" panose="020B0606030504020204" pitchFamily="34" charset="0"/>
                <a:sym typeface="Open Sans"/>
              </a:rPr>
              <a:t>” (C2Q)</a:t>
            </a:r>
            <a:r>
              <a:rPr lang="ru-RU" sz="1800" dirty="0">
                <a:latin typeface="Open Sans" panose="020B0606030504020204" pitchFamily="34" charset="0"/>
                <a:ea typeface="Open Sans" panose="020B0606030504020204" pitchFamily="34" charset="0"/>
                <a:cs typeface="Open Sans" panose="020B0606030504020204" pitchFamily="34" charset="0"/>
                <a:sym typeface="Open Sans"/>
              </a:rPr>
              <a:t>, имеют право подать запрос на получение денежных средств</a:t>
            </a:r>
            <a:r>
              <a:rPr lang="en-US" sz="1800" dirty="0">
                <a:latin typeface="Open Sans" panose="020B0606030504020204" pitchFamily="34" charset="0"/>
                <a:ea typeface="Open Sans" panose="020B0606030504020204" pitchFamily="34" charset="0"/>
                <a:cs typeface="Open Sans" panose="020B0606030504020204" pitchFamily="34" charset="0"/>
                <a:sym typeface="Open Sans"/>
              </a:rPr>
              <a:t> (Support Funds) </a:t>
            </a:r>
          </a:p>
          <a:p>
            <a:pPr marL="50800" indent="0">
              <a:lnSpc>
                <a:spcPct val="100000"/>
              </a:lnSpc>
              <a:spcBef>
                <a:spcPts val="0"/>
              </a:spcBef>
              <a:buSzPts val="1600"/>
            </a:pPr>
            <a:endParaRPr sz="1800" dirty="0">
              <a:latin typeface="Open Sans" panose="020B0606030504020204" pitchFamily="34" charset="0"/>
              <a:ea typeface="Open Sans" panose="020B0606030504020204" pitchFamily="34" charset="0"/>
              <a:cs typeface="Open Sans" panose="020B0606030504020204" pitchFamily="34" charset="0"/>
              <a:sym typeface="Open Sans"/>
            </a:endParaRPr>
          </a:p>
          <a:p>
            <a:pPr indent="-406400">
              <a:lnSpc>
                <a:spcPct val="100000"/>
              </a:lnSpc>
              <a:spcBef>
                <a:spcPts val="0"/>
              </a:spcBef>
              <a:buSzPts val="1600"/>
              <a:buFont typeface="Open Sans"/>
              <a:buChar char="•"/>
            </a:pPr>
            <a:r>
              <a:rPr lang="ru-RU" sz="1800" dirty="0">
                <a:latin typeface="Open Sans" panose="020B0606030504020204" pitchFamily="34" charset="0"/>
                <a:ea typeface="Open Sans" panose="020B0606030504020204" pitchFamily="34" charset="0"/>
                <a:cs typeface="Open Sans" panose="020B0606030504020204" pitchFamily="34" charset="0"/>
                <a:sym typeface="Open Sans"/>
              </a:rPr>
              <a:t>Размер денежных средств зависит от количества обслуживаемых детей</a:t>
            </a:r>
            <a:r>
              <a:rPr lang="en-US" sz="1800" dirty="0">
                <a:latin typeface="Open Sans" panose="020B0606030504020204" pitchFamily="34" charset="0"/>
                <a:ea typeface="Open Sans" panose="020B0606030504020204" pitchFamily="34" charset="0"/>
                <a:cs typeface="Open Sans" panose="020B0606030504020204" pitchFamily="34" charset="0"/>
                <a:sym typeface="Open Sans"/>
              </a:rPr>
              <a:t> ($1,000 - $2,000) </a:t>
            </a:r>
          </a:p>
          <a:p>
            <a:pPr marL="50800" indent="0">
              <a:lnSpc>
                <a:spcPct val="100000"/>
              </a:lnSpc>
              <a:spcBef>
                <a:spcPts val="0"/>
              </a:spcBef>
              <a:buSzPts val="1600"/>
            </a:pPr>
            <a:endParaRPr sz="1800" dirty="0">
              <a:latin typeface="Open Sans" panose="020B0606030504020204" pitchFamily="34" charset="0"/>
              <a:ea typeface="Open Sans" panose="020B0606030504020204" pitchFamily="34" charset="0"/>
              <a:cs typeface="Open Sans" panose="020B0606030504020204" pitchFamily="34" charset="0"/>
              <a:sym typeface="Open Sans"/>
            </a:endParaRPr>
          </a:p>
          <a:p>
            <a:pPr indent="-406400">
              <a:lnSpc>
                <a:spcPct val="100000"/>
              </a:lnSpc>
              <a:spcBef>
                <a:spcPts val="0"/>
              </a:spcBef>
              <a:buSzPts val="1600"/>
              <a:buFont typeface="Open Sans"/>
              <a:buChar char="•"/>
            </a:pPr>
            <a:r>
              <a:rPr lang="ru-RU" sz="1800" dirty="0">
                <a:latin typeface="Open Sans" panose="020B0606030504020204" pitchFamily="34" charset="0"/>
                <a:ea typeface="Open Sans" panose="020B0606030504020204" pitchFamily="34" charset="0"/>
                <a:cs typeface="Open Sans" panose="020B0606030504020204" pitchFamily="34" charset="0"/>
                <a:sym typeface="Open Sans"/>
              </a:rPr>
              <a:t>Средства должны использоваться для улучшения качества работы учреждения </a:t>
            </a:r>
            <a:r>
              <a:rPr lang="ru-RU" sz="1400" dirty="0">
                <a:latin typeface="Open Sans" panose="020B0606030504020204" pitchFamily="34" charset="0"/>
                <a:ea typeface="Open Sans" panose="020B0606030504020204" pitchFamily="34" charset="0"/>
                <a:cs typeface="Open Sans" panose="020B0606030504020204" pitchFamily="34" charset="0"/>
                <a:sym typeface="Open Sans"/>
              </a:rPr>
              <a:t>(Имеются некоторые ограничения. Не забудьте сохранять квитанции!)</a:t>
            </a:r>
            <a:endParaRPr sz="1400" dirty="0">
              <a:latin typeface="Open Sans" panose="020B0606030504020204" pitchFamily="34" charset="0"/>
              <a:ea typeface="Open Sans" panose="020B0606030504020204" pitchFamily="34" charset="0"/>
              <a:cs typeface="Open Sans" panose="020B0606030504020204" pitchFamily="34" charset="0"/>
              <a:sym typeface="Open Sans"/>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531" name="Google Shape;531;p22"/>
          <p:cNvSpPr txBox="1">
            <a:spLocks noGrp="1"/>
          </p:cNvSpPr>
          <p:nvPr>
            <p:ph type="title"/>
          </p:nvPr>
        </p:nvSpPr>
        <p:spPr>
          <a:xfrm>
            <a:off x="2193358" y="131312"/>
            <a:ext cx="7560242" cy="653629"/>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6D6B6B"/>
              </a:buClr>
              <a:buSzPts val="4400"/>
              <a:buFont typeface="Arial Black"/>
              <a:buNone/>
            </a:pPr>
            <a:r>
              <a:rPr lang="az-Cyrl-AZ" sz="3800" b="0" dirty="0">
                <a:latin typeface="Open Sans SemiBold" panose="020B0706030804020204" pitchFamily="34" charset="0"/>
                <a:ea typeface="Open Sans SemiBold" panose="020B0706030804020204" pitchFamily="34" charset="0"/>
                <a:cs typeface="Open Sans SemiBold" panose="020B0706030804020204" pitchFamily="34" charset="0"/>
              </a:rPr>
              <a:t>Имеющиеся ресурсы</a:t>
            </a:r>
            <a:endParaRPr sz="3800" b="0" dirty="0">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532" name="Google Shape;532;p22"/>
          <p:cNvSpPr txBox="1"/>
          <p:nvPr/>
        </p:nvSpPr>
        <p:spPr>
          <a:xfrm>
            <a:off x="808068" y="1026849"/>
            <a:ext cx="11315352" cy="172350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ru-RU" sz="2800" b="1" i="0" u="none" strike="noStrike" cap="none" dirty="0">
                <a:solidFill>
                  <a:schemeClr val="dk2"/>
                </a:solidFill>
                <a:latin typeface="Open Sans" panose="020B0606030504020204" pitchFamily="34" charset="0"/>
                <a:ea typeface="Open Sans" panose="020B0606030504020204" pitchFamily="34" charset="0"/>
                <a:cs typeface="Open Sans" panose="020B0606030504020204" pitchFamily="34" charset="0"/>
                <a:sym typeface="Arial"/>
              </a:rPr>
              <a:t>Повышения качества работы</a:t>
            </a:r>
            <a:r>
              <a:rPr lang="en-US" sz="2800" b="1" i="0" u="none" strike="noStrike" cap="none" dirty="0">
                <a:solidFill>
                  <a:schemeClr val="dk2"/>
                </a:solidFill>
                <a:latin typeface="Open Sans" panose="020B0606030504020204" pitchFamily="34" charset="0"/>
                <a:ea typeface="Open Sans" panose="020B0606030504020204" pitchFamily="34" charset="0"/>
                <a:cs typeface="Open Sans" panose="020B0606030504020204" pitchFamily="34" charset="0"/>
                <a:sym typeface="Arial"/>
              </a:rPr>
              <a:t>:</a:t>
            </a:r>
            <a:endParaRPr sz="1400" b="0" i="0" u="none" strike="noStrike" cap="none" dirty="0">
              <a:solidFill>
                <a:schemeClr val="dk2"/>
              </a:solidFill>
              <a:latin typeface="Open Sans" panose="020B0606030504020204" pitchFamily="34" charset="0"/>
              <a:ea typeface="Open Sans" panose="020B0606030504020204" pitchFamily="34" charset="0"/>
              <a:cs typeface="Open Sans" panose="020B0606030504020204" pitchFamily="34" charset="0"/>
              <a:sym typeface="Arial"/>
            </a:endParaRPr>
          </a:p>
          <a:p>
            <a:pPr marL="800100" marR="0" lvl="1" indent="-342900" algn="l" rtl="0">
              <a:lnSpc>
                <a:spcPct val="150000"/>
              </a:lnSpc>
              <a:spcBef>
                <a:spcPts val="0"/>
              </a:spcBef>
              <a:spcAft>
                <a:spcPts val="0"/>
              </a:spcAft>
              <a:buClr>
                <a:schemeClr val="dk1"/>
              </a:buClr>
              <a:buSzPts val="2000"/>
              <a:buFont typeface="Wingdings" panose="05000000000000000000" pitchFamily="2" charset="2"/>
              <a:buChar char="q"/>
            </a:pPr>
            <a:r>
              <a:rPr lang="az-Cyrl-AZ" sz="2000" b="0" i="0" u="none" strike="noStrike" cap="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Специалист из Агентства</a:t>
            </a:r>
            <a:r>
              <a:rPr lang="en-US" sz="2000" b="0" i="0" u="none" strike="noStrike" cap="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 CCR&amp;R</a:t>
            </a:r>
            <a:endParaRPr sz="1400" b="0" i="0" u="none" strike="noStrike" cap="none" dirty="0">
              <a:solidFill>
                <a:srgbClr val="FF0000"/>
              </a:solidFill>
              <a:latin typeface="Open Sans" panose="020B0606030504020204" pitchFamily="34" charset="0"/>
              <a:ea typeface="Open Sans" panose="020B0606030504020204" pitchFamily="34" charset="0"/>
              <a:cs typeface="Open Sans" panose="020B0606030504020204" pitchFamily="34" charset="0"/>
              <a:sym typeface="Arial"/>
            </a:endParaRPr>
          </a:p>
          <a:p>
            <a:pPr marL="800100" marR="0" lvl="1" indent="-342900" algn="l" rtl="0">
              <a:lnSpc>
                <a:spcPct val="150000"/>
              </a:lnSpc>
              <a:spcBef>
                <a:spcPts val="0"/>
              </a:spcBef>
              <a:spcAft>
                <a:spcPts val="0"/>
              </a:spcAft>
              <a:buClr>
                <a:schemeClr val="dk1"/>
              </a:buClr>
              <a:buSzPts val="2000"/>
              <a:buFont typeface="Wingdings" panose="05000000000000000000" pitchFamily="2" charset="2"/>
              <a:buChar char="q"/>
            </a:pPr>
            <a:r>
              <a:rPr lang="ru-RU" sz="2000" b="0" i="0" u="none" strike="noStrike" cap="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Веб-сайт «Ресурсы проекта QRIS в штате Орегон»</a:t>
            </a:r>
            <a:r>
              <a:rPr lang="en-US" sz="2000" dirty="0">
                <a:solidFill>
                  <a:schemeClr val="dk1"/>
                </a:solidFill>
                <a:latin typeface="Open Sans" panose="020B0606030504020204" pitchFamily="34" charset="0"/>
                <a:ea typeface="Open Sans" panose="020B0606030504020204" pitchFamily="34" charset="0"/>
                <a:cs typeface="Open Sans" panose="020B0606030504020204" pitchFamily="34" charset="0"/>
              </a:rPr>
              <a:t>: </a:t>
            </a:r>
            <a:r>
              <a:rPr lang="en-US" sz="2000" b="0" i="0" strike="noStrike" cap="none" dirty="0">
                <a:solidFill>
                  <a:srgbClr val="1191D0"/>
                </a:solidFill>
                <a:latin typeface="Open Sans" panose="020B0606030504020204" pitchFamily="34" charset="0"/>
                <a:ea typeface="Open Sans" panose="020B0606030504020204" pitchFamily="34" charset="0"/>
                <a:cs typeface="Open Sans" panose="020B0606030504020204" pitchFamily="34" charset="0"/>
                <a:sym typeface="Arial"/>
                <a:hlinkClick r:id="rId3">
                  <a:extLst>
                    <a:ext uri="{A12FA001-AC4F-418D-AE19-62706E023703}">
                      <ahyp:hlinkClr xmlns:ahyp="http://schemas.microsoft.com/office/drawing/2018/hyperlinkcolor" val="tx"/>
                    </a:ext>
                  </a:extLst>
                </a:hlinkClick>
              </a:rPr>
              <a:t>www.OregonQRISResources.org</a:t>
            </a:r>
            <a:r>
              <a:rPr lang="en-US" sz="2000" b="0" i="0" strike="noStrike" cap="none" dirty="0">
                <a:solidFill>
                  <a:srgbClr val="1191D0"/>
                </a:solidFill>
                <a:latin typeface="Open Sans" panose="020B0606030504020204" pitchFamily="34" charset="0"/>
                <a:ea typeface="Open Sans" panose="020B0606030504020204" pitchFamily="34" charset="0"/>
                <a:cs typeface="Open Sans" panose="020B0606030504020204" pitchFamily="34" charset="0"/>
                <a:sym typeface="Arial"/>
              </a:rPr>
              <a:t> </a:t>
            </a:r>
            <a:endParaRPr sz="1400" b="0" i="0" strike="noStrike" cap="none" dirty="0">
              <a:solidFill>
                <a:srgbClr val="1191D0"/>
              </a:solidFill>
              <a:latin typeface="Open Sans" panose="020B0606030504020204" pitchFamily="34" charset="0"/>
              <a:ea typeface="Open Sans" panose="020B0606030504020204" pitchFamily="34" charset="0"/>
              <a:cs typeface="Open Sans" panose="020B0606030504020204" pitchFamily="34" charset="0"/>
              <a:sym typeface="Arial"/>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endParaRPr>
          </a:p>
        </p:txBody>
      </p:sp>
      <p:sp>
        <p:nvSpPr>
          <p:cNvPr id="533" name="Google Shape;533;p22"/>
          <p:cNvSpPr txBox="1"/>
          <p:nvPr/>
        </p:nvSpPr>
        <p:spPr>
          <a:xfrm>
            <a:off x="739488" y="2873922"/>
            <a:ext cx="11452512" cy="298539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ru-RU" sz="2800" b="1" i="0" u="none" strike="noStrike" cap="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Общая информация</a:t>
            </a:r>
            <a:r>
              <a:rPr lang="en-US" sz="2800" b="1" i="0" u="none" strike="noStrike" cap="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 </a:t>
            </a:r>
            <a:r>
              <a:rPr lang="ru-RU" sz="2800" b="1" i="0" u="none" strike="noStrike" cap="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о проекте Spark</a:t>
            </a:r>
            <a:r>
              <a:rPr lang="en-US" sz="2800" b="1" i="0" u="none" strike="noStrike" cap="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a:t>
            </a:r>
            <a:endParaRPr sz="1400" b="0" i="0" u="none" strike="noStrike" cap="none"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Arial"/>
            </a:endParaRPr>
          </a:p>
          <a:p>
            <a:pPr marL="800100" marR="0" lvl="1" indent="-342900" algn="l" rtl="0">
              <a:spcBef>
                <a:spcPts val="0"/>
              </a:spcBef>
              <a:spcAft>
                <a:spcPts val="0"/>
              </a:spcAft>
              <a:buClr>
                <a:schemeClr val="dk1"/>
              </a:buClr>
              <a:buSzPts val="2000"/>
              <a:buFont typeface="Wingdings" panose="05000000000000000000" pitchFamily="2" charset="2"/>
              <a:buChar char="q"/>
            </a:pPr>
            <a:r>
              <a:rPr lang="ru-RU" sz="2000" b="0" i="0" u="none" strike="noStrike" cap="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Специалист по вопросам повышения качества из Агентства</a:t>
            </a:r>
            <a:r>
              <a:rPr lang="en-US" sz="2000" b="0" i="0" u="none" strike="noStrike" cap="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 </a:t>
            </a:r>
            <a:r>
              <a:rPr lang="ru-RU" sz="2000" b="0" i="0" u="none" strike="noStrike" cap="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ресурсов и направлений по уходу за детьми </a:t>
            </a:r>
            <a:r>
              <a:rPr lang="en-US" sz="2000" b="0" i="0" u="none" strike="noStrike" cap="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(CCR&amp;R) </a:t>
            </a:r>
            <a:r>
              <a:rPr lang="ru-RU" sz="2000" b="0" i="0" u="none" strike="noStrike" cap="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по Вашему месту жительства</a:t>
            </a:r>
            <a:endParaRPr lang="en-US" sz="2000" b="0" i="0" u="none" strike="noStrike" cap="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endParaRPr>
          </a:p>
          <a:p>
            <a:pPr marL="800100" marR="0" lvl="1" indent="-342900" algn="l" rtl="0">
              <a:lnSpc>
                <a:spcPct val="150000"/>
              </a:lnSpc>
              <a:spcBef>
                <a:spcPts val="0"/>
              </a:spcBef>
              <a:spcAft>
                <a:spcPts val="0"/>
              </a:spcAft>
              <a:buClr>
                <a:schemeClr val="dk1"/>
              </a:buClr>
              <a:buSzPts val="2000"/>
              <a:buFont typeface="Wingdings" panose="05000000000000000000" pitchFamily="2" charset="2"/>
              <a:buChar char="q"/>
            </a:pPr>
            <a:r>
              <a:rPr lang="az-Cyrl-AZ" sz="2000" b="0" i="0" u="none" strike="noStrike" cap="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Служба поддержки </a:t>
            </a:r>
            <a:r>
              <a:rPr lang="en-US" sz="2000" b="0" i="0" u="none" strike="noStrike" cap="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Spark </a:t>
            </a:r>
            <a:r>
              <a:rPr lang="az-Cyrl-AZ" sz="2000" b="0" i="0" u="none" strike="noStrike" cap="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в Институте</a:t>
            </a:r>
            <a:r>
              <a:rPr lang="en-US" sz="2000" b="0" i="0" u="none" strike="noStrike" cap="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 TRI:</a:t>
            </a:r>
            <a:endParaRPr sz="1400" b="0" i="0" u="none" strike="noStrike" cap="none"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Arial"/>
            </a:endParaRPr>
          </a:p>
          <a:p>
            <a:pPr marL="1257300" marR="0" lvl="2" indent="-342900" algn="l" rtl="0">
              <a:lnSpc>
                <a:spcPct val="150000"/>
              </a:lnSpc>
              <a:spcBef>
                <a:spcPts val="0"/>
              </a:spcBef>
              <a:spcAft>
                <a:spcPts val="0"/>
              </a:spcAft>
              <a:buClr>
                <a:schemeClr val="dk1"/>
              </a:buClr>
              <a:buSzPts val="2000"/>
              <a:buFont typeface="Arial" panose="020B0604020202020204" pitchFamily="34" charset="0"/>
              <a:buChar char="•"/>
            </a:pPr>
            <a:r>
              <a:rPr lang="en-US" sz="2000" b="0" i="0" u="none" strike="noStrike" cap="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1-877-768-8290</a:t>
            </a:r>
            <a:endParaRPr sz="1400" b="0" i="0" u="none" strike="noStrike" cap="none"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Arial"/>
            </a:endParaRPr>
          </a:p>
          <a:p>
            <a:pPr marL="1200150" marR="0" lvl="2" indent="-285750" algn="l" rtl="0">
              <a:lnSpc>
                <a:spcPct val="150000"/>
              </a:lnSpc>
              <a:spcBef>
                <a:spcPts val="0"/>
              </a:spcBef>
              <a:spcAft>
                <a:spcPts val="0"/>
              </a:spcAft>
              <a:buClr>
                <a:schemeClr val="dk1"/>
              </a:buClr>
              <a:buSzPts val="2000"/>
              <a:buFont typeface="Arial"/>
              <a:buChar char="•"/>
            </a:pPr>
            <a:r>
              <a:rPr lang="en-US" sz="2000" b="0" i="0" u="none" strike="noStrike" cap="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Email: </a:t>
            </a:r>
            <a:r>
              <a:rPr lang="en-US" sz="2000" b="0" i="0" u="sng" strike="noStrike" cap="none" dirty="0">
                <a:solidFill>
                  <a:srgbClr val="1191D0"/>
                </a:solidFill>
                <a:latin typeface="Open Sans" panose="020B0606030504020204" pitchFamily="34" charset="0"/>
                <a:ea typeface="Open Sans" panose="020B0606030504020204" pitchFamily="34" charset="0"/>
                <a:cs typeface="Open Sans" panose="020B0606030504020204" pitchFamily="34" charset="0"/>
                <a:sym typeface="Arial"/>
                <a:hlinkClick r:id="rId4">
                  <a:extLst>
                    <a:ext uri="{A12FA001-AC4F-418D-AE19-62706E023703}">
                      <ahyp:hlinkClr xmlns:ahyp="http://schemas.microsoft.com/office/drawing/2018/hyperlinkcolor" val="tx"/>
                    </a:ext>
                  </a:extLst>
                </a:hlinkClick>
              </a:rPr>
              <a:t>qrishelp@wou.edu</a:t>
            </a:r>
            <a:endParaRPr sz="2000" b="0" i="0" u="none" strike="noStrike" cap="none" dirty="0">
              <a:solidFill>
                <a:srgbClr val="1191D0"/>
              </a:solidFill>
              <a:latin typeface="Open Sans" panose="020B0606030504020204" pitchFamily="34" charset="0"/>
              <a:ea typeface="Open Sans" panose="020B0606030504020204" pitchFamily="34" charset="0"/>
              <a:cs typeface="Open Sans" panose="020B0606030504020204" pitchFamily="34" charset="0"/>
              <a:sym typeface="Arial"/>
            </a:endParaRPr>
          </a:p>
          <a:p>
            <a:pPr marL="1200150" marR="0" lvl="2" indent="-285750" algn="l" rtl="0">
              <a:lnSpc>
                <a:spcPct val="150000"/>
              </a:lnSpc>
              <a:spcBef>
                <a:spcPts val="0"/>
              </a:spcBef>
              <a:spcAft>
                <a:spcPts val="0"/>
              </a:spcAft>
              <a:buClr>
                <a:schemeClr val="dk1"/>
              </a:buClr>
              <a:buSzPts val="2000"/>
              <a:buFont typeface="Arial"/>
              <a:buChar char="•"/>
            </a:pPr>
            <a:r>
              <a:rPr lang="en-US" sz="2000" b="0" i="0" u="none" strike="noStrike" cap="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Website: </a:t>
            </a:r>
            <a:r>
              <a:rPr lang="en-US" sz="2000" b="0" i="0" u="sng" strike="noStrike" cap="none" dirty="0">
                <a:solidFill>
                  <a:srgbClr val="1191D0"/>
                </a:solidFill>
                <a:latin typeface="Open Sans" panose="020B0606030504020204" pitchFamily="34" charset="0"/>
                <a:ea typeface="Open Sans" panose="020B0606030504020204" pitchFamily="34" charset="0"/>
                <a:cs typeface="Open Sans" panose="020B0606030504020204" pitchFamily="34" charset="0"/>
                <a:sym typeface="Arial"/>
              </a:rPr>
              <a:t>oregonspark.org</a:t>
            </a:r>
            <a:endParaRPr sz="1800" b="0" i="0" u="none" strike="noStrike" cap="none" dirty="0">
              <a:solidFill>
                <a:srgbClr val="1191D0"/>
              </a:solidFill>
              <a:latin typeface="Open Sans" panose="020B0606030504020204" pitchFamily="34" charset="0"/>
              <a:ea typeface="Open Sans" panose="020B0606030504020204" pitchFamily="34" charset="0"/>
              <a:cs typeface="Open Sans" panose="020B0606030504020204" pitchFamily="34" charset="0"/>
              <a:sym typeface="Arial"/>
            </a:endParaRPr>
          </a:p>
        </p:txBody>
      </p:sp>
      <p:grpSp>
        <p:nvGrpSpPr>
          <p:cNvPr id="2" name="Group 1">
            <a:extLst>
              <a:ext uri="{FF2B5EF4-FFF2-40B4-BE49-F238E27FC236}">
                <a16:creationId xmlns:a16="http://schemas.microsoft.com/office/drawing/2014/main" id="{E57EA5AA-F21D-E7E8-EEEB-9FD7BA67CD6D}"/>
              </a:ext>
            </a:extLst>
          </p:cNvPr>
          <p:cNvGrpSpPr/>
          <p:nvPr/>
        </p:nvGrpSpPr>
        <p:grpSpPr>
          <a:xfrm>
            <a:off x="1152243" y="4465225"/>
            <a:ext cx="412870" cy="1311989"/>
            <a:chOff x="1913771" y="4699877"/>
            <a:chExt cx="397982" cy="1344403"/>
          </a:xfrm>
        </p:grpSpPr>
        <p:pic>
          <p:nvPicPr>
            <p:cNvPr id="534" name="Google Shape;534;p22" descr="Image result for phone image"/>
            <p:cNvPicPr preferRelativeResize="0"/>
            <p:nvPr/>
          </p:nvPicPr>
          <p:blipFill rotWithShape="1">
            <a:blip r:embed="rId5">
              <a:alphaModFix/>
            </a:blip>
            <a:srcRect/>
            <a:stretch/>
          </p:blipFill>
          <p:spPr>
            <a:xfrm>
              <a:off x="1913771" y="4699877"/>
              <a:ext cx="397982" cy="414261"/>
            </a:xfrm>
            <a:prstGeom prst="rect">
              <a:avLst/>
            </a:prstGeom>
            <a:noFill/>
            <a:ln>
              <a:noFill/>
            </a:ln>
          </p:spPr>
        </p:pic>
        <p:pic>
          <p:nvPicPr>
            <p:cNvPr id="535" name="Google Shape;535;p22" descr="Image result for email logo"/>
            <p:cNvPicPr preferRelativeResize="0"/>
            <p:nvPr/>
          </p:nvPicPr>
          <p:blipFill rotWithShape="1">
            <a:blip r:embed="rId6">
              <a:alphaModFix/>
            </a:blip>
            <a:srcRect/>
            <a:stretch/>
          </p:blipFill>
          <p:spPr>
            <a:xfrm>
              <a:off x="1913771" y="5185487"/>
              <a:ext cx="397982" cy="397982"/>
            </a:xfrm>
            <a:prstGeom prst="rect">
              <a:avLst/>
            </a:prstGeom>
            <a:noFill/>
            <a:ln>
              <a:noFill/>
            </a:ln>
          </p:spPr>
        </p:pic>
        <p:pic>
          <p:nvPicPr>
            <p:cNvPr id="536" name="Google Shape;536;p22" descr="Related image"/>
            <p:cNvPicPr preferRelativeResize="0"/>
            <p:nvPr/>
          </p:nvPicPr>
          <p:blipFill rotWithShape="1">
            <a:blip r:embed="rId7">
              <a:alphaModFix/>
            </a:blip>
            <a:srcRect/>
            <a:stretch/>
          </p:blipFill>
          <p:spPr>
            <a:xfrm>
              <a:off x="1918031" y="5654818"/>
              <a:ext cx="389462" cy="389462"/>
            </a:xfrm>
            <a:prstGeom prst="rect">
              <a:avLst/>
            </a:prstGeom>
            <a:noFill/>
            <a:ln>
              <a:noFill/>
            </a:ln>
          </p:spPr>
        </p:pic>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08"/>
        <p:cNvGrpSpPr/>
        <p:nvPr/>
      </p:nvGrpSpPr>
      <p:grpSpPr>
        <a:xfrm>
          <a:off x="0" y="0"/>
          <a:ext cx="0" cy="0"/>
          <a:chOff x="0" y="0"/>
          <a:chExt cx="0" cy="0"/>
        </a:xfrm>
      </p:grpSpPr>
      <p:sp>
        <p:nvSpPr>
          <p:cNvPr id="509" name="Google Shape;509;g1561dfbcf36_0_52"/>
          <p:cNvSpPr txBox="1">
            <a:spLocks noGrp="1"/>
          </p:cNvSpPr>
          <p:nvPr>
            <p:ph type="title"/>
          </p:nvPr>
        </p:nvSpPr>
        <p:spPr>
          <a:xfrm>
            <a:off x="714375" y="2847066"/>
            <a:ext cx="8686800" cy="1163868"/>
          </a:xfrm>
          <a:prstGeom prst="rect">
            <a:avLst/>
          </a:prstGeom>
          <a:noFill/>
          <a:ln>
            <a:noFill/>
          </a:ln>
        </p:spPr>
        <p:txBody>
          <a:bodyPr spcFirstLastPara="1" wrap="square" lIns="91425" tIns="45700" rIns="91425" bIns="45700" anchor="b" anchorCtr="0">
            <a:noAutofit/>
          </a:bodyPr>
          <a:lstStyle/>
          <a:p>
            <a:pPr marL="0" lvl="0" indent="0" algn="l" rtl="0">
              <a:lnSpc>
                <a:spcPct val="244444"/>
              </a:lnSpc>
              <a:spcBef>
                <a:spcPts val="0"/>
              </a:spcBef>
              <a:spcAft>
                <a:spcPts val="0"/>
              </a:spcAft>
              <a:buSzPts val="1800"/>
              <a:buNone/>
            </a:pPr>
            <a:r>
              <a:rPr lang="ru-RU" sz="5000" b="1" dirty="0">
                <a:solidFill>
                  <a:srgbClr val="5AC4BE"/>
                </a:solidFill>
                <a:latin typeface="Open Sans" panose="020B0606030504020204" pitchFamily="34" charset="0"/>
                <a:ea typeface="Open Sans" panose="020B0606030504020204" pitchFamily="34" charset="0"/>
                <a:cs typeface="Open Sans" panose="020B0606030504020204" pitchFamily="34" charset="0"/>
                <a:sym typeface="Arial"/>
              </a:rPr>
              <a:t>Готовы начать</a:t>
            </a:r>
            <a:r>
              <a:rPr lang="en-US" sz="5000" b="1" dirty="0">
                <a:solidFill>
                  <a:srgbClr val="5AC4BE"/>
                </a:solidFill>
                <a:latin typeface="Open Sans" panose="020B0606030504020204" pitchFamily="34" charset="0"/>
                <a:ea typeface="Open Sans" panose="020B0606030504020204" pitchFamily="34" charset="0"/>
                <a:cs typeface="Open Sans" panose="020B0606030504020204" pitchFamily="34" charset="0"/>
                <a:sym typeface="Arial"/>
              </a:rPr>
              <a:t>?</a:t>
            </a:r>
            <a:endParaRPr sz="5000" b="1" dirty="0">
              <a:solidFill>
                <a:srgbClr val="5AC4BE"/>
              </a:solidFill>
              <a:latin typeface="Open Sans" panose="020B0606030504020204" pitchFamily="34" charset="0"/>
              <a:ea typeface="Open Sans" panose="020B0606030504020204" pitchFamily="34" charset="0"/>
              <a:cs typeface="Open Sans" panose="020B0606030504020204" pitchFamily="34" charset="0"/>
              <a:sym typeface="Arial"/>
            </a:endParaRPr>
          </a:p>
        </p:txBody>
      </p:sp>
    </p:spTree>
    <p:extLst>
      <p:ext uri="{BB962C8B-B14F-4D97-AF65-F5344CB8AC3E}">
        <p14:creationId xmlns:p14="http://schemas.microsoft.com/office/powerpoint/2010/main" val="27431257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40"/>
        <p:cNvGrpSpPr/>
        <p:nvPr/>
      </p:nvGrpSpPr>
      <p:grpSpPr>
        <a:xfrm>
          <a:off x="0" y="0"/>
          <a:ext cx="0" cy="0"/>
          <a:chOff x="0" y="0"/>
          <a:chExt cx="0" cy="0"/>
        </a:xfrm>
      </p:grpSpPr>
      <p:sp>
        <p:nvSpPr>
          <p:cNvPr id="541" name="Google Shape;541;p48"/>
          <p:cNvSpPr txBox="1">
            <a:spLocks noGrp="1"/>
          </p:cNvSpPr>
          <p:nvPr>
            <p:ph type="title"/>
          </p:nvPr>
        </p:nvSpPr>
        <p:spPr>
          <a:xfrm>
            <a:off x="2852737" y="492576"/>
            <a:ext cx="6486525" cy="1325880"/>
          </a:xfrm>
          <a:prstGeom prst="rect">
            <a:avLst/>
          </a:prstGeom>
          <a:noFill/>
          <a:ln>
            <a:noFill/>
          </a:ln>
        </p:spPr>
        <p:txBody>
          <a:bodyPr spcFirstLastPara="1" wrap="square" lIns="91425" tIns="45700" rIns="91425" bIns="45700" anchor="b" anchorCtr="0">
            <a:noAutofit/>
          </a:bodyPr>
          <a:lstStyle/>
          <a:p>
            <a:pPr marL="0" lvl="0" indent="0" algn="ctr" rtl="0">
              <a:lnSpc>
                <a:spcPct val="244444"/>
              </a:lnSpc>
              <a:spcBef>
                <a:spcPts val="0"/>
              </a:spcBef>
              <a:spcAft>
                <a:spcPts val="0"/>
              </a:spcAft>
              <a:buSzPts val="1800"/>
              <a:buNone/>
            </a:pPr>
            <a:r>
              <a:rPr lang="ru-RU" sz="3800" b="0" dirty="0">
                <a:latin typeface="Open Sans SemiBold" panose="020B0706030804020204" pitchFamily="34" charset="0"/>
                <a:ea typeface="Open Sans SemiBold" panose="020B0706030804020204" pitchFamily="34" charset="0"/>
                <a:cs typeface="Open Sans SemiBold" panose="020B0706030804020204" pitchFamily="34" charset="0"/>
                <a:sym typeface="Open Sans"/>
              </a:rPr>
              <a:t>Вопросы и комментарии</a:t>
            </a:r>
            <a:endParaRPr sz="3800" b="0" dirty="0">
              <a:latin typeface="Open Sans SemiBold" panose="020B0706030804020204" pitchFamily="34" charset="0"/>
              <a:ea typeface="Open Sans SemiBold" panose="020B0706030804020204" pitchFamily="34" charset="0"/>
              <a:cs typeface="Open Sans SemiBold" panose="020B0706030804020204" pitchFamily="34" charset="0"/>
            </a:endParaRPr>
          </a:p>
        </p:txBody>
      </p:sp>
      <p:pic>
        <p:nvPicPr>
          <p:cNvPr id="2050" name="Picture 2" descr="Questions Comments Images – Browse 29,200 Stock Photos, Vectors, and Video  | Adobe Stock">
            <a:extLst>
              <a:ext uri="{FF2B5EF4-FFF2-40B4-BE49-F238E27FC236}">
                <a16:creationId xmlns:a16="http://schemas.microsoft.com/office/drawing/2014/main" id="{5E4C13E2-72AE-216F-40E1-EAABD7A65A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1499" y="1818456"/>
            <a:ext cx="3429000" cy="3429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46"/>
        <p:cNvGrpSpPr/>
        <p:nvPr/>
      </p:nvGrpSpPr>
      <p:grpSpPr>
        <a:xfrm>
          <a:off x="0" y="0"/>
          <a:ext cx="0" cy="0"/>
          <a:chOff x="0" y="0"/>
          <a:chExt cx="0" cy="0"/>
        </a:xfrm>
      </p:grpSpPr>
      <p:sp>
        <p:nvSpPr>
          <p:cNvPr id="547" name="Google Shape;547;p49"/>
          <p:cNvSpPr txBox="1">
            <a:spLocks noGrp="1"/>
          </p:cNvSpPr>
          <p:nvPr>
            <p:ph type="title"/>
          </p:nvPr>
        </p:nvSpPr>
        <p:spPr>
          <a:xfrm>
            <a:off x="838200" y="365124"/>
            <a:ext cx="8813800" cy="1325880"/>
          </a:xfrm>
          <a:prstGeom prst="rect">
            <a:avLst/>
          </a:prstGeom>
          <a:noFill/>
          <a:ln>
            <a:noFill/>
          </a:ln>
        </p:spPr>
        <p:txBody>
          <a:bodyPr spcFirstLastPara="1" wrap="square" lIns="91425" tIns="45700" rIns="91425" bIns="45700" anchor="b" anchorCtr="0">
            <a:noAutofit/>
          </a:bodyPr>
          <a:lstStyle/>
          <a:p>
            <a:pPr marL="0" lvl="0" indent="0" algn="l" rtl="0">
              <a:lnSpc>
                <a:spcPct val="244444"/>
              </a:lnSpc>
              <a:spcBef>
                <a:spcPts val="0"/>
              </a:spcBef>
              <a:spcAft>
                <a:spcPts val="0"/>
              </a:spcAft>
              <a:buClr>
                <a:srgbClr val="6D6B6B"/>
              </a:buClr>
              <a:buSzPts val="1800"/>
              <a:buNone/>
            </a:pPr>
            <a:r>
              <a:rPr lang="az-Cyrl-AZ" sz="3800" b="0" dirty="0">
                <a:latin typeface="Open Sans SemiBold" panose="020B0706030804020204" pitchFamily="34" charset="0"/>
                <a:ea typeface="Open Sans SemiBold" panose="020B0706030804020204" pitchFamily="34" charset="0"/>
                <a:cs typeface="Open Sans SemiBold" panose="020B0706030804020204" pitchFamily="34" charset="0"/>
              </a:rPr>
              <a:t>Заключительная информация</a:t>
            </a:r>
            <a:endParaRPr sz="3800" b="0" dirty="0">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548" name="Google Shape;548;p49"/>
          <p:cNvSpPr txBox="1">
            <a:spLocks noGrp="1"/>
          </p:cNvSpPr>
          <p:nvPr>
            <p:ph type="body" idx="4294967295"/>
          </p:nvPr>
        </p:nvSpPr>
        <p:spPr>
          <a:xfrm>
            <a:off x="838200" y="1691004"/>
            <a:ext cx="9870440" cy="3070225"/>
          </a:xfrm>
          <a:prstGeom prst="rect">
            <a:avLst/>
          </a:prstGeom>
          <a:noFill/>
          <a:ln>
            <a:noFill/>
          </a:ln>
        </p:spPr>
        <p:txBody>
          <a:bodyPr spcFirstLastPara="1" wrap="square" lIns="91425" tIns="45700" rIns="91425" bIns="45700" anchor="t" anchorCtr="0">
            <a:noAutofit/>
          </a:bodyPr>
          <a:lstStyle/>
          <a:p>
            <a:pPr marL="228600" lvl="0" indent="0" algn="l" rtl="0">
              <a:lnSpc>
                <a:spcPct val="122222"/>
              </a:lnSpc>
              <a:spcBef>
                <a:spcPts val="1800"/>
              </a:spcBef>
              <a:spcAft>
                <a:spcPts val="0"/>
              </a:spcAft>
              <a:buClr>
                <a:schemeClr val="dk1"/>
              </a:buClr>
              <a:buSzPct val="80000"/>
            </a:pPr>
            <a:r>
              <a:rPr lang="az-Cyrl-AZ" sz="2400" dirty="0">
                <a:latin typeface="Open Sans" panose="020B0606030504020204" pitchFamily="34" charset="0"/>
                <a:ea typeface="Open Sans" panose="020B0606030504020204" pitchFamily="34" charset="0"/>
                <a:cs typeface="Open Sans" panose="020B0606030504020204" pitchFamily="34" charset="0"/>
              </a:rPr>
              <a:t>Благодарим за участие!</a:t>
            </a:r>
            <a:endParaRPr lang="en-US" sz="2400" dirty="0">
              <a:latin typeface="Open Sans" panose="020B0606030504020204" pitchFamily="34" charset="0"/>
              <a:ea typeface="Open Sans" panose="020B0606030504020204" pitchFamily="34" charset="0"/>
              <a:cs typeface="Open Sans" panose="020B0606030504020204" pitchFamily="34" charset="0"/>
            </a:endParaRPr>
          </a:p>
          <a:p>
            <a:pPr marL="1143000" lvl="1" indent="-457200">
              <a:lnSpc>
                <a:spcPct val="122222"/>
              </a:lnSpc>
              <a:buSzPct val="80000"/>
              <a:buFont typeface="Wingdings" panose="05000000000000000000" pitchFamily="2" charset="2"/>
              <a:buChar char="q"/>
            </a:pPr>
            <a:r>
              <a:rPr lang="az-Cyrl-AZ" sz="2400" dirty="0">
                <a:latin typeface="Open Sans" panose="020B0606030504020204" pitchFamily="34" charset="0"/>
                <a:ea typeface="Open Sans" panose="020B0606030504020204" pitchFamily="34" charset="0"/>
                <a:cs typeface="Open Sans" panose="020B0606030504020204" pitchFamily="34" charset="0"/>
              </a:rPr>
              <a:t>Кредит </a:t>
            </a:r>
            <a:r>
              <a:rPr lang="en-US" sz="2400" dirty="0">
                <a:latin typeface="Open Sans" panose="020B0606030504020204" pitchFamily="34" charset="0"/>
                <a:ea typeface="Open Sans" panose="020B0606030504020204" pitchFamily="34" charset="0"/>
                <a:cs typeface="Open Sans" panose="020B0606030504020204" pitchFamily="34" charset="0"/>
              </a:rPr>
              <a:t>ORO </a:t>
            </a:r>
            <a:r>
              <a:rPr lang="az-Cyrl-AZ" sz="2400" dirty="0">
                <a:latin typeface="Open Sans" panose="020B0606030504020204" pitchFamily="34" charset="0"/>
                <a:ea typeface="Open Sans" panose="020B0606030504020204" pitchFamily="34" charset="0"/>
                <a:cs typeface="Open Sans" panose="020B0606030504020204" pitchFamily="34" charset="0"/>
              </a:rPr>
              <a:t>и сертификат</a:t>
            </a:r>
            <a:endParaRPr lang="en-US" sz="2400" dirty="0">
              <a:latin typeface="Open Sans" panose="020B0606030504020204" pitchFamily="34" charset="0"/>
              <a:ea typeface="Open Sans" panose="020B0606030504020204" pitchFamily="34" charset="0"/>
              <a:cs typeface="Open Sans" panose="020B0606030504020204" pitchFamily="34" charset="0"/>
            </a:endParaRPr>
          </a:p>
          <a:p>
            <a:pPr marL="1143000" lvl="1" indent="-457200">
              <a:lnSpc>
                <a:spcPct val="122222"/>
              </a:lnSpc>
              <a:buSzPct val="80000"/>
              <a:buFont typeface="Wingdings" panose="05000000000000000000" pitchFamily="2" charset="2"/>
              <a:buChar char="q"/>
            </a:pPr>
            <a:r>
              <a:rPr lang="az-Cyrl-AZ" sz="2400" dirty="0">
                <a:latin typeface="Open Sans" panose="020B0606030504020204" pitchFamily="34" charset="0"/>
                <a:ea typeface="Open Sans" panose="020B0606030504020204" pitchFamily="34" charset="0"/>
                <a:cs typeface="Open Sans" panose="020B0606030504020204" pitchFamily="34" charset="0"/>
              </a:rPr>
              <a:t>Оценка тренинга</a:t>
            </a:r>
            <a:r>
              <a:rPr lang="en-US" sz="2400" dirty="0">
                <a:latin typeface="Open Sans" panose="020B0606030504020204" pitchFamily="34" charset="0"/>
                <a:ea typeface="Open Sans" panose="020B0606030504020204" pitchFamily="34" charset="0"/>
                <a:cs typeface="Open Sans" panose="020B0606030504020204" pitchFamily="34" charset="0"/>
              </a:rPr>
              <a:t>: </a:t>
            </a:r>
            <a:r>
              <a:rPr lang="en-US" sz="2400" dirty="0">
                <a:latin typeface="Open Sans" panose="020B0606030504020204" pitchFamily="34" charset="0"/>
                <a:ea typeface="Open Sans" panose="020B0606030504020204" pitchFamily="34" charset="0"/>
                <a:cs typeface="Open Sans" panose="020B0606030504020204" pitchFamily="34" charset="0"/>
                <a:hlinkClick r:id="rId3"/>
              </a:rPr>
              <a:t>https://forms.gle/F16KhPRFdo51KhFF7</a:t>
            </a:r>
            <a:endParaRPr lang="en-US" sz="2400" dirty="0">
              <a:latin typeface="Open Sans" panose="020B0606030504020204" pitchFamily="34" charset="0"/>
              <a:ea typeface="Open Sans" panose="020B0606030504020204" pitchFamily="34" charset="0"/>
              <a:cs typeface="Open Sans" panose="020B0606030504020204" pitchFamily="34" charset="0"/>
            </a:endParaRPr>
          </a:p>
          <a:p>
            <a:pPr marL="1143000" lvl="1" indent="-457200">
              <a:lnSpc>
                <a:spcPct val="122222"/>
              </a:lnSpc>
              <a:buSzPct val="80000"/>
              <a:buFont typeface="Wingdings" panose="05000000000000000000" pitchFamily="2" charset="2"/>
              <a:buChar char="q"/>
            </a:pPr>
            <a:r>
              <a:rPr lang="ru-RU" sz="2400" dirty="0">
                <a:latin typeface="Open Sans" panose="020B0606030504020204" pitchFamily="34" charset="0"/>
                <a:ea typeface="Open Sans" panose="020B0606030504020204" pitchFamily="34" charset="0"/>
                <a:cs typeface="Open Sans" panose="020B0606030504020204" pitchFamily="34" charset="0"/>
              </a:rPr>
              <a:t>Запишите свои данные в чате</a:t>
            </a:r>
            <a:endParaRPr lang="en-US" sz="2400" dirty="0">
              <a:latin typeface="Open Sans" panose="020B0606030504020204" pitchFamily="34" charset="0"/>
              <a:ea typeface="Open Sans" panose="020B0606030504020204" pitchFamily="34" charset="0"/>
              <a:cs typeface="Open Sans" panose="020B0606030504020204" pitchFamily="34"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54"/>
        <p:cNvGrpSpPr/>
        <p:nvPr/>
      </p:nvGrpSpPr>
      <p:grpSpPr>
        <a:xfrm>
          <a:off x="0" y="0"/>
          <a:ext cx="0" cy="0"/>
          <a:chOff x="0" y="0"/>
          <a:chExt cx="0" cy="0"/>
        </a:xfrm>
      </p:grpSpPr>
      <p:sp>
        <p:nvSpPr>
          <p:cNvPr id="555" name="Google Shape;555;p24"/>
          <p:cNvSpPr txBox="1">
            <a:spLocks noGrp="1"/>
          </p:cNvSpPr>
          <p:nvPr>
            <p:ph type="title"/>
          </p:nvPr>
        </p:nvSpPr>
        <p:spPr>
          <a:xfrm>
            <a:off x="203200" y="2785153"/>
            <a:ext cx="11775440" cy="1287693"/>
          </a:xfrm>
          <a:prstGeom prst="rect">
            <a:avLst/>
          </a:prstGeom>
          <a:noFill/>
          <a:ln>
            <a:noFill/>
          </a:ln>
        </p:spPr>
        <p:txBody>
          <a:bodyPr spcFirstLastPara="1" wrap="square" lIns="91425" tIns="45700" rIns="91425" bIns="45700" anchor="b" anchorCtr="0">
            <a:noAutofit/>
          </a:bodyPr>
          <a:lstStyle/>
          <a:p>
            <a:pPr marL="0" marR="0" lvl="0" indent="0" algn="ctr" rtl="0">
              <a:lnSpc>
                <a:spcPct val="75000"/>
              </a:lnSpc>
              <a:spcBef>
                <a:spcPts val="0"/>
              </a:spcBef>
              <a:spcAft>
                <a:spcPts val="0"/>
              </a:spcAft>
              <a:buClr>
                <a:schemeClr val="dk1"/>
              </a:buClr>
              <a:buSzPts val="8000"/>
              <a:buFont typeface="Arial Black"/>
              <a:buNone/>
            </a:pPr>
            <a:r>
              <a:rPr lang="az-Cyrl-AZ" sz="8000" b="0" i="0" u="none" strike="noStrike" cap="none" dirty="0">
                <a:solidFill>
                  <a:schemeClr val="dk1"/>
                </a:solidFill>
                <a:latin typeface="Open Sans SemiBold" panose="020B0706030804020204" pitchFamily="34" charset="0"/>
                <a:ea typeface="Open Sans SemiBold" panose="020B0706030804020204" pitchFamily="34" charset="0"/>
                <a:cs typeface="Open Sans SemiBold" panose="020B0706030804020204" pitchFamily="34" charset="0"/>
                <a:sym typeface="Arial Black"/>
              </a:rPr>
              <a:t>Благодарим </a:t>
            </a:r>
            <a:br>
              <a:rPr lang="en-US" sz="8000" b="0" i="0" u="none" strike="noStrike" cap="none" dirty="0">
                <a:solidFill>
                  <a:schemeClr val="dk1"/>
                </a:solidFill>
                <a:latin typeface="Open Sans SemiBold" panose="020B0706030804020204" pitchFamily="34" charset="0"/>
                <a:ea typeface="Open Sans SemiBold" panose="020B0706030804020204" pitchFamily="34" charset="0"/>
                <a:cs typeface="Open Sans SemiBold" panose="020B0706030804020204" pitchFamily="34" charset="0"/>
                <a:sym typeface="Arial Black"/>
              </a:rPr>
            </a:br>
            <a:r>
              <a:rPr lang="az-Cyrl-AZ" sz="8000" b="0" i="0" u="none" strike="noStrike" cap="none" dirty="0">
                <a:solidFill>
                  <a:schemeClr val="dk1"/>
                </a:solidFill>
                <a:latin typeface="Open Sans SemiBold" panose="020B0706030804020204" pitchFamily="34" charset="0"/>
                <a:ea typeface="Open Sans SemiBold" panose="020B0706030804020204" pitchFamily="34" charset="0"/>
                <a:cs typeface="Open Sans SemiBold" panose="020B0706030804020204" pitchFamily="34" charset="0"/>
                <a:sym typeface="Arial Black"/>
              </a:rPr>
              <a:t>за участие!</a:t>
            </a:r>
            <a:endParaRPr b="0" dirty="0">
              <a:latin typeface="Open Sans SemiBold" panose="020B0706030804020204" pitchFamily="34" charset="0"/>
              <a:ea typeface="Open Sans SemiBold" panose="020B0706030804020204" pitchFamily="34" charset="0"/>
              <a:cs typeface="Open Sans SemiBold" panose="020B070603080402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g1561dfbcf36_0_32"/>
          <p:cNvSpPr txBox="1">
            <a:spLocks noGrp="1"/>
          </p:cNvSpPr>
          <p:nvPr>
            <p:ph type="title"/>
          </p:nvPr>
        </p:nvSpPr>
        <p:spPr>
          <a:xfrm>
            <a:off x="520958" y="1156989"/>
            <a:ext cx="9817359" cy="2362825"/>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SzPts val="1800"/>
              <a:buNone/>
            </a:pPr>
            <a:r>
              <a:rPr lang="ru-RU" dirty="0">
                <a:solidFill>
                  <a:srgbClr val="DC5867"/>
                </a:solidFill>
                <a:latin typeface="Open Sans" panose="020B0606030504020204" pitchFamily="34" charset="0"/>
                <a:ea typeface="Open Sans" panose="020B0606030504020204" pitchFamily="34" charset="0"/>
                <a:cs typeface="Open Sans" panose="020B0606030504020204" pitchFamily="34" charset="0"/>
                <a:sym typeface="Arial"/>
              </a:rPr>
              <a:t>Цели и задачи проекта Spark </a:t>
            </a:r>
            <a:endParaRPr dirty="0">
              <a:solidFill>
                <a:srgbClr val="DC5867"/>
              </a:solidFill>
              <a:latin typeface="Open Sans" panose="020B0606030504020204" pitchFamily="34" charset="0"/>
              <a:ea typeface="Open Sans" panose="020B0606030504020204" pitchFamily="34" charset="0"/>
              <a:cs typeface="Open Sans" panose="020B0606030504020204" pitchFamily="34" charset="0"/>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49AEF-1BC2-464E-76A1-BB936F0979CD}"/>
              </a:ext>
            </a:extLst>
          </p:cNvPr>
          <p:cNvSpPr>
            <a:spLocks noGrp="1"/>
          </p:cNvSpPr>
          <p:nvPr>
            <p:ph type="title"/>
          </p:nvPr>
        </p:nvSpPr>
        <p:spPr>
          <a:xfrm>
            <a:off x="668020" y="295592"/>
            <a:ext cx="10855960" cy="843916"/>
          </a:xfrm>
        </p:spPr>
        <p:txBody>
          <a:bodyPr/>
          <a:lstStyle/>
          <a:p>
            <a:pPr>
              <a:lnSpc>
                <a:spcPct val="100000"/>
              </a:lnSpc>
            </a:pPr>
            <a:r>
              <a:rPr lang="ru-RU" sz="3800" dirty="0">
                <a:latin typeface="Open Sans SemiBold" panose="020B0706030804020204" pitchFamily="34" charset="0"/>
                <a:ea typeface="Open Sans SemiBold" panose="020B0706030804020204" pitchFamily="34" charset="0"/>
                <a:cs typeface="Open Sans SemiBold" panose="020B0706030804020204" pitchFamily="34" charset="0"/>
              </a:rPr>
              <a:t>Цели и задачи проекта Spark  </a:t>
            </a:r>
            <a:endParaRPr lang="en-US" sz="3800" dirty="0">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3" name="Text Placeholder 2">
            <a:extLst>
              <a:ext uri="{FF2B5EF4-FFF2-40B4-BE49-F238E27FC236}">
                <a16:creationId xmlns:a16="http://schemas.microsoft.com/office/drawing/2014/main" id="{E0AA2D1E-35DE-7C7C-41F7-23ED89709666}"/>
              </a:ext>
            </a:extLst>
          </p:cNvPr>
          <p:cNvSpPr>
            <a:spLocks noGrp="1"/>
          </p:cNvSpPr>
          <p:nvPr>
            <p:ph type="body" idx="1"/>
          </p:nvPr>
        </p:nvSpPr>
        <p:spPr>
          <a:xfrm>
            <a:off x="121920" y="1348105"/>
            <a:ext cx="9814560" cy="1496695"/>
          </a:xfrm>
        </p:spPr>
        <p:txBody>
          <a:bodyPr/>
          <a:lstStyle/>
          <a:p>
            <a:pPr>
              <a:lnSpc>
                <a:spcPct val="100000"/>
              </a:lnSpc>
              <a:spcBef>
                <a:spcPts val="0"/>
              </a:spcBef>
            </a:pPr>
            <a:r>
              <a:rPr lang="en-US" sz="1400" dirty="0"/>
              <a:t>     </a:t>
            </a:r>
            <a:r>
              <a:rPr lang="ru-RU" sz="1400" dirty="0">
                <a:solidFill>
                  <a:schemeClr val="tx1"/>
                </a:solidFill>
                <a:latin typeface="Open Sans" panose="020B0606030504020204" pitchFamily="34" charset="0"/>
                <a:ea typeface="Open Sans" panose="020B0606030504020204" pitchFamily="34" charset="0"/>
                <a:cs typeface="Open Sans" panose="020B0606030504020204" pitchFamily="34" charset="0"/>
              </a:rPr>
              <a:t>Проект Spark — это осуществляемая в штате Орегон программа, являющаяся частью общегосударственной Системы</a:t>
            </a:r>
            <a:r>
              <a:rPr lang="en-US" sz="140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ru-RU" sz="1400" dirty="0">
                <a:solidFill>
                  <a:schemeClr val="tx1"/>
                </a:solidFill>
                <a:latin typeface="Open Sans" panose="020B0606030504020204" pitchFamily="34" charset="0"/>
                <a:ea typeface="Open Sans" panose="020B0606030504020204" pitchFamily="34" charset="0"/>
                <a:cs typeface="Open Sans" panose="020B0606030504020204" pitchFamily="34" charset="0"/>
              </a:rPr>
              <a:t>оценки и повышения качества дошкольных учреждениий (QRIS). Это добровольная программа, в ходе участия в которой детские учреждения имеют возможность заявить о себе, продемонстрировав свою работу. Целью проекта  является признание качества работы детских учреждений и их поддержка.  Что означает термин </a:t>
            </a:r>
            <a:r>
              <a:rPr lang="ru-RU" sz="1400" i="1" dirty="0">
                <a:solidFill>
                  <a:schemeClr val="tx1"/>
                </a:solidFill>
                <a:latin typeface="Open Sans" panose="020B0606030504020204" pitchFamily="34" charset="0"/>
                <a:ea typeface="Open Sans" panose="020B0606030504020204" pitchFamily="34" charset="0"/>
                <a:cs typeface="Open Sans" panose="020B0606030504020204" pitchFamily="34" charset="0"/>
              </a:rPr>
              <a:t>высокое качество </a:t>
            </a:r>
            <a:r>
              <a:rPr lang="ru-RU" sz="1400" dirty="0">
                <a:solidFill>
                  <a:schemeClr val="tx1"/>
                </a:solidFill>
                <a:latin typeface="Open Sans" panose="020B0606030504020204" pitchFamily="34" charset="0"/>
                <a:ea typeface="Open Sans" panose="020B0606030504020204" pitchFamily="34" charset="0"/>
                <a:cs typeface="Open Sans" panose="020B0606030504020204" pitchFamily="34" charset="0"/>
              </a:rPr>
              <a:t>применительно к учреждениям раннего обучения и образования? </a:t>
            </a:r>
            <a:endParaRPr lang="en-US" sz="14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 name="TextBox 4">
            <a:extLst>
              <a:ext uri="{FF2B5EF4-FFF2-40B4-BE49-F238E27FC236}">
                <a16:creationId xmlns:a16="http://schemas.microsoft.com/office/drawing/2014/main" id="{7338F2B3-F9DB-F1F7-3C74-4A7CFB7C0ECC}"/>
              </a:ext>
            </a:extLst>
          </p:cNvPr>
          <p:cNvSpPr txBox="1"/>
          <p:nvPr/>
        </p:nvSpPr>
        <p:spPr>
          <a:xfrm>
            <a:off x="772160" y="3654127"/>
            <a:ext cx="4074160" cy="523220"/>
          </a:xfrm>
          <a:prstGeom prst="rect">
            <a:avLst/>
          </a:prstGeom>
          <a:noFill/>
        </p:spPr>
        <p:txBody>
          <a:bodyPr wrap="square">
            <a:spAutoFit/>
          </a:bodyPr>
          <a:lstStyle/>
          <a:p>
            <a:r>
              <a:rPr lang="ru-RU" dirty="0">
                <a:solidFill>
                  <a:schemeClr val="tx1"/>
                </a:solidFill>
                <a:latin typeface="Open Sans" panose="020B0606030504020204" pitchFamily="34" charset="0"/>
                <a:ea typeface="Open Sans" panose="020B0606030504020204" pitchFamily="34" charset="0"/>
                <a:cs typeface="Open Sans" panose="020B0606030504020204" pitchFamily="34" charset="0"/>
              </a:rPr>
              <a:t>Доброжелательные и уважительные взаимоотношения педагога и ребенка</a:t>
            </a:r>
            <a:endPar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 name="TextBox 6">
            <a:extLst>
              <a:ext uri="{FF2B5EF4-FFF2-40B4-BE49-F238E27FC236}">
                <a16:creationId xmlns:a16="http://schemas.microsoft.com/office/drawing/2014/main" id="{90A023C0-52C2-1D98-2354-FD887FB462C3}"/>
              </a:ext>
            </a:extLst>
          </p:cNvPr>
          <p:cNvSpPr txBox="1"/>
          <p:nvPr/>
        </p:nvSpPr>
        <p:spPr>
          <a:xfrm>
            <a:off x="772160" y="4986675"/>
            <a:ext cx="3881120" cy="738664"/>
          </a:xfrm>
          <a:prstGeom prst="rect">
            <a:avLst/>
          </a:prstGeom>
          <a:noFill/>
        </p:spPr>
        <p:txBody>
          <a:bodyPr wrap="square">
            <a:spAutoFit/>
          </a:bodyPr>
          <a:lstStyle/>
          <a:p>
            <a:r>
              <a:rPr lang="ru-RU" dirty="0">
                <a:solidFill>
                  <a:schemeClr val="tx1"/>
                </a:solidFill>
                <a:latin typeface="Open Sans" panose="020B0606030504020204" pitchFamily="34" charset="0"/>
                <a:ea typeface="Open Sans" panose="020B0606030504020204" pitchFamily="34" charset="0"/>
                <a:cs typeface="Open Sans" panose="020B0606030504020204" pitchFamily="34" charset="0"/>
              </a:rPr>
              <a:t>Окружающая среда, которая способствует развитию каждого ребенка с учетом его индивидуальных потребностей </a:t>
            </a:r>
            <a:endPar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 name="TextBox 8">
            <a:extLst>
              <a:ext uri="{FF2B5EF4-FFF2-40B4-BE49-F238E27FC236}">
                <a16:creationId xmlns:a16="http://schemas.microsoft.com/office/drawing/2014/main" id="{C67C793F-D3AD-B525-789D-24DAEE25716E}"/>
              </a:ext>
            </a:extLst>
          </p:cNvPr>
          <p:cNvSpPr txBox="1"/>
          <p:nvPr/>
        </p:nvSpPr>
        <p:spPr>
          <a:xfrm>
            <a:off x="5516880" y="3654127"/>
            <a:ext cx="5506720" cy="523220"/>
          </a:xfrm>
          <a:prstGeom prst="rect">
            <a:avLst/>
          </a:prstGeom>
          <a:noFill/>
        </p:spPr>
        <p:txBody>
          <a:bodyPr wrap="square">
            <a:spAutoFit/>
          </a:bodyPr>
          <a:lstStyle/>
          <a:p>
            <a:r>
              <a:rPr lang="ru-RU" dirty="0">
                <a:solidFill>
                  <a:schemeClr val="tx1"/>
                </a:solidFill>
                <a:latin typeface="Open Sans" panose="020B0606030504020204" pitchFamily="34" charset="0"/>
                <a:ea typeface="Open Sans" panose="020B0606030504020204" pitchFamily="34" charset="0"/>
                <a:cs typeface="Open Sans" panose="020B0606030504020204" pitchFamily="34" charset="0"/>
              </a:rPr>
              <a:t>Разнообразные занятия, которые направлены на стимулирование  всех сфер развития ребенка</a:t>
            </a:r>
            <a:endPar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 name="TextBox 10">
            <a:extLst>
              <a:ext uri="{FF2B5EF4-FFF2-40B4-BE49-F238E27FC236}">
                <a16:creationId xmlns:a16="http://schemas.microsoft.com/office/drawing/2014/main" id="{E75F9313-4779-F31A-CEF4-89F1313FBDA2}"/>
              </a:ext>
            </a:extLst>
          </p:cNvPr>
          <p:cNvSpPr txBox="1"/>
          <p:nvPr/>
        </p:nvSpPr>
        <p:spPr>
          <a:xfrm>
            <a:off x="5588000" y="4807902"/>
            <a:ext cx="4541520" cy="738664"/>
          </a:xfrm>
          <a:prstGeom prst="rect">
            <a:avLst/>
          </a:prstGeom>
          <a:noFill/>
        </p:spPr>
        <p:txBody>
          <a:bodyPr wrap="square">
            <a:spAutoFit/>
          </a:bodyPr>
          <a:lstStyle/>
          <a:p>
            <a:endParaRPr lang="ru-RU" dirty="0"/>
          </a:p>
          <a:p>
            <a:r>
              <a:rPr lang="ru-RU" dirty="0">
                <a:solidFill>
                  <a:schemeClr val="tx1"/>
                </a:solidFill>
                <a:latin typeface="Open Sans" panose="020B0606030504020204" pitchFamily="34" charset="0"/>
                <a:ea typeface="Open Sans" panose="020B0606030504020204" pitchFamily="34" charset="0"/>
                <a:cs typeface="Open Sans" panose="020B0606030504020204" pitchFamily="34" charset="0"/>
              </a:rPr>
              <a:t>Прочные партнерские взаимоотношения между семьями детей и педагогами</a:t>
            </a:r>
            <a:endPar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6" name="Picture 5">
            <a:extLst>
              <a:ext uri="{FF2B5EF4-FFF2-40B4-BE49-F238E27FC236}">
                <a16:creationId xmlns:a16="http://schemas.microsoft.com/office/drawing/2014/main" id="{22CEE1C3-08BB-C01A-5292-1842FEA6BDD2}"/>
              </a:ext>
            </a:extLst>
          </p:cNvPr>
          <p:cNvPicPr>
            <a:picLocks noChangeAspect="1"/>
          </p:cNvPicPr>
          <p:nvPr/>
        </p:nvPicPr>
        <p:blipFill>
          <a:blip r:embed="rId3"/>
          <a:stretch>
            <a:fillRect/>
          </a:stretch>
        </p:blipFill>
        <p:spPr>
          <a:xfrm>
            <a:off x="773112" y="2916574"/>
            <a:ext cx="790575" cy="742950"/>
          </a:xfrm>
          <a:prstGeom prst="rect">
            <a:avLst/>
          </a:prstGeom>
        </p:spPr>
      </p:pic>
      <p:pic>
        <p:nvPicPr>
          <p:cNvPr id="10" name="Picture 9">
            <a:extLst>
              <a:ext uri="{FF2B5EF4-FFF2-40B4-BE49-F238E27FC236}">
                <a16:creationId xmlns:a16="http://schemas.microsoft.com/office/drawing/2014/main" id="{26647DED-0D80-0565-89D2-3F89438609FD}"/>
              </a:ext>
            </a:extLst>
          </p:cNvPr>
          <p:cNvPicPr>
            <a:picLocks noChangeAspect="1"/>
          </p:cNvPicPr>
          <p:nvPr/>
        </p:nvPicPr>
        <p:blipFill>
          <a:blip r:embed="rId4"/>
          <a:stretch>
            <a:fillRect/>
          </a:stretch>
        </p:blipFill>
        <p:spPr>
          <a:xfrm>
            <a:off x="668020" y="4284681"/>
            <a:ext cx="809625" cy="666750"/>
          </a:xfrm>
          <a:prstGeom prst="rect">
            <a:avLst/>
          </a:prstGeom>
        </p:spPr>
      </p:pic>
      <p:pic>
        <p:nvPicPr>
          <p:cNvPr id="13" name="Picture 12">
            <a:extLst>
              <a:ext uri="{FF2B5EF4-FFF2-40B4-BE49-F238E27FC236}">
                <a16:creationId xmlns:a16="http://schemas.microsoft.com/office/drawing/2014/main" id="{38F90A00-6D74-154E-634F-5FE08541F959}"/>
              </a:ext>
            </a:extLst>
          </p:cNvPr>
          <p:cNvPicPr>
            <a:picLocks noChangeAspect="1"/>
          </p:cNvPicPr>
          <p:nvPr/>
        </p:nvPicPr>
        <p:blipFill>
          <a:blip r:embed="rId5"/>
          <a:stretch>
            <a:fillRect/>
          </a:stretch>
        </p:blipFill>
        <p:spPr>
          <a:xfrm>
            <a:off x="5691187" y="4329449"/>
            <a:ext cx="809625" cy="657225"/>
          </a:xfrm>
          <a:prstGeom prst="rect">
            <a:avLst/>
          </a:prstGeom>
        </p:spPr>
      </p:pic>
      <p:pic>
        <p:nvPicPr>
          <p:cNvPr id="15" name="Picture 14">
            <a:extLst>
              <a:ext uri="{FF2B5EF4-FFF2-40B4-BE49-F238E27FC236}">
                <a16:creationId xmlns:a16="http://schemas.microsoft.com/office/drawing/2014/main" id="{2A75014B-C67B-1802-DCA1-DBBF59609956}"/>
              </a:ext>
            </a:extLst>
          </p:cNvPr>
          <p:cNvPicPr>
            <a:picLocks noChangeAspect="1"/>
          </p:cNvPicPr>
          <p:nvPr/>
        </p:nvPicPr>
        <p:blipFill>
          <a:blip r:embed="rId6"/>
          <a:stretch>
            <a:fillRect/>
          </a:stretch>
        </p:blipFill>
        <p:spPr>
          <a:xfrm>
            <a:off x="5516880" y="2983249"/>
            <a:ext cx="733425" cy="609600"/>
          </a:xfrm>
          <a:prstGeom prst="rect">
            <a:avLst/>
          </a:prstGeom>
        </p:spPr>
      </p:pic>
    </p:spTree>
    <p:extLst>
      <p:ext uri="{BB962C8B-B14F-4D97-AF65-F5344CB8AC3E}">
        <p14:creationId xmlns:p14="http://schemas.microsoft.com/office/powerpoint/2010/main" val="7435183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7"/>
          <p:cNvSpPr txBox="1">
            <a:spLocks noGrp="1"/>
          </p:cNvSpPr>
          <p:nvPr>
            <p:ph type="title"/>
          </p:nvPr>
        </p:nvSpPr>
        <p:spPr>
          <a:xfrm>
            <a:off x="259798" y="337608"/>
            <a:ext cx="10537325" cy="931711"/>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6D6B6B"/>
              </a:buClr>
              <a:buSzPts val="4400"/>
              <a:buFont typeface="Open Sans ExtraBold"/>
              <a:buNone/>
            </a:pPr>
            <a:r>
              <a:rPr lang="az-Cyrl-AZ" sz="3800" b="0" dirty="0">
                <a:latin typeface="Open Sans SemiBold" panose="020B0706030804020204" pitchFamily="34" charset="0"/>
                <a:ea typeface="Open Sans SemiBold" panose="020B0706030804020204" pitchFamily="34" charset="0"/>
                <a:cs typeface="Open Sans SemiBold" panose="020B0706030804020204" pitchFamily="34" charset="0"/>
                <a:sym typeface="Open Sans ExtraBold"/>
              </a:rPr>
              <a:t>Преимущества участия в проекте</a:t>
            </a:r>
            <a:r>
              <a:rPr lang="en-US" sz="3800" b="0" dirty="0">
                <a:latin typeface="Open Sans SemiBold" panose="020B0706030804020204" pitchFamily="34" charset="0"/>
                <a:ea typeface="Open Sans SemiBold" panose="020B0706030804020204" pitchFamily="34" charset="0"/>
                <a:cs typeface="Open Sans SemiBold" panose="020B0706030804020204" pitchFamily="34" charset="0"/>
                <a:sym typeface="Open Sans ExtraBold"/>
              </a:rPr>
              <a:t> Spark</a:t>
            </a:r>
            <a:r>
              <a:rPr lang="az-Cyrl-AZ" sz="3800" b="0" dirty="0">
                <a:latin typeface="Open Sans SemiBold" panose="020B0706030804020204" pitchFamily="34" charset="0"/>
                <a:ea typeface="Open Sans SemiBold" panose="020B0706030804020204" pitchFamily="34" charset="0"/>
                <a:cs typeface="Open Sans SemiBold" panose="020B0706030804020204" pitchFamily="34" charset="0"/>
                <a:sym typeface="Open Sans ExtraBold"/>
              </a:rPr>
              <a:t> </a:t>
            </a:r>
            <a:endParaRPr sz="3800" b="0" dirty="0">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326" name="Google Shape;326;p7"/>
          <p:cNvSpPr txBox="1">
            <a:spLocks noGrp="1"/>
          </p:cNvSpPr>
          <p:nvPr>
            <p:ph type="body" idx="1"/>
          </p:nvPr>
        </p:nvSpPr>
        <p:spPr>
          <a:xfrm>
            <a:off x="259798" y="2098296"/>
            <a:ext cx="10445885" cy="3490385"/>
          </a:xfrm>
          <a:prstGeom prst="rect">
            <a:avLst/>
          </a:prstGeom>
          <a:noFill/>
          <a:ln>
            <a:noFill/>
          </a:ln>
        </p:spPr>
        <p:txBody>
          <a:bodyPr spcFirstLastPara="1" wrap="square" lIns="91425" tIns="45700" rIns="91425" bIns="45700" anchor="t" anchorCtr="0">
            <a:noAutofit/>
          </a:bodyPr>
          <a:lstStyle/>
          <a:p>
            <a:pPr marL="457200" lvl="0" indent="-457200" algn="l" rtl="0">
              <a:lnSpc>
                <a:spcPct val="100000"/>
              </a:lnSpc>
              <a:spcBef>
                <a:spcPts val="0"/>
              </a:spcBef>
              <a:spcAft>
                <a:spcPts val="0"/>
              </a:spcAft>
              <a:buClr>
                <a:schemeClr val="dk1"/>
              </a:buClr>
              <a:buSzPct val="80000"/>
              <a:buFont typeface="Wingdings" panose="05000000000000000000" pitchFamily="2" charset="2"/>
              <a:buChar char="q"/>
            </a:pPr>
            <a:r>
              <a:rPr lang="az-Cyrl-AZ" sz="2400" dirty="0">
                <a:latin typeface="Open Sans"/>
                <a:ea typeface="Open Sans"/>
                <a:cs typeface="Open Sans"/>
                <a:sym typeface="Open Sans"/>
              </a:rPr>
              <a:t>Подтверждение  Вашего профессионализма</a:t>
            </a:r>
            <a:endParaRPr lang="en-US" sz="2400" dirty="0"/>
          </a:p>
          <a:p>
            <a:pPr marL="457200" lvl="0" indent="-457200" algn="l" rtl="0">
              <a:lnSpc>
                <a:spcPct val="100000"/>
              </a:lnSpc>
              <a:spcBef>
                <a:spcPts val="1800"/>
              </a:spcBef>
              <a:spcAft>
                <a:spcPts val="0"/>
              </a:spcAft>
              <a:buClr>
                <a:schemeClr val="dk1"/>
              </a:buClr>
              <a:buSzPct val="80000"/>
              <a:buFont typeface="Wingdings" panose="05000000000000000000" pitchFamily="2" charset="2"/>
              <a:buChar char="q"/>
            </a:pPr>
            <a:r>
              <a:rPr lang="az-Cyrl-AZ" sz="2400" dirty="0">
                <a:latin typeface="Open Sans"/>
                <a:ea typeface="Open Sans"/>
                <a:cs typeface="Open Sans"/>
                <a:sym typeface="Open Sans"/>
              </a:rPr>
              <a:t>Повышение качества работы</a:t>
            </a:r>
            <a:endParaRPr lang="en-US" sz="2400" dirty="0"/>
          </a:p>
          <a:p>
            <a:pPr marL="457200" lvl="0" indent="-457200" algn="l" rtl="0">
              <a:lnSpc>
                <a:spcPct val="100000"/>
              </a:lnSpc>
              <a:spcBef>
                <a:spcPts val="1800"/>
              </a:spcBef>
              <a:spcAft>
                <a:spcPts val="0"/>
              </a:spcAft>
              <a:buClr>
                <a:schemeClr val="dk1"/>
              </a:buClr>
              <a:buSzPct val="80000"/>
              <a:buFont typeface="Wingdings" panose="05000000000000000000" pitchFamily="2" charset="2"/>
              <a:buChar char="q"/>
            </a:pPr>
            <a:r>
              <a:rPr lang="ru-RU" sz="2400" dirty="0">
                <a:latin typeface="Open Sans"/>
                <a:ea typeface="Open Sans"/>
                <a:cs typeface="Open Sans"/>
                <a:sym typeface="Open Sans"/>
              </a:rPr>
              <a:t>Финансовая поддержка и информационные ресурсы</a:t>
            </a:r>
            <a:endParaRPr sz="2400" dirty="0"/>
          </a:p>
          <a:p>
            <a:pPr marL="457200" lvl="0" indent="-457200" algn="l" rtl="0">
              <a:lnSpc>
                <a:spcPct val="100000"/>
              </a:lnSpc>
              <a:spcBef>
                <a:spcPts val="1800"/>
              </a:spcBef>
              <a:spcAft>
                <a:spcPts val="0"/>
              </a:spcAft>
              <a:buClr>
                <a:schemeClr val="dk1"/>
              </a:buClr>
              <a:buSzPct val="80000"/>
              <a:buFont typeface="Wingdings" panose="05000000000000000000" pitchFamily="2" charset="2"/>
              <a:buChar char="q"/>
            </a:pPr>
            <a:r>
              <a:rPr lang="az-Cyrl-AZ" sz="2400" dirty="0">
                <a:latin typeface="Open Sans"/>
                <a:ea typeface="Open Sans"/>
                <a:cs typeface="Open Sans"/>
                <a:sym typeface="Open Sans"/>
              </a:rPr>
              <a:t>Признание</a:t>
            </a:r>
            <a:r>
              <a:rPr lang="en-US" sz="2400" dirty="0">
                <a:latin typeface="Open Sans"/>
                <a:ea typeface="Open Sans"/>
                <a:cs typeface="Open Sans"/>
                <a:sym typeface="Open Sans"/>
              </a:rPr>
              <a:t> </a:t>
            </a:r>
            <a:r>
              <a:rPr lang="az-Cyrl-AZ" sz="2400" dirty="0">
                <a:latin typeface="Open Sans"/>
                <a:ea typeface="Open Sans"/>
                <a:cs typeface="Open Sans"/>
                <a:sym typeface="Open Sans"/>
              </a:rPr>
              <a:t>и реклама </a:t>
            </a:r>
            <a:endParaRPr sz="2400" dirty="0"/>
          </a:p>
          <a:p>
            <a:pPr marL="0" lvl="0" indent="0" algn="l" rtl="0">
              <a:lnSpc>
                <a:spcPct val="128571"/>
              </a:lnSpc>
              <a:spcBef>
                <a:spcPts val="1800"/>
              </a:spcBef>
              <a:spcAft>
                <a:spcPts val="0"/>
              </a:spcAft>
              <a:buClr>
                <a:schemeClr val="dk1"/>
              </a:buClr>
              <a:buSzPts val="2800"/>
              <a:buNone/>
            </a:pPr>
            <a:r>
              <a:rPr lang="en-US" sz="2400" dirty="0">
                <a:latin typeface="Open Sans"/>
                <a:ea typeface="Open Sans"/>
                <a:cs typeface="Open Sans"/>
                <a:sym typeface="Open Sans"/>
              </a:rPr>
              <a:t> </a:t>
            </a:r>
            <a:r>
              <a:rPr lang="en-US" sz="2400" i="1" dirty="0">
                <a:latin typeface="Open Sans"/>
                <a:ea typeface="Open Sans"/>
                <a:cs typeface="Open Sans"/>
                <a:sym typeface="Open Sans"/>
              </a:rPr>
              <a:t>. . . </a:t>
            </a:r>
            <a:r>
              <a:rPr lang="ru-RU" sz="2400" i="1" dirty="0">
                <a:latin typeface="Open Sans"/>
                <a:ea typeface="Open Sans"/>
                <a:cs typeface="Open Sans"/>
                <a:sym typeface="Open Sans"/>
              </a:rPr>
              <a:t>прекрасный способ продемонстрировать, что Вы заботитесь о качестве предоставляемых услуг</a:t>
            </a:r>
            <a:r>
              <a:rPr lang="en-US" sz="2400" i="1" dirty="0">
                <a:latin typeface="Open Sans"/>
                <a:ea typeface="Open Sans"/>
                <a:cs typeface="Open Sans"/>
                <a:sym typeface="Open Sans"/>
              </a:rPr>
              <a:t>!</a:t>
            </a:r>
            <a:endParaRPr sz="2400" dirty="0"/>
          </a:p>
          <a:p>
            <a:pPr marL="0" lvl="0" indent="0" algn="l" rtl="0">
              <a:lnSpc>
                <a:spcPct val="128571"/>
              </a:lnSpc>
              <a:spcBef>
                <a:spcPts val="1800"/>
              </a:spcBef>
              <a:spcAft>
                <a:spcPts val="0"/>
              </a:spcAft>
              <a:buClr>
                <a:schemeClr val="dk1"/>
              </a:buClr>
              <a:buSzPts val="2800"/>
              <a:buNone/>
            </a:pPr>
            <a:endParaRPr dirty="0">
              <a:latin typeface="Open Sans"/>
              <a:ea typeface="Open Sans"/>
              <a:cs typeface="Open Sans"/>
              <a:sym typeface="Open Sans"/>
            </a:endParaRPr>
          </a:p>
          <a:p>
            <a:pPr marL="457200" lvl="0" indent="-279400" algn="l" rtl="0">
              <a:lnSpc>
                <a:spcPct val="128571"/>
              </a:lnSpc>
              <a:spcBef>
                <a:spcPts val="1800"/>
              </a:spcBef>
              <a:spcAft>
                <a:spcPts val="0"/>
              </a:spcAft>
              <a:buClr>
                <a:schemeClr val="dk1"/>
              </a:buClr>
              <a:buSzPts val="2800"/>
              <a:buFont typeface="Arial"/>
              <a:buNone/>
            </a:pPr>
            <a:endParaRPr b="1"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14"/>
          <p:cNvSpPr txBox="1">
            <a:spLocks noGrp="1"/>
          </p:cNvSpPr>
          <p:nvPr>
            <p:ph type="title"/>
          </p:nvPr>
        </p:nvSpPr>
        <p:spPr>
          <a:xfrm>
            <a:off x="174624" y="96425"/>
            <a:ext cx="11316336" cy="82315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6D6B6B"/>
              </a:buClr>
              <a:buSzPts val="1800"/>
              <a:buNone/>
            </a:pPr>
            <a:r>
              <a:rPr lang="ru-RU" sz="3800" b="0" dirty="0">
                <a:latin typeface="Open Sans SemiBold" panose="020B0706030804020204" pitchFamily="34" charset="0"/>
                <a:ea typeface="Open Sans SemiBold" panose="020B0706030804020204" pitchFamily="34" charset="0"/>
                <a:cs typeface="Open Sans SemiBold" panose="020B0706030804020204" pitchFamily="34" charset="0"/>
                <a:sym typeface="Open Sans"/>
              </a:rPr>
              <a:t>Кто может стать участником проекта</a:t>
            </a:r>
            <a:r>
              <a:rPr lang="en-US" sz="3800" b="0" dirty="0">
                <a:latin typeface="Open Sans SemiBold" panose="020B0706030804020204" pitchFamily="34" charset="0"/>
                <a:ea typeface="Open Sans SemiBold" panose="020B0706030804020204" pitchFamily="34" charset="0"/>
                <a:cs typeface="Open Sans SemiBold" panose="020B0706030804020204" pitchFamily="34" charset="0"/>
                <a:sym typeface="Open Sans"/>
              </a:rPr>
              <a:t> Spark?</a:t>
            </a:r>
            <a:endParaRPr sz="3800" b="0" dirty="0">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320" name="Google Shape;320;p14"/>
          <p:cNvSpPr txBox="1">
            <a:spLocks noGrp="1"/>
          </p:cNvSpPr>
          <p:nvPr>
            <p:ph type="body" idx="1"/>
          </p:nvPr>
        </p:nvSpPr>
        <p:spPr>
          <a:xfrm>
            <a:off x="275713" y="1089035"/>
            <a:ext cx="11640573" cy="4938348"/>
          </a:xfrm>
          <a:prstGeom prst="rect">
            <a:avLst/>
          </a:prstGeom>
          <a:noFill/>
          <a:ln>
            <a:noFill/>
          </a:ln>
        </p:spPr>
        <p:txBody>
          <a:bodyPr spcFirstLastPara="1" wrap="square" lIns="91425" tIns="45700" rIns="91425" bIns="45700" anchor="t" anchorCtr="0">
            <a:noAutofit/>
          </a:bodyPr>
          <a:lstStyle/>
          <a:p>
            <a:pPr marL="457200" lvl="0" indent="-228600" algn="l" rtl="0">
              <a:lnSpc>
                <a:spcPct val="100000"/>
              </a:lnSpc>
              <a:spcBef>
                <a:spcPts val="0"/>
              </a:spcBef>
              <a:spcAft>
                <a:spcPts val="0"/>
              </a:spcAft>
              <a:buSzPts val="1800"/>
              <a:buNone/>
            </a:pPr>
            <a:r>
              <a:rPr lang="en-US" sz="2400" b="1" dirty="0">
                <a:latin typeface="Open Sans" panose="020B0606030504020204" pitchFamily="34" charset="0"/>
                <a:ea typeface="Open Sans" panose="020B0606030504020204" pitchFamily="34" charset="0"/>
                <a:cs typeface="Open Sans" panose="020B0606030504020204" pitchFamily="34" charset="0"/>
                <a:sym typeface="Open Sans"/>
              </a:rPr>
              <a:t>   </a:t>
            </a:r>
            <a:r>
              <a:rPr lang="ru-RU" sz="2400" b="1" dirty="0">
                <a:latin typeface="Open Sans" panose="020B0606030504020204" pitchFamily="34" charset="0"/>
                <a:ea typeface="Open Sans" panose="020B0606030504020204" pitchFamily="34" charset="0"/>
                <a:cs typeface="Open Sans" panose="020B0606030504020204" pitchFamily="34" charset="0"/>
                <a:sym typeface="Open Sans"/>
              </a:rPr>
              <a:t>Для того, чтобы стать участником проекта</a:t>
            </a:r>
            <a:r>
              <a:rPr lang="en-US" sz="2400" b="1" dirty="0">
                <a:latin typeface="Open Sans" panose="020B0606030504020204" pitchFamily="34" charset="0"/>
                <a:ea typeface="Open Sans" panose="020B0606030504020204" pitchFamily="34" charset="0"/>
                <a:cs typeface="Open Sans" panose="020B0606030504020204" pitchFamily="34" charset="0"/>
                <a:sym typeface="Open Sans"/>
              </a:rPr>
              <a:t> Spark, </a:t>
            </a:r>
          </a:p>
          <a:p>
            <a:pPr marL="457200" lvl="0" indent="-228600" algn="l" rtl="0">
              <a:lnSpc>
                <a:spcPct val="100000"/>
              </a:lnSpc>
              <a:spcBef>
                <a:spcPts val="0"/>
              </a:spcBef>
              <a:spcAft>
                <a:spcPts val="0"/>
              </a:spcAft>
              <a:buSzPts val="1800"/>
              <a:buNone/>
            </a:pPr>
            <a:r>
              <a:rPr lang="en-US" sz="2400" b="1" dirty="0">
                <a:latin typeface="Open Sans" panose="020B0606030504020204" pitchFamily="34" charset="0"/>
                <a:ea typeface="Open Sans" panose="020B0606030504020204" pitchFamily="34" charset="0"/>
                <a:cs typeface="Open Sans" panose="020B0606030504020204" pitchFamily="34" charset="0"/>
                <a:sym typeface="Open Sans"/>
              </a:rPr>
              <a:t>    </a:t>
            </a:r>
            <a:r>
              <a:rPr lang="az-Cyrl-AZ" sz="2400" b="1" dirty="0">
                <a:latin typeface="Open Sans" panose="020B0606030504020204" pitchFamily="34" charset="0"/>
                <a:ea typeface="Open Sans" panose="020B0606030504020204" pitchFamily="34" charset="0"/>
                <a:cs typeface="Open Sans" panose="020B0606030504020204" pitchFamily="34" charset="0"/>
                <a:sym typeface="Open Sans"/>
              </a:rPr>
              <a:t>детское учреждение должно</a:t>
            </a:r>
            <a:r>
              <a:rPr lang="en-US" sz="2400" dirty="0">
                <a:latin typeface="Open Sans" panose="020B0606030504020204" pitchFamily="34" charset="0"/>
                <a:ea typeface="Open Sans" panose="020B0606030504020204" pitchFamily="34" charset="0"/>
                <a:cs typeface="Open Sans" panose="020B0606030504020204" pitchFamily="34" charset="0"/>
                <a:sym typeface="Open Sans"/>
              </a:rPr>
              <a:t>:</a:t>
            </a:r>
            <a:endParaRPr sz="2400" dirty="0">
              <a:latin typeface="Open Sans" panose="020B0606030504020204" pitchFamily="34" charset="0"/>
              <a:ea typeface="Open Sans" panose="020B0606030504020204" pitchFamily="34" charset="0"/>
              <a:cs typeface="Open Sans" panose="020B0606030504020204" pitchFamily="34" charset="0"/>
            </a:endParaRPr>
          </a:p>
          <a:p>
            <a:pPr marL="685800" lvl="0" indent="-457200" algn="l" rtl="0">
              <a:lnSpc>
                <a:spcPct val="100000"/>
              </a:lnSpc>
              <a:spcBef>
                <a:spcPts val="1800"/>
              </a:spcBef>
              <a:spcAft>
                <a:spcPts val="0"/>
              </a:spcAft>
              <a:buSzPts val="1800"/>
              <a:buFont typeface="Wingdings" panose="05000000000000000000" pitchFamily="2" charset="2"/>
              <a:buChar char="q"/>
            </a:pPr>
            <a:r>
              <a:rPr lang="az-Cyrl-AZ" sz="2400" dirty="0">
                <a:latin typeface="Open Sans" panose="020B0606030504020204" pitchFamily="34" charset="0"/>
                <a:ea typeface="Open Sans" panose="020B0606030504020204" pitchFamily="34" charset="0"/>
                <a:cs typeface="Open Sans" panose="020B0606030504020204" pitchFamily="34" charset="0"/>
                <a:sym typeface="Open Sans"/>
              </a:rPr>
              <a:t>иметь лицензию</a:t>
            </a:r>
            <a:endParaRPr lang="en-US" sz="2400" dirty="0">
              <a:latin typeface="Open Sans" panose="020B0606030504020204" pitchFamily="34" charset="0"/>
              <a:ea typeface="Open Sans" panose="020B0606030504020204" pitchFamily="34" charset="0"/>
              <a:cs typeface="Open Sans" panose="020B0606030504020204" pitchFamily="34" charset="0"/>
              <a:sym typeface="Open Sans"/>
            </a:endParaRPr>
          </a:p>
          <a:p>
            <a:pPr marL="228600" indent="0" algn="ctr">
              <a:lnSpc>
                <a:spcPct val="100000"/>
              </a:lnSpc>
            </a:pPr>
            <a:r>
              <a:rPr lang="az-Cyrl-AZ" sz="2000" b="1" dirty="0">
                <a:latin typeface="Open Sans" panose="020B0606030504020204" pitchFamily="34" charset="0"/>
                <a:ea typeface="Open Sans" panose="020B0606030504020204" pitchFamily="34" charset="0"/>
                <a:cs typeface="Open Sans" panose="020B0606030504020204" pitchFamily="34" charset="0"/>
                <a:sym typeface="Open Sans"/>
              </a:rPr>
              <a:t>ИЛИ</a:t>
            </a:r>
            <a:endParaRPr lang="en-US" sz="2000" b="1" dirty="0">
              <a:latin typeface="Open Sans" panose="020B0606030504020204" pitchFamily="34" charset="0"/>
              <a:ea typeface="Open Sans" panose="020B0606030504020204" pitchFamily="34" charset="0"/>
              <a:cs typeface="Open Sans" panose="020B0606030504020204" pitchFamily="34" charset="0"/>
            </a:endParaRPr>
          </a:p>
          <a:p>
            <a:pPr marL="685800" lvl="0" indent="-457200" algn="l" rtl="0">
              <a:lnSpc>
                <a:spcPct val="100000"/>
              </a:lnSpc>
              <a:spcBef>
                <a:spcPts val="1800"/>
              </a:spcBef>
              <a:spcAft>
                <a:spcPts val="0"/>
              </a:spcAft>
              <a:buSzPts val="1800"/>
              <a:buFont typeface="Wingdings" panose="05000000000000000000" pitchFamily="2" charset="2"/>
              <a:buChar char="q"/>
            </a:pPr>
            <a:r>
              <a:rPr lang="ru-RU" sz="2400" dirty="0">
                <a:latin typeface="Open Sans" panose="020B0606030504020204" pitchFamily="34" charset="0"/>
                <a:ea typeface="Open Sans" panose="020B0606030504020204" pitchFamily="34" charset="0"/>
                <a:cs typeface="Open Sans" panose="020B0606030504020204" pitchFamily="34" charset="0"/>
                <a:sym typeface="Open Sans"/>
              </a:rPr>
              <a:t>осуществлять деятельность под эгидой школьного округа и иметь освобождение от лицензирования</a:t>
            </a:r>
            <a:endParaRPr sz="2400" dirty="0">
              <a:latin typeface="Open Sans" panose="020B0606030504020204" pitchFamily="34" charset="0"/>
              <a:ea typeface="Open Sans" panose="020B0606030504020204" pitchFamily="34" charset="0"/>
              <a:cs typeface="Open Sans" panose="020B0606030504020204" pitchFamily="34" charset="0"/>
            </a:endParaRPr>
          </a:p>
          <a:p>
            <a:pPr marL="228600" lvl="0" indent="0" algn="ctr" rtl="0">
              <a:lnSpc>
                <a:spcPct val="100000"/>
              </a:lnSpc>
              <a:spcBef>
                <a:spcPts val="1800"/>
              </a:spcBef>
              <a:spcAft>
                <a:spcPts val="0"/>
              </a:spcAft>
              <a:buSzPts val="1800"/>
              <a:buNone/>
            </a:pPr>
            <a:r>
              <a:rPr lang="az-Cyrl-AZ" sz="2000" b="1" dirty="0">
                <a:latin typeface="Open Sans" panose="020B0606030504020204" pitchFamily="34" charset="0"/>
                <a:ea typeface="Open Sans" panose="020B0606030504020204" pitchFamily="34" charset="0"/>
                <a:cs typeface="Open Sans" panose="020B0606030504020204" pitchFamily="34" charset="0"/>
                <a:sym typeface="Open Sans"/>
              </a:rPr>
              <a:t>А ТАКЖЕ</a:t>
            </a:r>
            <a:endParaRPr lang="en-US" sz="2000" b="1" dirty="0">
              <a:latin typeface="Open Sans" panose="020B0606030504020204" pitchFamily="34" charset="0"/>
              <a:ea typeface="Open Sans" panose="020B0606030504020204" pitchFamily="34" charset="0"/>
              <a:cs typeface="Open Sans" panose="020B0606030504020204" pitchFamily="34" charset="0"/>
              <a:sym typeface="Open Sans"/>
            </a:endParaRPr>
          </a:p>
          <a:p>
            <a:pPr marL="685800" lvl="0" indent="-457200" algn="l" rtl="0">
              <a:lnSpc>
                <a:spcPct val="100000"/>
              </a:lnSpc>
              <a:spcBef>
                <a:spcPts val="1800"/>
              </a:spcBef>
              <a:spcAft>
                <a:spcPts val="0"/>
              </a:spcAft>
              <a:buSzPts val="1800"/>
              <a:buFont typeface="Wingdings" panose="05000000000000000000" pitchFamily="2" charset="2"/>
              <a:buChar char="q"/>
            </a:pPr>
            <a:r>
              <a:rPr lang="ru-RU" sz="2400" dirty="0">
                <a:latin typeface="Open Sans" panose="020B0606030504020204" pitchFamily="34" charset="0"/>
                <a:ea typeface="Open Sans" panose="020B0606030504020204" pitchFamily="34" charset="0"/>
                <a:cs typeface="Open Sans" panose="020B0606030504020204" pitchFamily="34" charset="0"/>
                <a:sym typeface="Open Sans"/>
              </a:rPr>
              <a:t>соблюдать все обязательные требования согласно правилам лицензирования</a:t>
            </a:r>
            <a:r>
              <a:rPr lang="en-US" sz="2400" dirty="0">
                <a:latin typeface="Open Sans" panose="020B0606030504020204" pitchFamily="34" charset="0"/>
                <a:ea typeface="Open Sans" panose="020B0606030504020204" pitchFamily="34" charset="0"/>
                <a:cs typeface="Open Sans" panose="020B0606030504020204" pitchFamily="34" charset="0"/>
                <a:sym typeface="Open Sans"/>
              </a:rPr>
              <a:t> </a:t>
            </a:r>
            <a:r>
              <a:rPr lang="ru-RU" sz="2400" dirty="0">
                <a:latin typeface="Open Sans" panose="020B0606030504020204" pitchFamily="34" charset="0"/>
                <a:ea typeface="Open Sans" panose="020B0606030504020204" pitchFamily="34" charset="0"/>
                <a:cs typeface="Open Sans" panose="020B0606030504020204" pitchFamily="34" charset="0"/>
                <a:sym typeface="Open Sans"/>
              </a:rPr>
              <a:t>Департамент дошкольного образования и ухода за детьми </a:t>
            </a:r>
            <a:r>
              <a:rPr lang="en-US" sz="2400" dirty="0">
                <a:latin typeface="Open Sans" panose="020B0606030504020204" pitchFamily="34" charset="0"/>
                <a:ea typeface="Open Sans" panose="020B0606030504020204" pitchFamily="34" charset="0"/>
                <a:cs typeface="Open Sans" panose="020B0606030504020204" pitchFamily="34" charset="0"/>
                <a:sym typeface="Open Sans"/>
              </a:rPr>
              <a:t>(DELC)</a:t>
            </a:r>
            <a:endParaRPr lang="en-US" sz="2400" dirty="0">
              <a:latin typeface="Open Sans" panose="020B0606030504020204" pitchFamily="34" charset="0"/>
              <a:ea typeface="Open Sans" panose="020B0606030504020204" pitchFamily="34" charset="0"/>
              <a:cs typeface="Open Sans" panose="020B060603050402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14"/>
          <p:cNvSpPr txBox="1">
            <a:spLocks noGrp="1"/>
          </p:cNvSpPr>
          <p:nvPr>
            <p:ph type="title"/>
          </p:nvPr>
        </p:nvSpPr>
        <p:spPr>
          <a:xfrm>
            <a:off x="754587" y="219047"/>
            <a:ext cx="9770951" cy="823150"/>
          </a:xfrm>
          <a:prstGeom prst="rect">
            <a:avLst/>
          </a:prstGeom>
          <a:noFill/>
          <a:ln>
            <a:noFill/>
          </a:ln>
        </p:spPr>
        <p:txBody>
          <a:bodyPr spcFirstLastPara="1" wrap="square" lIns="91425" tIns="45700" rIns="91425" bIns="45700" anchor="b" anchorCtr="0">
            <a:noAutofit/>
          </a:bodyPr>
          <a:lstStyle/>
          <a:p>
            <a:pPr marL="0" lvl="0" indent="0" algn="l" rtl="0">
              <a:lnSpc>
                <a:spcPct val="244444"/>
              </a:lnSpc>
              <a:spcBef>
                <a:spcPts val="0"/>
              </a:spcBef>
              <a:spcAft>
                <a:spcPts val="0"/>
              </a:spcAft>
              <a:buClr>
                <a:srgbClr val="6D6B6B"/>
              </a:buClr>
              <a:buSzPts val="1800"/>
              <a:buNone/>
            </a:pPr>
            <a:r>
              <a:rPr lang="ru-RU" sz="3600" b="0" dirty="0">
                <a:latin typeface="Open Sans SemiBold" panose="020B0706030804020204" pitchFamily="34" charset="0"/>
                <a:ea typeface="Open Sans SemiBold" panose="020B0706030804020204" pitchFamily="34" charset="0"/>
                <a:cs typeface="Open Sans SemiBold" panose="020B0706030804020204" pitchFamily="34" charset="0"/>
              </a:rPr>
              <a:t>Обновление проекта</a:t>
            </a:r>
            <a:r>
              <a:rPr lang="en-US" sz="3600" b="0" dirty="0">
                <a:latin typeface="Open Sans SemiBold" panose="020B0706030804020204" pitchFamily="34" charset="0"/>
                <a:ea typeface="Open Sans SemiBold" panose="020B0706030804020204" pitchFamily="34" charset="0"/>
                <a:cs typeface="Open Sans SemiBold" panose="020B0706030804020204" pitchFamily="34" charset="0"/>
              </a:rPr>
              <a:t> Spark</a:t>
            </a:r>
            <a:endParaRPr sz="3600" b="0" dirty="0">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320" name="Google Shape;320;p14"/>
          <p:cNvSpPr txBox="1">
            <a:spLocks noGrp="1"/>
          </p:cNvSpPr>
          <p:nvPr>
            <p:ph type="body" idx="1"/>
          </p:nvPr>
        </p:nvSpPr>
        <p:spPr>
          <a:xfrm>
            <a:off x="-89452" y="1042197"/>
            <a:ext cx="11847443" cy="4708244"/>
          </a:xfrm>
          <a:prstGeom prst="rect">
            <a:avLst/>
          </a:prstGeom>
          <a:noFill/>
          <a:ln>
            <a:noFill/>
          </a:ln>
        </p:spPr>
        <p:txBody>
          <a:bodyPr spcFirstLastPara="1" wrap="square" lIns="91425" tIns="45700" rIns="91425" bIns="45700" anchor="t" anchorCtr="0">
            <a:noAutofit/>
          </a:bodyPr>
          <a:lstStyle/>
          <a:p>
            <a:pPr marL="571500" lvl="0" indent="-342900" algn="l" rtl="0">
              <a:lnSpc>
                <a:spcPct val="100000"/>
              </a:lnSpc>
              <a:spcBef>
                <a:spcPts val="0"/>
              </a:spcBef>
              <a:spcAft>
                <a:spcPts val="600"/>
              </a:spcAft>
              <a:buSzPts val="1800"/>
              <a:buFont typeface="Arial" panose="020B0604020202020204" pitchFamily="34" charset="0"/>
              <a:buChar char="•"/>
            </a:pPr>
            <a:r>
              <a:rPr lang="ru-RU" sz="2400" dirty="0">
                <a:latin typeface="Open Sans" panose="020B0606030504020204" pitchFamily="34" charset="0"/>
                <a:ea typeface="Open Sans" panose="020B0606030504020204" pitchFamily="34" charset="0"/>
                <a:cs typeface="Open Sans" panose="020B0606030504020204" pitchFamily="34" charset="0"/>
              </a:rPr>
              <a:t>В настоящий момент  проект Spark находится в стадии </a:t>
            </a:r>
            <a:r>
              <a:rPr lang="en-US" sz="2400" dirty="0">
                <a:latin typeface="Open Sans" panose="020B0606030504020204" pitchFamily="34" charset="0"/>
                <a:ea typeface="Open Sans" panose="020B0606030504020204" pitchFamily="34" charset="0"/>
                <a:cs typeface="Open Sans" panose="020B0606030504020204" pitchFamily="34" charset="0"/>
              </a:rPr>
              <a:t>               </a:t>
            </a:r>
            <a:r>
              <a:rPr lang="ru-RU" sz="2400" dirty="0">
                <a:latin typeface="Open Sans" panose="020B0606030504020204" pitchFamily="34" charset="0"/>
                <a:ea typeface="Open Sans" panose="020B0606030504020204" pitchFamily="34" charset="0"/>
                <a:cs typeface="Open Sans" panose="020B0606030504020204" pitchFamily="34" charset="0"/>
              </a:rPr>
              <a:t>обновления с учетом мнения общественности</a:t>
            </a:r>
            <a:r>
              <a:rPr lang="en-US" sz="2400" dirty="0">
                <a:latin typeface="Open Sans" panose="020B0606030504020204" pitchFamily="34" charset="0"/>
                <a:ea typeface="Open Sans" panose="020B0606030504020204" pitchFamily="34" charset="0"/>
                <a:cs typeface="Open Sans" panose="020B0606030504020204" pitchFamily="34" charset="0"/>
              </a:rPr>
              <a:t>: </a:t>
            </a:r>
          </a:p>
          <a:p>
            <a:pPr marL="1028700" lvl="1">
              <a:lnSpc>
                <a:spcPct val="100000"/>
              </a:lnSpc>
              <a:spcBef>
                <a:spcPts val="0"/>
              </a:spcBef>
              <a:spcAft>
                <a:spcPts val="600"/>
              </a:spcAft>
              <a:buFont typeface="Courier New" panose="02070309020205020404" pitchFamily="49" charset="0"/>
              <a:buChar char="o"/>
            </a:pPr>
            <a:r>
              <a:rPr lang="ru-RU" sz="2400" dirty="0">
                <a:latin typeface="Open Sans" panose="020B0606030504020204" pitchFamily="34" charset="0"/>
                <a:ea typeface="Open Sans" panose="020B0606030504020204" pitchFamily="34" charset="0"/>
                <a:cs typeface="Open Sans" panose="020B0606030504020204" pitchFamily="34" charset="0"/>
              </a:rPr>
              <a:t>Информация будет собрана путем опроса работников различных типов детских учреждений, родителей и других специалистов в сфере дошкольного образования с учетом широкого разнообразия рас, этнической принадлежности, языка и географических регионов</a:t>
            </a:r>
            <a:r>
              <a:rPr lang="en-US" sz="2400" dirty="0">
                <a:latin typeface="Open Sans" panose="020B0606030504020204" pitchFamily="34" charset="0"/>
                <a:ea typeface="Open Sans" panose="020B0606030504020204" pitchFamily="34" charset="0"/>
                <a:cs typeface="Open Sans" panose="020B0606030504020204" pitchFamily="34" charset="0"/>
              </a:rPr>
              <a:t>.  </a:t>
            </a:r>
          </a:p>
          <a:p>
            <a:pPr marL="571500" lvl="0" indent="-342900" algn="l" rtl="0">
              <a:lnSpc>
                <a:spcPct val="100000"/>
              </a:lnSpc>
              <a:spcBef>
                <a:spcPts val="1200"/>
              </a:spcBef>
              <a:spcAft>
                <a:spcPts val="600"/>
              </a:spcAft>
              <a:buSzPts val="1800"/>
              <a:buFont typeface="Arial" panose="020B0604020202020204" pitchFamily="34" charset="0"/>
              <a:buChar char="•"/>
            </a:pPr>
            <a:r>
              <a:rPr lang="ru-RU" sz="2400" dirty="0">
                <a:latin typeface="Open Sans" panose="020B0606030504020204" pitchFamily="34" charset="0"/>
                <a:ea typeface="Open Sans" panose="020B0606030504020204" pitchFamily="34" charset="0"/>
                <a:cs typeface="Open Sans" panose="020B0606030504020204" pitchFamily="34" charset="0"/>
              </a:rPr>
              <a:t>Особое внимание будет уделено процессу непрерывного повышения качества (CQI) и формированию такой системы работы, которая будет</a:t>
            </a:r>
            <a:r>
              <a:rPr lang="en-US" sz="2400" dirty="0">
                <a:latin typeface="Open Sans" panose="020B0606030504020204" pitchFamily="34" charset="0"/>
                <a:ea typeface="Open Sans" panose="020B0606030504020204" pitchFamily="34" charset="0"/>
                <a:cs typeface="Open Sans" panose="020B0606030504020204" pitchFamily="34" charset="0"/>
              </a:rPr>
              <a:t>: </a:t>
            </a:r>
          </a:p>
          <a:p>
            <a:pPr marL="1028700" lvl="1">
              <a:lnSpc>
                <a:spcPct val="100000"/>
              </a:lnSpc>
              <a:spcBef>
                <a:spcPts val="0"/>
              </a:spcBef>
              <a:spcAft>
                <a:spcPts val="600"/>
              </a:spcAft>
              <a:buFont typeface="Courier New" panose="02070309020205020404" pitchFamily="49" charset="0"/>
              <a:buChar char="o"/>
            </a:pPr>
            <a:r>
              <a:rPr lang="ru-RU" sz="2400" dirty="0">
                <a:latin typeface="Open Sans" panose="020B0606030504020204" pitchFamily="34" charset="0"/>
                <a:ea typeface="Open Sans" panose="020B0606030504020204" pitchFamily="34" charset="0"/>
                <a:cs typeface="Open Sans" panose="020B0606030504020204" pitchFamily="34" charset="0"/>
              </a:rPr>
              <a:t>инклюзивной</a:t>
            </a:r>
            <a:r>
              <a:rPr lang="en-US" sz="2400" dirty="0">
                <a:latin typeface="Open Sans" panose="020B0606030504020204" pitchFamily="34" charset="0"/>
                <a:ea typeface="Open Sans" panose="020B0606030504020204" pitchFamily="34" charset="0"/>
                <a:cs typeface="Open Sans" panose="020B0606030504020204" pitchFamily="34" charset="0"/>
              </a:rPr>
              <a:t>,</a:t>
            </a:r>
          </a:p>
          <a:p>
            <a:pPr marL="1028700" lvl="1">
              <a:lnSpc>
                <a:spcPct val="100000"/>
              </a:lnSpc>
              <a:spcBef>
                <a:spcPts val="0"/>
              </a:spcBef>
              <a:spcAft>
                <a:spcPts val="600"/>
              </a:spcAft>
              <a:buFont typeface="Courier New" panose="02070309020205020404" pitchFamily="49" charset="0"/>
              <a:buChar char="o"/>
            </a:pPr>
            <a:r>
              <a:rPr lang="ru-RU" sz="2400" dirty="0">
                <a:latin typeface="Open Sans" panose="020B0606030504020204" pitchFamily="34" charset="0"/>
                <a:ea typeface="Open Sans" panose="020B0606030504020204" pitchFamily="34" charset="0"/>
                <a:cs typeface="Open Sans" panose="020B0606030504020204" pitchFamily="34" charset="0"/>
              </a:rPr>
              <a:t>справедливой</a:t>
            </a:r>
            <a:r>
              <a:rPr lang="en-US" sz="2400" dirty="0">
                <a:latin typeface="Open Sans" panose="020B0606030504020204" pitchFamily="34" charset="0"/>
                <a:ea typeface="Open Sans" panose="020B0606030504020204" pitchFamily="34" charset="0"/>
                <a:cs typeface="Open Sans" panose="020B0606030504020204" pitchFamily="34" charset="0"/>
              </a:rPr>
              <a:t>,</a:t>
            </a:r>
          </a:p>
          <a:p>
            <a:pPr marL="1028700" lvl="1">
              <a:lnSpc>
                <a:spcPct val="100000"/>
              </a:lnSpc>
              <a:spcBef>
                <a:spcPts val="0"/>
              </a:spcBef>
              <a:spcAft>
                <a:spcPts val="600"/>
              </a:spcAft>
              <a:buFont typeface="Courier New" panose="02070309020205020404" pitchFamily="49" charset="0"/>
              <a:buChar char="o"/>
            </a:pPr>
            <a:r>
              <a:rPr lang="ru-RU" sz="2400" dirty="0">
                <a:latin typeface="Open Sans" panose="020B0606030504020204" pitchFamily="34" charset="0"/>
                <a:ea typeface="Open Sans" panose="020B0606030504020204" pitchFamily="34" charset="0"/>
                <a:cs typeface="Open Sans" panose="020B0606030504020204" pitchFamily="34" charset="0"/>
              </a:rPr>
              <a:t>ориентированной на поддержку детских учреждений</a:t>
            </a:r>
            <a:r>
              <a:rPr lang="en-US" sz="2400" dirty="0">
                <a:latin typeface="Open Sans" panose="020B0606030504020204" pitchFamily="34" charset="0"/>
                <a:ea typeface="Open Sans" panose="020B0606030504020204" pitchFamily="34" charset="0"/>
                <a:cs typeface="Open Sans" panose="020B0606030504020204" pitchFamily="34" charset="0"/>
              </a:rPr>
              <a:t> </a:t>
            </a:r>
            <a:r>
              <a:rPr lang="ru-RU" sz="2400" dirty="0">
                <a:latin typeface="Open Sans" panose="020B0606030504020204" pitchFamily="34" charset="0"/>
                <a:ea typeface="Open Sans" panose="020B0606030504020204" pitchFamily="34" charset="0"/>
                <a:cs typeface="Open Sans" panose="020B0606030504020204" pitchFamily="34" charset="0"/>
              </a:rPr>
              <a:t>и</a:t>
            </a:r>
            <a:r>
              <a:rPr lang="en-US" sz="2400" dirty="0">
                <a:latin typeface="Open Sans" panose="020B0606030504020204" pitchFamily="34" charset="0"/>
                <a:ea typeface="Open Sans" panose="020B0606030504020204" pitchFamily="34" charset="0"/>
                <a:cs typeface="Open Sans" panose="020B0606030504020204" pitchFamily="34" charset="0"/>
              </a:rPr>
              <a:t> </a:t>
            </a:r>
            <a:r>
              <a:rPr lang="ru-RU" sz="2400" dirty="0">
                <a:latin typeface="Open Sans" panose="020B0606030504020204" pitchFamily="34" charset="0"/>
                <a:ea typeface="Open Sans" panose="020B0606030504020204" pitchFamily="34" charset="0"/>
                <a:cs typeface="Open Sans" panose="020B0606030504020204" pitchFamily="34" charset="0"/>
              </a:rPr>
              <a:t>семей с целью предоставления всем детям наилучших условий для обучения</a:t>
            </a:r>
            <a:r>
              <a:rPr lang="en-US" sz="2400" dirty="0">
                <a:latin typeface="Open Sans" panose="020B0606030504020204" pitchFamily="34" charset="0"/>
                <a:ea typeface="Open Sans" panose="020B0606030504020204" pitchFamily="34" charset="0"/>
                <a:cs typeface="Open Sans" panose="020B0606030504020204" pitchFamily="34" charset="0"/>
              </a:rPr>
              <a:t>.</a:t>
            </a:r>
            <a:r>
              <a:rPr lang="ru-RU" sz="2400" dirty="0">
                <a:latin typeface="Open Sans" panose="020B0606030504020204" pitchFamily="34" charset="0"/>
                <a:ea typeface="Open Sans" panose="020B0606030504020204" pitchFamily="34" charset="0"/>
                <a:cs typeface="Open Sans" panose="020B0606030504020204" pitchFamily="34" charset="0"/>
              </a:rPr>
              <a:t> </a:t>
            </a:r>
            <a:r>
              <a:rPr lang="en-US" sz="2400" dirty="0">
                <a:latin typeface="Open Sans" panose="020B0606030504020204" pitchFamily="34" charset="0"/>
                <a:ea typeface="Open Sans" panose="020B0606030504020204" pitchFamily="34" charset="0"/>
                <a:cs typeface="Open Sans" panose="020B0606030504020204" pitchFamily="34" charset="0"/>
              </a:rPr>
              <a:t>  </a:t>
            </a:r>
          </a:p>
          <a:p>
            <a:pPr marL="1028700" lvl="1">
              <a:lnSpc>
                <a:spcPct val="100000"/>
              </a:lnSpc>
              <a:spcBef>
                <a:spcPts val="0"/>
              </a:spcBef>
              <a:buFont typeface="Arial" panose="020B0604020202020204" pitchFamily="34" charset="0"/>
              <a:buChar char="•"/>
            </a:pPr>
            <a:endParaRPr sz="24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1583958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7"/>
          <p:cNvSpPr txBox="1">
            <a:spLocks noGrp="1"/>
          </p:cNvSpPr>
          <p:nvPr>
            <p:ph type="title"/>
          </p:nvPr>
        </p:nvSpPr>
        <p:spPr>
          <a:xfrm>
            <a:off x="259798" y="0"/>
            <a:ext cx="10835832" cy="931711"/>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6D6B6B"/>
              </a:buClr>
              <a:buSzPts val="4400"/>
              <a:buFont typeface="Open Sans ExtraBold"/>
              <a:buNone/>
            </a:pPr>
            <a:r>
              <a:rPr lang="ru-RU" sz="3800" b="0" dirty="0">
                <a:latin typeface="Open Sans SemiBold" panose="020B0706030804020204" pitchFamily="34" charset="0"/>
                <a:ea typeface="Open Sans SemiBold" panose="020B0706030804020204" pitchFamily="34" charset="0"/>
                <a:cs typeface="Open Sans SemiBold" panose="020B0706030804020204" pitchFamily="34" charset="0"/>
                <a:sym typeface="Open Sans ExtraBold"/>
              </a:rPr>
              <a:t>Текущий процесс участия в проекте</a:t>
            </a:r>
            <a:r>
              <a:rPr lang="en-US" sz="3800" b="0" dirty="0">
                <a:latin typeface="Open Sans SemiBold" panose="020B0706030804020204" pitchFamily="34" charset="0"/>
                <a:ea typeface="Open Sans SemiBold" panose="020B0706030804020204" pitchFamily="34" charset="0"/>
                <a:cs typeface="Open Sans SemiBold" panose="020B0706030804020204" pitchFamily="34" charset="0"/>
                <a:sym typeface="Open Sans ExtraBold"/>
              </a:rPr>
              <a:t> Spark</a:t>
            </a:r>
            <a:endParaRPr sz="3800" b="0" dirty="0">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326" name="Google Shape;326;p7"/>
          <p:cNvSpPr txBox="1">
            <a:spLocks noGrp="1"/>
          </p:cNvSpPr>
          <p:nvPr>
            <p:ph type="body" idx="1"/>
          </p:nvPr>
        </p:nvSpPr>
        <p:spPr>
          <a:xfrm>
            <a:off x="396276" y="1269237"/>
            <a:ext cx="10972309" cy="5300325"/>
          </a:xfrm>
          <a:prstGeom prst="rect">
            <a:avLst/>
          </a:prstGeom>
          <a:noFill/>
          <a:ln>
            <a:noFill/>
          </a:ln>
        </p:spPr>
        <p:txBody>
          <a:bodyPr spcFirstLastPara="1" wrap="square" lIns="91425" tIns="45700" rIns="91425" bIns="45700" anchor="t" anchorCtr="0">
            <a:noAutofit/>
          </a:bodyPr>
          <a:lstStyle/>
          <a:p>
            <a:pPr marL="342900" lvl="0" indent="-342900">
              <a:lnSpc>
                <a:spcPct val="100000"/>
              </a:lnSpc>
              <a:spcBef>
                <a:spcPts val="0"/>
              </a:spcBef>
              <a:spcAft>
                <a:spcPts val="1200"/>
              </a:spcAft>
              <a:buSzPct val="130000"/>
              <a:buFont typeface="Arial" panose="020B0604020202020204" pitchFamily="34" charset="0"/>
              <a:buChar char="•"/>
            </a:pPr>
            <a:r>
              <a:rPr lang="ru-RU" sz="2400" dirty="0">
                <a:latin typeface="Open Sans"/>
                <a:ea typeface="Open Sans"/>
                <a:cs typeface="Open Sans"/>
                <a:sym typeface="Open Sans"/>
              </a:rPr>
              <a:t>Детские учреждения подготавливают портфолио</a:t>
            </a:r>
            <a:r>
              <a:rPr lang="en-US" sz="2400" dirty="0">
                <a:latin typeface="Open Sans"/>
                <a:ea typeface="Open Sans"/>
                <a:cs typeface="Open Sans"/>
                <a:sym typeface="Open Sans"/>
              </a:rPr>
              <a:t> </a:t>
            </a:r>
            <a:r>
              <a:rPr lang="ru-RU" sz="2400" dirty="0">
                <a:latin typeface="Open Sans"/>
                <a:ea typeface="Open Sans"/>
                <a:cs typeface="Open Sans"/>
                <a:sym typeface="Open Sans"/>
              </a:rPr>
              <a:t>и</a:t>
            </a:r>
            <a:r>
              <a:rPr lang="en-US" sz="2400" dirty="0">
                <a:latin typeface="Open Sans"/>
                <a:ea typeface="Open Sans"/>
                <a:cs typeface="Open Sans"/>
                <a:sym typeface="Open Sans"/>
              </a:rPr>
              <a:t>                                  </a:t>
            </a:r>
            <a:r>
              <a:rPr lang="ru-RU" sz="2400" dirty="0">
                <a:latin typeface="Open Sans"/>
                <a:ea typeface="Open Sans"/>
                <a:cs typeface="Open Sans"/>
                <a:sym typeface="Open Sans"/>
              </a:rPr>
              <a:t>подают его</a:t>
            </a:r>
            <a:r>
              <a:rPr lang="en-US" sz="2400" dirty="0">
                <a:latin typeface="Open Sans"/>
                <a:ea typeface="Open Sans"/>
                <a:cs typeface="Open Sans"/>
                <a:sym typeface="Open Sans"/>
              </a:rPr>
              <a:t> </a:t>
            </a:r>
            <a:r>
              <a:rPr lang="ru-RU" sz="2400" dirty="0">
                <a:latin typeface="Open Sans"/>
                <a:ea typeface="Open Sans"/>
                <a:cs typeface="Open Sans"/>
                <a:sym typeface="Open Sans"/>
              </a:rPr>
              <a:t>на рассмотрение,</a:t>
            </a:r>
            <a:r>
              <a:rPr lang="en-US" sz="2400" dirty="0">
                <a:latin typeface="Open Sans"/>
                <a:ea typeface="Open Sans"/>
                <a:cs typeface="Open Sans"/>
                <a:sym typeface="Open Sans"/>
              </a:rPr>
              <a:t> </a:t>
            </a:r>
            <a:r>
              <a:rPr lang="ru-RU" sz="2400" dirty="0">
                <a:latin typeface="Open Sans"/>
                <a:ea typeface="Open Sans"/>
                <a:cs typeface="Open Sans"/>
                <a:sym typeface="Open Sans"/>
              </a:rPr>
              <a:t>чтобы подтвердить соответствие своей работы рейтингу качества 3, 4 или 5 звезд</a:t>
            </a:r>
            <a:endParaRPr lang="en-US" sz="2400" dirty="0">
              <a:latin typeface="Open Sans"/>
              <a:ea typeface="Open Sans"/>
              <a:cs typeface="Open Sans"/>
              <a:sym typeface="Open Sans"/>
            </a:endParaRPr>
          </a:p>
          <a:p>
            <a:pPr marL="342900" indent="-342900">
              <a:lnSpc>
                <a:spcPct val="100000"/>
              </a:lnSpc>
              <a:spcBef>
                <a:spcPts val="0"/>
              </a:spcBef>
              <a:buSzPct val="130000"/>
              <a:buFont typeface="Arial" panose="020B0604020202020204" pitchFamily="34" charset="0"/>
              <a:buChar char="•"/>
            </a:pPr>
            <a:r>
              <a:rPr lang="ru-RU" sz="2400" dirty="0">
                <a:latin typeface="Open Sans"/>
                <a:ea typeface="Open Sans"/>
                <a:cs typeface="Open Sans"/>
                <a:sym typeface="Open Sans"/>
              </a:rPr>
              <a:t> С 1 октября 2023 г. для того, чтобы иметь возможность подать свое портфолио на рассмотрение для присвоения рейтинга качества, детское учреждение должно быть официально зарегистрировано для работы с семьями, получающими субсидию ERDC</a:t>
            </a:r>
            <a:endParaRPr lang="en-US" sz="2400" dirty="0">
              <a:latin typeface="Open Sans"/>
              <a:ea typeface="Open Sans"/>
              <a:cs typeface="Open Sans"/>
              <a:sym typeface="Open Sans"/>
            </a:endParaRPr>
          </a:p>
          <a:p>
            <a:pPr marL="342900" indent="-342900">
              <a:lnSpc>
                <a:spcPct val="100000"/>
              </a:lnSpc>
              <a:spcBef>
                <a:spcPts val="0"/>
              </a:spcBef>
              <a:buSzPct val="130000"/>
              <a:buFont typeface="Arial" panose="020B0604020202020204" pitchFamily="34" charset="0"/>
              <a:buChar char="•"/>
            </a:pPr>
            <a:endParaRPr lang="en-US" sz="2400" dirty="0">
              <a:latin typeface="Open Sans"/>
              <a:ea typeface="Open Sans"/>
              <a:cs typeface="Open Sans"/>
              <a:sym typeface="Open Sans"/>
            </a:endParaRPr>
          </a:p>
          <a:p>
            <a:pPr marL="0" indent="0">
              <a:lnSpc>
                <a:spcPct val="100000"/>
              </a:lnSpc>
              <a:spcBef>
                <a:spcPts val="0"/>
              </a:spcBef>
              <a:buSzPct val="130000"/>
            </a:pPr>
            <a:r>
              <a:rPr lang="ru-RU" sz="2400" i="1" dirty="0">
                <a:latin typeface="Open Sans"/>
                <a:ea typeface="Open Sans"/>
                <a:cs typeface="Open Sans"/>
                <a:sym typeface="Open Sans"/>
              </a:rPr>
              <a:t>Что делать в случае, если </a:t>
            </a:r>
            <a:endParaRPr lang="en-US" sz="2400" i="1" dirty="0">
              <a:latin typeface="Open Sans"/>
              <a:ea typeface="Open Sans"/>
              <a:cs typeface="Open Sans"/>
              <a:sym typeface="Open Sans"/>
            </a:endParaRPr>
          </a:p>
          <a:p>
            <a:pPr marL="0" indent="0">
              <a:lnSpc>
                <a:spcPct val="100000"/>
              </a:lnSpc>
              <a:spcBef>
                <a:spcPts val="0"/>
              </a:spcBef>
              <a:buSzPct val="130000"/>
            </a:pPr>
            <a:r>
              <a:rPr lang="ru-RU" sz="2400" i="1" dirty="0">
                <a:latin typeface="Open Sans"/>
                <a:ea typeface="Open Sans"/>
                <a:cs typeface="Open Sans"/>
                <a:sym typeface="Open Sans"/>
              </a:rPr>
              <a:t>детское учреждение не зарегистрировано </a:t>
            </a:r>
            <a:endParaRPr lang="en-US" sz="2400" i="1" dirty="0">
              <a:latin typeface="Open Sans"/>
              <a:ea typeface="Open Sans"/>
              <a:cs typeface="Open Sans"/>
              <a:sym typeface="Open Sans"/>
            </a:endParaRPr>
          </a:p>
          <a:p>
            <a:pPr marL="0" indent="0">
              <a:lnSpc>
                <a:spcPct val="100000"/>
              </a:lnSpc>
              <a:spcBef>
                <a:spcPts val="0"/>
              </a:spcBef>
              <a:buSzPct val="130000"/>
            </a:pPr>
            <a:r>
              <a:rPr lang="ru-RU" sz="2400" i="1" dirty="0">
                <a:latin typeface="Open Sans"/>
                <a:ea typeface="Open Sans"/>
                <a:cs typeface="Open Sans"/>
                <a:sym typeface="Open Sans"/>
              </a:rPr>
              <a:t>для работы с субсидиями ERDC </a:t>
            </a:r>
            <a:r>
              <a:rPr lang="en-US" sz="2400" i="1" dirty="0">
                <a:latin typeface="Open Sans"/>
                <a:ea typeface="Open Sans"/>
                <a:cs typeface="Open Sans"/>
                <a:sym typeface="Open Sans"/>
              </a:rPr>
              <a:t> </a:t>
            </a:r>
          </a:p>
          <a:p>
            <a:pPr marL="0" indent="0">
              <a:lnSpc>
                <a:spcPct val="100000"/>
              </a:lnSpc>
              <a:spcBef>
                <a:spcPts val="0"/>
              </a:spcBef>
              <a:buSzPct val="130000"/>
            </a:pPr>
            <a:r>
              <a:rPr lang="ru-RU" sz="2400" i="1" dirty="0">
                <a:latin typeface="Open Sans"/>
                <a:ea typeface="Open Sans"/>
                <a:cs typeface="Open Sans"/>
                <a:sym typeface="Open Sans"/>
              </a:rPr>
              <a:t>или не желает заполнять портфолио</a:t>
            </a:r>
            <a:r>
              <a:rPr lang="en-US" sz="2400" i="1" dirty="0">
                <a:latin typeface="Open Sans"/>
                <a:ea typeface="Open Sans"/>
                <a:cs typeface="Open Sans"/>
                <a:sym typeface="Open Sans"/>
              </a:rPr>
              <a:t>?</a:t>
            </a:r>
            <a:endParaRPr sz="2400" i="1" dirty="0"/>
          </a:p>
          <a:p>
            <a:pPr marL="0" lvl="0" indent="0" algn="l" rtl="0">
              <a:lnSpc>
                <a:spcPct val="128571"/>
              </a:lnSpc>
              <a:spcBef>
                <a:spcPts val="1800"/>
              </a:spcBef>
              <a:spcAft>
                <a:spcPts val="0"/>
              </a:spcAft>
              <a:buClr>
                <a:schemeClr val="dk1"/>
              </a:buClr>
              <a:buSzPts val="2800"/>
              <a:buNone/>
            </a:pPr>
            <a:endParaRPr dirty="0">
              <a:latin typeface="Open Sans"/>
              <a:ea typeface="Open Sans"/>
              <a:cs typeface="Open Sans"/>
              <a:sym typeface="Open Sans"/>
            </a:endParaRPr>
          </a:p>
          <a:p>
            <a:pPr marL="457200" lvl="0" indent="-279400" algn="l" rtl="0">
              <a:lnSpc>
                <a:spcPct val="128571"/>
              </a:lnSpc>
              <a:spcBef>
                <a:spcPts val="1800"/>
              </a:spcBef>
              <a:spcAft>
                <a:spcPts val="0"/>
              </a:spcAft>
              <a:buClr>
                <a:schemeClr val="dk1"/>
              </a:buClr>
              <a:buSzPts val="2800"/>
              <a:buFont typeface="Arial"/>
              <a:buNone/>
            </a:pPr>
            <a:endParaRPr b="1" dirty="0"/>
          </a:p>
        </p:txBody>
      </p:sp>
      <p:sp>
        <p:nvSpPr>
          <p:cNvPr id="5" name="Star: 8 Points 4">
            <a:extLst>
              <a:ext uri="{FF2B5EF4-FFF2-40B4-BE49-F238E27FC236}">
                <a16:creationId xmlns:a16="http://schemas.microsoft.com/office/drawing/2014/main" id="{5C6BF087-964F-4B84-5BE7-4CC3B4E7227E}"/>
              </a:ext>
            </a:extLst>
          </p:cNvPr>
          <p:cNvSpPr/>
          <p:nvPr/>
        </p:nvSpPr>
        <p:spPr>
          <a:xfrm>
            <a:off x="7451186" y="4055877"/>
            <a:ext cx="3389195" cy="2381921"/>
          </a:xfrm>
          <a:prstGeom prst="star8">
            <a:avLst/>
          </a:prstGeom>
          <a:solidFill>
            <a:srgbClr val="99CA3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u-RU" sz="2400" b="1" dirty="0"/>
              <a:t>Цикл повышения качества</a:t>
            </a:r>
            <a:r>
              <a:rPr lang="en-US" sz="2400" b="1" dirty="0"/>
              <a:t>      </a:t>
            </a:r>
            <a:r>
              <a:rPr lang="ru-RU" sz="2400" b="1" dirty="0"/>
              <a:t> (QI Cycle) </a:t>
            </a:r>
            <a:endParaRPr lang="en-US" sz="2400" b="1" dirty="0"/>
          </a:p>
        </p:txBody>
      </p:sp>
    </p:spTree>
    <p:extLst>
      <p:ext uri="{BB962C8B-B14F-4D97-AF65-F5344CB8AC3E}">
        <p14:creationId xmlns:p14="http://schemas.microsoft.com/office/powerpoint/2010/main" val="3513415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26">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26">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26">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26">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Spark Presentation Classic">
  <a:themeElements>
    <a:clrScheme name="Spark Oregon Colors">
      <a:dk1>
        <a:srgbClr val="6D6A6A"/>
      </a:dk1>
      <a:lt1>
        <a:srgbClr val="FFFFFF"/>
      </a:lt1>
      <a:dk2>
        <a:srgbClr val="6D6A6A"/>
      </a:dk2>
      <a:lt2>
        <a:srgbClr val="E7E6E6"/>
      </a:lt2>
      <a:accent1>
        <a:srgbClr val="009DA5"/>
      </a:accent1>
      <a:accent2>
        <a:srgbClr val="0090D0"/>
      </a:accent2>
      <a:accent3>
        <a:srgbClr val="6AA744"/>
      </a:accent3>
      <a:accent4>
        <a:srgbClr val="E05E1F"/>
      </a:accent4>
      <a:accent5>
        <a:srgbClr val="B62654"/>
      </a:accent5>
      <a:accent6>
        <a:srgbClr val="EEBC5F"/>
      </a:accent6>
      <a:hlink>
        <a:srgbClr val="00A59A"/>
      </a:hlink>
      <a:folHlink>
        <a:srgbClr val="00A4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5324</TotalTime>
  <Words>3624</Words>
  <Application>Microsoft Office PowerPoint</Application>
  <PresentationFormat>Widescreen</PresentationFormat>
  <Paragraphs>364</Paragraphs>
  <Slides>37</Slides>
  <Notes>37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37</vt:i4>
      </vt:variant>
    </vt:vector>
  </HeadingPairs>
  <TitlesOfParts>
    <vt:vector size="49" baseType="lpstr">
      <vt:lpstr>Wingdings</vt:lpstr>
      <vt:lpstr>Noto Sans Symbols</vt:lpstr>
      <vt:lpstr>Open Sans ExtraBold</vt:lpstr>
      <vt:lpstr>Courier New</vt:lpstr>
      <vt:lpstr>Open Sans</vt:lpstr>
      <vt:lpstr>Open Sans SemiBold</vt:lpstr>
      <vt:lpstr>Calibri</vt:lpstr>
      <vt:lpstr>Arial</vt:lpstr>
      <vt:lpstr>Arial Black</vt:lpstr>
      <vt:lpstr>Twentieth Century</vt:lpstr>
      <vt:lpstr>Open Sans ExtraBold</vt:lpstr>
      <vt:lpstr>Spark Presentation Classic</vt:lpstr>
      <vt:lpstr>Цикл повышения качества (QI): общий обзор     Образовательная категория (CKC): Управление бизнесом (Program Management), Set 1</vt:lpstr>
      <vt:lpstr> Добро пожаловать!</vt:lpstr>
      <vt:lpstr>Цели и задачи тренинга</vt:lpstr>
      <vt:lpstr>Цели и задачи проекта Spark </vt:lpstr>
      <vt:lpstr>Цели и задачи проекта Spark  </vt:lpstr>
      <vt:lpstr>Преимущества участия в проекте Spark </vt:lpstr>
      <vt:lpstr>Кто может стать участником проекта Spark?</vt:lpstr>
      <vt:lpstr>Обновление проекта Spark</vt:lpstr>
      <vt:lpstr>Текущий процесс участия в проекте Spark</vt:lpstr>
      <vt:lpstr>Работа над Циклом повышения качества (QI Cycle) позволяет детскому учреждению:</vt:lpstr>
      <vt:lpstr>Вопросы?</vt:lpstr>
      <vt:lpstr>Различные варианты                                     участия в проекте  в период обновления     концепции Spark </vt:lpstr>
      <vt:lpstr>Участие в проекте Spark</vt:lpstr>
      <vt:lpstr>Участие в проекте Spark</vt:lpstr>
      <vt:lpstr>Цикл повышения качества (QI Cycle)</vt:lpstr>
      <vt:lpstr>Заявление для участия в проекте Spark </vt:lpstr>
      <vt:lpstr>PowerPoint Presentation</vt:lpstr>
      <vt:lpstr>PowerPoint Presentation</vt:lpstr>
      <vt:lpstr>Цикл повышения качества</vt:lpstr>
      <vt:lpstr>Форма участия в цикле повышения качества (QI Cycle Participation Form) https://fs22.formsite.com/QRIS/exfxtk3iub/index</vt:lpstr>
      <vt:lpstr>Форма участия в цикле повышения качества (QI Cycle Participation Form) https://fs22.formsite.com/QRIS/exfxtk3iub/index</vt:lpstr>
      <vt:lpstr>Форма участия в цикле повышения качества (QI Cycle Participation Form) https://fs22.formsite.com/QRIS/exfxtk3iub/index</vt:lpstr>
      <vt:lpstr>Цикл повышения качества:   постановка целей и  ресурсы для их достижения</vt:lpstr>
      <vt:lpstr>Форма участия в цикле повышения качества (Cycle Participation Form): постановка целей</vt:lpstr>
      <vt:lpstr>Форма участия в цикле повышения качества (Cycle Participation Form): постановка целей</vt:lpstr>
      <vt:lpstr>Форма участия в цикле повышения качества (Cycle Participation Form): подтверждение</vt:lpstr>
      <vt:lpstr>Получение средств материальной поддержки (Support Funds) </vt:lpstr>
      <vt:lpstr>Цикл повышения качества: Форма для анализирования результатов (Reflection Form)</vt:lpstr>
      <vt:lpstr>Дальнейшие действия?</vt:lpstr>
      <vt:lpstr>Вопросы?</vt:lpstr>
      <vt:lpstr>Поддержка и ресурсы</vt:lpstr>
      <vt:lpstr>Финансирование</vt:lpstr>
      <vt:lpstr>Имеющиеся ресурсы</vt:lpstr>
      <vt:lpstr>Готовы начать?</vt:lpstr>
      <vt:lpstr>Вопросы и комментарии</vt:lpstr>
      <vt:lpstr>Заключительная информация</vt:lpstr>
      <vt:lpstr>Благодарим  за участие!</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Spark  Trainers name Training date CKC: Program Management, Set 1</dc:title>
  <dc:creator>Schuyler Crawford</dc:creator>
  <cp:lastModifiedBy>Marina Meaney</cp:lastModifiedBy>
  <cp:revision>92</cp:revision>
  <dcterms:created xsi:type="dcterms:W3CDTF">2016-12-06T01:06:34Z</dcterms:created>
  <dcterms:modified xsi:type="dcterms:W3CDTF">2024-06-25T22:54:28Z</dcterms:modified>
</cp:coreProperties>
</file>