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92" r:id="rId3"/>
    <p:sldId id="257" r:id="rId4"/>
    <p:sldId id="258" r:id="rId5"/>
    <p:sldId id="262" r:id="rId6"/>
    <p:sldId id="267" r:id="rId7"/>
    <p:sldId id="266" r:id="rId8"/>
    <p:sldId id="302" r:id="rId9"/>
    <p:sldId id="341" r:id="rId10"/>
    <p:sldId id="343" r:id="rId11"/>
    <p:sldId id="323" r:id="rId12"/>
    <p:sldId id="274" r:id="rId13"/>
    <p:sldId id="345" r:id="rId14"/>
    <p:sldId id="334" r:id="rId15"/>
    <p:sldId id="314" r:id="rId16"/>
    <p:sldId id="346" r:id="rId17"/>
    <p:sldId id="347" r:id="rId18"/>
    <p:sldId id="348" r:id="rId19"/>
    <p:sldId id="349" r:id="rId20"/>
    <p:sldId id="335" r:id="rId21"/>
    <p:sldId id="337" r:id="rId22"/>
    <p:sldId id="336" r:id="rId23"/>
    <p:sldId id="342" r:id="rId24"/>
    <p:sldId id="338" r:id="rId25"/>
    <p:sldId id="339" r:id="rId26"/>
    <p:sldId id="340" r:id="rId27"/>
    <p:sldId id="333" r:id="rId28"/>
    <p:sldId id="332" r:id="rId29"/>
    <p:sldId id="344" r:id="rId30"/>
    <p:sldId id="350" r:id="rId31"/>
    <p:sldId id="270" r:id="rId32"/>
    <p:sldId id="351" r:id="rId33"/>
    <p:sldId id="352" r:id="rId34"/>
    <p:sldId id="324" r:id="rId35"/>
    <p:sldId id="353" r:id="rId36"/>
    <p:sldId id="354" r:id="rId37"/>
    <p:sldId id="355" r:id="rId38"/>
  </p:sldIdLst>
  <p:sldSz cx="12192000" cy="6858000"/>
  <p:notesSz cx="6858000" cy="9296400"/>
  <p:embeddedFontLst>
    <p:embeddedFont>
      <p:font typeface="Arial Black" panose="020B0A04020102020204" pitchFamily="34" charset="0"/>
      <p:regular r:id="rId40"/>
      <p:bold r:id="rId41"/>
    </p:embeddedFont>
    <p:embeddedFont>
      <p:font typeface="Open Sans" pitchFamily="2" charset="0"/>
      <p:regular r:id="rId42"/>
      <p:bold r:id="rId43"/>
      <p:italic r:id="rId44"/>
      <p:boldItalic r:id="rId45"/>
    </p:embeddedFont>
    <p:embeddedFont>
      <p:font typeface="Open Sans ExtraBold" panose="020B0906030804020204" pitchFamily="34" charset="0"/>
      <p:bold r:id="rId46"/>
      <p:boldItalic r:id="rId47"/>
    </p:embeddedFont>
    <p:embeddedFont>
      <p:font typeface="Open Sans SemiBold" panose="020B0706030804020204" pitchFamily="34" charset="0"/>
      <p:bold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itawIRBl4rmy75dVUbaHsIBIOlP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S. Peterson" initials="" lastIdx="1" clrIdx="0"/>
  <p:cmAuthor id="1" name="Lauren S. Peterson" initials="LSP" lastIdx="1" clrIdx="1">
    <p:extLst>
      <p:ext uri="{19B8F6BF-5375-455C-9EA6-DF929625EA0E}">
        <p15:presenceInfo xmlns:p15="http://schemas.microsoft.com/office/powerpoint/2012/main" userId="S-1-5-21-2161550645-8252473-3133604535-997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A3C"/>
    <a:srgbClr val="F89E49"/>
    <a:srgbClr val="5AC4BE"/>
    <a:srgbClr val="1191D0"/>
    <a:srgbClr val="DC58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81055" autoAdjust="0"/>
  </p:normalViewPr>
  <p:slideViewPr>
    <p:cSldViewPr snapToGrid="0">
      <p:cViewPr varScale="1">
        <p:scale>
          <a:sx n="55" d="100"/>
          <a:sy n="55" d="100"/>
        </p:scale>
        <p:origin x="1638" y="7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74"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70" Type="http://customschemas.google.com/relationships/presentationmetadata" Target="meta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51D64-832F-493C-B86F-7192FBDB0F9D}"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ECAC2B9F-0CFC-49C7-B491-4AA588AF1CC5}">
      <dgm:prSet phldrT="[Text]" custT="1"/>
      <dgm:spPr>
        <a:solidFill>
          <a:schemeClr val="accent2"/>
        </a:solidFill>
      </dgm:spPr>
      <dgm:t>
        <a:bodyPr/>
        <a:lstStyle/>
        <a:p>
          <a:r>
            <a:rPr lang="en-US" sz="4400" dirty="0"/>
            <a:t>La Ruta de Spark</a:t>
          </a:r>
        </a:p>
      </dgm:t>
    </dgm:pt>
    <dgm:pt modelId="{D9A0C582-4C68-441E-88B2-C19DE12A0B9E}" type="parTrans" cxnId="{57E32AB8-A456-4044-9A0B-72DE8BA309B4}">
      <dgm:prSet/>
      <dgm:spPr/>
      <dgm:t>
        <a:bodyPr/>
        <a:lstStyle/>
        <a:p>
          <a:endParaRPr lang="en-US"/>
        </a:p>
      </dgm:t>
    </dgm:pt>
    <dgm:pt modelId="{DD69BFBA-03BB-4160-99C0-1611AA9B18E9}" type="sibTrans" cxnId="{57E32AB8-A456-4044-9A0B-72DE8BA309B4}">
      <dgm:prSet/>
      <dgm:spPr/>
      <dgm:t>
        <a:bodyPr/>
        <a:lstStyle/>
        <a:p>
          <a:endParaRPr lang="en-US"/>
        </a:p>
      </dgm:t>
    </dgm:pt>
    <dgm:pt modelId="{AA67445F-9E98-49C4-B61D-7BA35A8C824C}">
      <dgm:prSet phldrT="[Text]" custT="1"/>
      <dgm:spPr>
        <a:solidFill>
          <a:schemeClr val="accent4"/>
        </a:solidFill>
      </dgm:spPr>
      <dgm:t>
        <a:bodyPr/>
        <a:lstStyle/>
        <a:p>
          <a:r>
            <a:rPr lang="en-US" sz="4400" dirty="0"/>
            <a:t>Ruta del </a:t>
          </a:r>
          <a:r>
            <a:rPr lang="en-US" sz="4400" dirty="0" err="1"/>
            <a:t>Portafolio</a:t>
          </a:r>
          <a:endParaRPr lang="en-US" sz="4400" dirty="0"/>
        </a:p>
      </dgm:t>
    </dgm:pt>
    <dgm:pt modelId="{F38C76F7-71FE-4176-B81D-031D596995E7}" type="parTrans" cxnId="{895405C8-B930-4032-ABA1-BFED7C16F1BE}">
      <dgm:prSet/>
      <dgm:spPr/>
      <dgm:t>
        <a:bodyPr/>
        <a:lstStyle/>
        <a:p>
          <a:endParaRPr lang="en-US"/>
        </a:p>
      </dgm:t>
    </dgm:pt>
    <dgm:pt modelId="{BBCC1D9B-FF74-4DA6-9DBB-6BB2497F4D60}" type="sibTrans" cxnId="{895405C8-B930-4032-ABA1-BFED7C16F1BE}">
      <dgm:prSet/>
      <dgm:spPr/>
      <dgm:t>
        <a:bodyPr/>
        <a:lstStyle/>
        <a:p>
          <a:endParaRPr lang="en-US"/>
        </a:p>
      </dgm:t>
    </dgm:pt>
    <dgm:pt modelId="{82C147F2-CFE5-440F-A3A9-DD4C296747EC}">
      <dgm:prSet phldrT="[Text]" custT="1"/>
      <dgm:spPr>
        <a:solidFill>
          <a:schemeClr val="accent3"/>
        </a:solidFill>
      </dgm:spPr>
      <dgm:t>
        <a:bodyPr/>
        <a:lstStyle/>
        <a:p>
          <a:r>
            <a:rPr lang="en-US" sz="4000" dirty="0"/>
            <a:t>Ruta del </a:t>
          </a:r>
          <a:r>
            <a:rPr lang="en-US" sz="4000" dirty="0" err="1"/>
            <a:t>Ciclo</a:t>
          </a:r>
          <a:r>
            <a:rPr lang="en-US" sz="4000" dirty="0"/>
            <a:t> de QI</a:t>
          </a:r>
        </a:p>
      </dgm:t>
    </dgm:pt>
    <dgm:pt modelId="{AD85262D-E0BF-45A1-834C-F78C44B222BE}" type="parTrans" cxnId="{037C4906-ECE3-481C-92CE-953F1001D609}">
      <dgm:prSet/>
      <dgm:spPr/>
      <dgm:t>
        <a:bodyPr/>
        <a:lstStyle/>
        <a:p>
          <a:endParaRPr lang="en-US"/>
        </a:p>
      </dgm:t>
    </dgm:pt>
    <dgm:pt modelId="{0FE66150-F924-4385-A58F-F27F1A4FC044}" type="sibTrans" cxnId="{037C4906-ECE3-481C-92CE-953F1001D609}">
      <dgm:prSet/>
      <dgm:spPr/>
      <dgm:t>
        <a:bodyPr/>
        <a:lstStyle/>
        <a:p>
          <a:endParaRPr lang="en-US"/>
        </a:p>
      </dgm:t>
    </dgm:pt>
    <dgm:pt modelId="{373B231E-3FAA-47B7-9642-B6A00074A742}" type="pres">
      <dgm:prSet presAssocID="{AE951D64-832F-493C-B86F-7192FBDB0F9D}" presName="diagram" presStyleCnt="0">
        <dgm:presLayoutVars>
          <dgm:chPref val="1"/>
          <dgm:dir/>
          <dgm:animOne val="branch"/>
          <dgm:animLvl val="lvl"/>
          <dgm:resizeHandles val="exact"/>
        </dgm:presLayoutVars>
      </dgm:prSet>
      <dgm:spPr/>
    </dgm:pt>
    <dgm:pt modelId="{73993E53-D0BB-406A-87EC-C7F7A0C0C656}" type="pres">
      <dgm:prSet presAssocID="{ECAC2B9F-0CFC-49C7-B491-4AA588AF1CC5}" presName="root1" presStyleCnt="0"/>
      <dgm:spPr/>
    </dgm:pt>
    <dgm:pt modelId="{AF1E6DEC-96EF-489A-B9F4-D40C5E4D7685}" type="pres">
      <dgm:prSet presAssocID="{ECAC2B9F-0CFC-49C7-B491-4AA588AF1CC5}" presName="LevelOneTextNode" presStyleLbl="node0" presStyleIdx="0" presStyleCnt="1">
        <dgm:presLayoutVars>
          <dgm:chPref val="3"/>
        </dgm:presLayoutVars>
      </dgm:prSet>
      <dgm:spPr/>
    </dgm:pt>
    <dgm:pt modelId="{71596E7C-62EC-46A5-A318-365295275EE3}" type="pres">
      <dgm:prSet presAssocID="{ECAC2B9F-0CFC-49C7-B491-4AA588AF1CC5}" presName="level2hierChild" presStyleCnt="0"/>
      <dgm:spPr/>
    </dgm:pt>
    <dgm:pt modelId="{CEED8D05-BBCB-4441-A14A-0FB3487A526D}" type="pres">
      <dgm:prSet presAssocID="{F38C76F7-71FE-4176-B81D-031D596995E7}" presName="conn2-1" presStyleLbl="parChTrans1D2" presStyleIdx="0" presStyleCnt="2"/>
      <dgm:spPr/>
    </dgm:pt>
    <dgm:pt modelId="{0571BADE-47CA-4546-AD57-26F493073E06}" type="pres">
      <dgm:prSet presAssocID="{F38C76F7-71FE-4176-B81D-031D596995E7}" presName="connTx" presStyleLbl="parChTrans1D2" presStyleIdx="0" presStyleCnt="2"/>
      <dgm:spPr/>
    </dgm:pt>
    <dgm:pt modelId="{720D4CCC-5CA1-4D18-99D3-7EE82A3D80A4}" type="pres">
      <dgm:prSet presAssocID="{AA67445F-9E98-49C4-B61D-7BA35A8C824C}" presName="root2" presStyleCnt="0"/>
      <dgm:spPr/>
    </dgm:pt>
    <dgm:pt modelId="{16F77F31-DEC4-496A-8E11-6B7523276F25}" type="pres">
      <dgm:prSet presAssocID="{AA67445F-9E98-49C4-B61D-7BA35A8C824C}" presName="LevelTwoTextNode" presStyleLbl="node2" presStyleIdx="0" presStyleCnt="2">
        <dgm:presLayoutVars>
          <dgm:chPref val="3"/>
        </dgm:presLayoutVars>
      </dgm:prSet>
      <dgm:spPr/>
    </dgm:pt>
    <dgm:pt modelId="{8482FAF4-85C9-4214-8181-709854B4671D}" type="pres">
      <dgm:prSet presAssocID="{AA67445F-9E98-49C4-B61D-7BA35A8C824C}" presName="level3hierChild" presStyleCnt="0"/>
      <dgm:spPr/>
    </dgm:pt>
    <dgm:pt modelId="{AA458086-8EB2-4092-8B31-36325738095C}" type="pres">
      <dgm:prSet presAssocID="{AD85262D-E0BF-45A1-834C-F78C44B222BE}" presName="conn2-1" presStyleLbl="parChTrans1D2" presStyleIdx="1" presStyleCnt="2"/>
      <dgm:spPr/>
    </dgm:pt>
    <dgm:pt modelId="{D9483D2C-C18F-42C2-9599-30B288D54EE0}" type="pres">
      <dgm:prSet presAssocID="{AD85262D-E0BF-45A1-834C-F78C44B222BE}" presName="connTx" presStyleLbl="parChTrans1D2" presStyleIdx="1" presStyleCnt="2"/>
      <dgm:spPr/>
    </dgm:pt>
    <dgm:pt modelId="{D2EE318D-4CDB-48F1-9B36-A220E8E114EE}" type="pres">
      <dgm:prSet presAssocID="{82C147F2-CFE5-440F-A3A9-DD4C296747EC}" presName="root2" presStyleCnt="0"/>
      <dgm:spPr/>
    </dgm:pt>
    <dgm:pt modelId="{91FFCCD4-5C0C-4DF7-98AA-C4CDA62A16BB}" type="pres">
      <dgm:prSet presAssocID="{82C147F2-CFE5-440F-A3A9-DD4C296747EC}" presName="LevelTwoTextNode" presStyleLbl="node2" presStyleIdx="1" presStyleCnt="2" custLinFactNeighborX="29785" custLinFactNeighborY="13858">
        <dgm:presLayoutVars>
          <dgm:chPref val="3"/>
        </dgm:presLayoutVars>
      </dgm:prSet>
      <dgm:spPr/>
    </dgm:pt>
    <dgm:pt modelId="{2271A99C-3687-4F6F-9BAD-98AE6D97DD4C}" type="pres">
      <dgm:prSet presAssocID="{82C147F2-CFE5-440F-A3A9-DD4C296747EC}" presName="level3hierChild" presStyleCnt="0"/>
      <dgm:spPr/>
    </dgm:pt>
  </dgm:ptLst>
  <dgm:cxnLst>
    <dgm:cxn modelId="{037C4906-ECE3-481C-92CE-953F1001D609}" srcId="{ECAC2B9F-0CFC-49C7-B491-4AA588AF1CC5}" destId="{82C147F2-CFE5-440F-A3A9-DD4C296747EC}" srcOrd="1" destOrd="0" parTransId="{AD85262D-E0BF-45A1-834C-F78C44B222BE}" sibTransId="{0FE66150-F924-4385-A58F-F27F1A4FC044}"/>
    <dgm:cxn modelId="{63481408-3805-485F-AD4E-F036F186F95B}" type="presOf" srcId="{82C147F2-CFE5-440F-A3A9-DD4C296747EC}" destId="{91FFCCD4-5C0C-4DF7-98AA-C4CDA62A16BB}" srcOrd="0" destOrd="0" presId="urn:microsoft.com/office/officeart/2005/8/layout/hierarchy2"/>
    <dgm:cxn modelId="{0BFA9515-3A73-4D02-9C0A-5E8F0446FA19}" type="presOf" srcId="{AD85262D-E0BF-45A1-834C-F78C44B222BE}" destId="{D9483D2C-C18F-42C2-9599-30B288D54EE0}" srcOrd="1" destOrd="0" presId="urn:microsoft.com/office/officeart/2005/8/layout/hierarchy2"/>
    <dgm:cxn modelId="{677B032A-2FF6-4E5D-9B57-D634EBF42173}" type="presOf" srcId="{AA67445F-9E98-49C4-B61D-7BA35A8C824C}" destId="{16F77F31-DEC4-496A-8E11-6B7523276F25}" srcOrd="0" destOrd="0" presId="urn:microsoft.com/office/officeart/2005/8/layout/hierarchy2"/>
    <dgm:cxn modelId="{F479F52F-3653-4D04-AC49-5A6D4F1DF34F}" type="presOf" srcId="{F38C76F7-71FE-4176-B81D-031D596995E7}" destId="{0571BADE-47CA-4546-AD57-26F493073E06}" srcOrd="1" destOrd="0" presId="urn:microsoft.com/office/officeart/2005/8/layout/hierarchy2"/>
    <dgm:cxn modelId="{E6953431-B7D9-448B-8A17-9F7F3BAF60EF}" type="presOf" srcId="{F38C76F7-71FE-4176-B81D-031D596995E7}" destId="{CEED8D05-BBCB-4441-A14A-0FB3487A526D}" srcOrd="0" destOrd="0" presId="urn:microsoft.com/office/officeart/2005/8/layout/hierarchy2"/>
    <dgm:cxn modelId="{E9943E3C-C6F7-482C-83BB-A918320D9EAB}" type="presOf" srcId="{AE951D64-832F-493C-B86F-7192FBDB0F9D}" destId="{373B231E-3FAA-47B7-9642-B6A00074A742}" srcOrd="0" destOrd="0" presId="urn:microsoft.com/office/officeart/2005/8/layout/hierarchy2"/>
    <dgm:cxn modelId="{57E32AB8-A456-4044-9A0B-72DE8BA309B4}" srcId="{AE951D64-832F-493C-B86F-7192FBDB0F9D}" destId="{ECAC2B9F-0CFC-49C7-B491-4AA588AF1CC5}" srcOrd="0" destOrd="0" parTransId="{D9A0C582-4C68-441E-88B2-C19DE12A0B9E}" sibTransId="{DD69BFBA-03BB-4160-99C0-1611AA9B18E9}"/>
    <dgm:cxn modelId="{895405C8-B930-4032-ABA1-BFED7C16F1BE}" srcId="{ECAC2B9F-0CFC-49C7-B491-4AA588AF1CC5}" destId="{AA67445F-9E98-49C4-B61D-7BA35A8C824C}" srcOrd="0" destOrd="0" parTransId="{F38C76F7-71FE-4176-B81D-031D596995E7}" sibTransId="{BBCC1D9B-FF74-4DA6-9DBB-6BB2497F4D60}"/>
    <dgm:cxn modelId="{A81E0DD2-9D49-4B5C-9F57-2AD4AE6F346F}" type="presOf" srcId="{AD85262D-E0BF-45A1-834C-F78C44B222BE}" destId="{AA458086-8EB2-4092-8B31-36325738095C}" srcOrd="0" destOrd="0" presId="urn:microsoft.com/office/officeart/2005/8/layout/hierarchy2"/>
    <dgm:cxn modelId="{028629E9-CAF1-4155-9302-A0A07327A797}" type="presOf" srcId="{ECAC2B9F-0CFC-49C7-B491-4AA588AF1CC5}" destId="{AF1E6DEC-96EF-489A-B9F4-D40C5E4D7685}" srcOrd="0" destOrd="0" presId="urn:microsoft.com/office/officeart/2005/8/layout/hierarchy2"/>
    <dgm:cxn modelId="{7FEDF9B5-8474-4544-80D4-037F49FA1485}" type="presParOf" srcId="{373B231E-3FAA-47B7-9642-B6A00074A742}" destId="{73993E53-D0BB-406A-87EC-C7F7A0C0C656}" srcOrd="0" destOrd="0" presId="urn:microsoft.com/office/officeart/2005/8/layout/hierarchy2"/>
    <dgm:cxn modelId="{C6146D9F-BC8B-4560-A629-A6FA5C70B1B5}" type="presParOf" srcId="{73993E53-D0BB-406A-87EC-C7F7A0C0C656}" destId="{AF1E6DEC-96EF-489A-B9F4-D40C5E4D7685}" srcOrd="0" destOrd="0" presId="urn:microsoft.com/office/officeart/2005/8/layout/hierarchy2"/>
    <dgm:cxn modelId="{0C6072B9-38D4-411D-AFC9-FBAB46131049}" type="presParOf" srcId="{73993E53-D0BB-406A-87EC-C7F7A0C0C656}" destId="{71596E7C-62EC-46A5-A318-365295275EE3}" srcOrd="1" destOrd="0" presId="urn:microsoft.com/office/officeart/2005/8/layout/hierarchy2"/>
    <dgm:cxn modelId="{524D7C52-C192-4E5C-B4A3-DB3E760C18E4}" type="presParOf" srcId="{71596E7C-62EC-46A5-A318-365295275EE3}" destId="{CEED8D05-BBCB-4441-A14A-0FB3487A526D}" srcOrd="0" destOrd="0" presId="urn:microsoft.com/office/officeart/2005/8/layout/hierarchy2"/>
    <dgm:cxn modelId="{B611B247-9DC0-477A-82A2-85081467D197}" type="presParOf" srcId="{CEED8D05-BBCB-4441-A14A-0FB3487A526D}" destId="{0571BADE-47CA-4546-AD57-26F493073E06}" srcOrd="0" destOrd="0" presId="urn:microsoft.com/office/officeart/2005/8/layout/hierarchy2"/>
    <dgm:cxn modelId="{11CC6ADC-4824-4C84-BFA8-D748D2C54945}" type="presParOf" srcId="{71596E7C-62EC-46A5-A318-365295275EE3}" destId="{720D4CCC-5CA1-4D18-99D3-7EE82A3D80A4}" srcOrd="1" destOrd="0" presId="urn:microsoft.com/office/officeart/2005/8/layout/hierarchy2"/>
    <dgm:cxn modelId="{4A8F4173-BEF8-41A1-9A80-482CFEDE9BFB}" type="presParOf" srcId="{720D4CCC-5CA1-4D18-99D3-7EE82A3D80A4}" destId="{16F77F31-DEC4-496A-8E11-6B7523276F25}" srcOrd="0" destOrd="0" presId="urn:microsoft.com/office/officeart/2005/8/layout/hierarchy2"/>
    <dgm:cxn modelId="{CED6EBAD-759A-456A-B40A-242721859F30}" type="presParOf" srcId="{720D4CCC-5CA1-4D18-99D3-7EE82A3D80A4}" destId="{8482FAF4-85C9-4214-8181-709854B4671D}" srcOrd="1" destOrd="0" presId="urn:microsoft.com/office/officeart/2005/8/layout/hierarchy2"/>
    <dgm:cxn modelId="{F0B82BD9-CA67-4136-B28E-AF5984C20D9C}" type="presParOf" srcId="{71596E7C-62EC-46A5-A318-365295275EE3}" destId="{AA458086-8EB2-4092-8B31-36325738095C}" srcOrd="2" destOrd="0" presId="urn:microsoft.com/office/officeart/2005/8/layout/hierarchy2"/>
    <dgm:cxn modelId="{238ABCC9-E58A-4419-B591-F9ADC02F4971}" type="presParOf" srcId="{AA458086-8EB2-4092-8B31-36325738095C}" destId="{D9483D2C-C18F-42C2-9599-30B288D54EE0}" srcOrd="0" destOrd="0" presId="urn:microsoft.com/office/officeart/2005/8/layout/hierarchy2"/>
    <dgm:cxn modelId="{E699C079-2B7C-408B-9998-E68A48578A86}" type="presParOf" srcId="{71596E7C-62EC-46A5-A318-365295275EE3}" destId="{D2EE318D-4CDB-48F1-9B36-A220E8E114EE}" srcOrd="3" destOrd="0" presId="urn:microsoft.com/office/officeart/2005/8/layout/hierarchy2"/>
    <dgm:cxn modelId="{699FC9CD-B090-4BBB-ABA2-102DA94E4354}" type="presParOf" srcId="{D2EE318D-4CDB-48F1-9B36-A220E8E114EE}" destId="{91FFCCD4-5C0C-4DF7-98AA-C4CDA62A16BB}" srcOrd="0" destOrd="0" presId="urn:microsoft.com/office/officeart/2005/8/layout/hierarchy2"/>
    <dgm:cxn modelId="{2E3102B2-CE0B-4EEA-A6C2-626BE5F2CABF}" type="presParOf" srcId="{D2EE318D-4CDB-48F1-9B36-A220E8E114EE}" destId="{2271A99C-3687-4F6F-9BAD-98AE6D97DD4C}"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951D64-832F-493C-B86F-7192FBDB0F9D}"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ECAC2B9F-0CFC-49C7-B491-4AA588AF1CC5}">
      <dgm:prSet phldrT="[Text]" custT="1"/>
      <dgm:spPr>
        <a:solidFill>
          <a:schemeClr val="accent2"/>
        </a:solidFill>
      </dgm:spPr>
      <dgm:t>
        <a:bodyPr/>
        <a:lstStyle/>
        <a:p>
          <a:r>
            <a:rPr lang="en-US" sz="4400" dirty="0"/>
            <a:t>La Ruta de Spark</a:t>
          </a:r>
          <a:endParaRPr lang="en-US" sz="4400" dirty="0">
            <a:latin typeface="Open Sans" panose="020B0606030504020204" pitchFamily="34" charset="0"/>
            <a:ea typeface="Open Sans" panose="020B0606030504020204" pitchFamily="34" charset="0"/>
            <a:cs typeface="Open Sans" panose="020B0606030504020204" pitchFamily="34" charset="0"/>
          </a:endParaRPr>
        </a:p>
      </dgm:t>
    </dgm:pt>
    <dgm:pt modelId="{D9A0C582-4C68-441E-88B2-C19DE12A0B9E}" type="parTrans" cxnId="{57E32AB8-A456-4044-9A0B-72DE8BA309B4}">
      <dgm:prSet/>
      <dgm:spPr/>
      <dgm:t>
        <a:bodyPr/>
        <a:lstStyle/>
        <a:p>
          <a:endParaRPr lang="en-US"/>
        </a:p>
      </dgm:t>
    </dgm:pt>
    <dgm:pt modelId="{DD69BFBA-03BB-4160-99C0-1611AA9B18E9}" type="sibTrans" cxnId="{57E32AB8-A456-4044-9A0B-72DE8BA309B4}">
      <dgm:prSet/>
      <dgm:spPr/>
      <dgm:t>
        <a:bodyPr/>
        <a:lstStyle/>
        <a:p>
          <a:endParaRPr lang="en-US"/>
        </a:p>
      </dgm:t>
    </dgm:pt>
    <dgm:pt modelId="{AA67445F-9E98-49C4-B61D-7BA35A8C824C}">
      <dgm:prSet phldrT="[Text]" custT="1"/>
      <dgm:spPr>
        <a:solidFill>
          <a:schemeClr val="accent4"/>
        </a:solidFill>
      </dgm:spPr>
      <dgm:t>
        <a:bodyPr/>
        <a:lstStyle/>
        <a:p>
          <a:r>
            <a:rPr lang="en-US" sz="4400" dirty="0"/>
            <a:t>Ruta del </a:t>
          </a:r>
          <a:r>
            <a:rPr lang="en-US" sz="4400" dirty="0" err="1"/>
            <a:t>Portafolio</a:t>
          </a:r>
          <a:endParaRPr lang="en-US" sz="4400" dirty="0">
            <a:latin typeface="Open Sans" panose="020B0606030504020204" pitchFamily="34" charset="0"/>
            <a:ea typeface="Open Sans" panose="020B0606030504020204" pitchFamily="34" charset="0"/>
            <a:cs typeface="Open Sans" panose="020B0606030504020204" pitchFamily="34" charset="0"/>
          </a:endParaRPr>
        </a:p>
      </dgm:t>
    </dgm:pt>
    <dgm:pt modelId="{F38C76F7-71FE-4176-B81D-031D596995E7}" type="parTrans" cxnId="{895405C8-B930-4032-ABA1-BFED7C16F1BE}">
      <dgm:prSet/>
      <dgm:spPr/>
      <dgm:t>
        <a:bodyPr/>
        <a:lstStyle/>
        <a:p>
          <a:endParaRPr lang="en-US"/>
        </a:p>
      </dgm:t>
    </dgm:pt>
    <dgm:pt modelId="{BBCC1D9B-FF74-4DA6-9DBB-6BB2497F4D60}" type="sibTrans" cxnId="{895405C8-B930-4032-ABA1-BFED7C16F1BE}">
      <dgm:prSet/>
      <dgm:spPr/>
      <dgm:t>
        <a:bodyPr/>
        <a:lstStyle/>
        <a:p>
          <a:endParaRPr lang="en-US"/>
        </a:p>
      </dgm:t>
    </dgm:pt>
    <dgm:pt modelId="{82C147F2-CFE5-440F-A3A9-DD4C296747EC}">
      <dgm:prSet phldrT="[Text]" custT="1"/>
      <dgm:spPr>
        <a:solidFill>
          <a:schemeClr val="accent3"/>
        </a:solidFill>
      </dgm:spPr>
      <dgm:t>
        <a:bodyPr/>
        <a:lstStyle/>
        <a:p>
          <a:r>
            <a:rPr lang="en-US" sz="4400" dirty="0"/>
            <a:t>Ruta del </a:t>
          </a:r>
          <a:r>
            <a:rPr lang="en-US" sz="4400" dirty="0" err="1"/>
            <a:t>Ciclo</a:t>
          </a:r>
          <a:r>
            <a:rPr lang="en-US" sz="4400" dirty="0"/>
            <a:t> de QI</a:t>
          </a:r>
          <a:endParaRPr lang="en-US" sz="4400" dirty="0">
            <a:latin typeface="Open Sans" panose="020B0606030504020204" pitchFamily="34" charset="0"/>
            <a:ea typeface="Open Sans" panose="020B0606030504020204" pitchFamily="34" charset="0"/>
            <a:cs typeface="Open Sans" panose="020B0606030504020204" pitchFamily="34" charset="0"/>
          </a:endParaRPr>
        </a:p>
      </dgm:t>
    </dgm:pt>
    <dgm:pt modelId="{AD85262D-E0BF-45A1-834C-F78C44B222BE}" type="parTrans" cxnId="{037C4906-ECE3-481C-92CE-953F1001D609}">
      <dgm:prSet/>
      <dgm:spPr/>
      <dgm:t>
        <a:bodyPr/>
        <a:lstStyle/>
        <a:p>
          <a:endParaRPr lang="en-US"/>
        </a:p>
      </dgm:t>
    </dgm:pt>
    <dgm:pt modelId="{0FE66150-F924-4385-A58F-F27F1A4FC044}" type="sibTrans" cxnId="{037C4906-ECE3-481C-92CE-953F1001D609}">
      <dgm:prSet/>
      <dgm:spPr/>
      <dgm:t>
        <a:bodyPr/>
        <a:lstStyle/>
        <a:p>
          <a:endParaRPr lang="en-US"/>
        </a:p>
      </dgm:t>
    </dgm:pt>
    <dgm:pt modelId="{373B231E-3FAA-47B7-9642-B6A00074A742}" type="pres">
      <dgm:prSet presAssocID="{AE951D64-832F-493C-B86F-7192FBDB0F9D}" presName="diagram" presStyleCnt="0">
        <dgm:presLayoutVars>
          <dgm:chPref val="1"/>
          <dgm:dir/>
          <dgm:animOne val="branch"/>
          <dgm:animLvl val="lvl"/>
          <dgm:resizeHandles val="exact"/>
        </dgm:presLayoutVars>
      </dgm:prSet>
      <dgm:spPr/>
    </dgm:pt>
    <dgm:pt modelId="{73993E53-D0BB-406A-87EC-C7F7A0C0C656}" type="pres">
      <dgm:prSet presAssocID="{ECAC2B9F-0CFC-49C7-B491-4AA588AF1CC5}" presName="root1" presStyleCnt="0"/>
      <dgm:spPr/>
    </dgm:pt>
    <dgm:pt modelId="{AF1E6DEC-96EF-489A-B9F4-D40C5E4D7685}" type="pres">
      <dgm:prSet presAssocID="{ECAC2B9F-0CFC-49C7-B491-4AA588AF1CC5}" presName="LevelOneTextNode" presStyleLbl="node0" presStyleIdx="0" presStyleCnt="1">
        <dgm:presLayoutVars>
          <dgm:chPref val="3"/>
        </dgm:presLayoutVars>
      </dgm:prSet>
      <dgm:spPr/>
    </dgm:pt>
    <dgm:pt modelId="{71596E7C-62EC-46A5-A318-365295275EE3}" type="pres">
      <dgm:prSet presAssocID="{ECAC2B9F-0CFC-49C7-B491-4AA588AF1CC5}" presName="level2hierChild" presStyleCnt="0"/>
      <dgm:spPr/>
    </dgm:pt>
    <dgm:pt modelId="{CEED8D05-BBCB-4441-A14A-0FB3487A526D}" type="pres">
      <dgm:prSet presAssocID="{F38C76F7-71FE-4176-B81D-031D596995E7}" presName="conn2-1" presStyleLbl="parChTrans1D2" presStyleIdx="0" presStyleCnt="2"/>
      <dgm:spPr/>
    </dgm:pt>
    <dgm:pt modelId="{0571BADE-47CA-4546-AD57-26F493073E06}" type="pres">
      <dgm:prSet presAssocID="{F38C76F7-71FE-4176-B81D-031D596995E7}" presName="connTx" presStyleLbl="parChTrans1D2" presStyleIdx="0" presStyleCnt="2"/>
      <dgm:spPr/>
    </dgm:pt>
    <dgm:pt modelId="{720D4CCC-5CA1-4D18-99D3-7EE82A3D80A4}" type="pres">
      <dgm:prSet presAssocID="{AA67445F-9E98-49C4-B61D-7BA35A8C824C}" presName="root2" presStyleCnt="0"/>
      <dgm:spPr/>
    </dgm:pt>
    <dgm:pt modelId="{16F77F31-DEC4-496A-8E11-6B7523276F25}" type="pres">
      <dgm:prSet presAssocID="{AA67445F-9E98-49C4-B61D-7BA35A8C824C}" presName="LevelTwoTextNode" presStyleLbl="node2" presStyleIdx="0" presStyleCnt="2">
        <dgm:presLayoutVars>
          <dgm:chPref val="3"/>
        </dgm:presLayoutVars>
      </dgm:prSet>
      <dgm:spPr/>
    </dgm:pt>
    <dgm:pt modelId="{8482FAF4-85C9-4214-8181-709854B4671D}" type="pres">
      <dgm:prSet presAssocID="{AA67445F-9E98-49C4-B61D-7BA35A8C824C}" presName="level3hierChild" presStyleCnt="0"/>
      <dgm:spPr/>
    </dgm:pt>
    <dgm:pt modelId="{AA458086-8EB2-4092-8B31-36325738095C}" type="pres">
      <dgm:prSet presAssocID="{AD85262D-E0BF-45A1-834C-F78C44B222BE}" presName="conn2-1" presStyleLbl="parChTrans1D2" presStyleIdx="1" presStyleCnt="2"/>
      <dgm:spPr/>
    </dgm:pt>
    <dgm:pt modelId="{D9483D2C-C18F-42C2-9599-30B288D54EE0}" type="pres">
      <dgm:prSet presAssocID="{AD85262D-E0BF-45A1-834C-F78C44B222BE}" presName="connTx" presStyleLbl="parChTrans1D2" presStyleIdx="1" presStyleCnt="2"/>
      <dgm:spPr/>
    </dgm:pt>
    <dgm:pt modelId="{D2EE318D-4CDB-48F1-9B36-A220E8E114EE}" type="pres">
      <dgm:prSet presAssocID="{82C147F2-CFE5-440F-A3A9-DD4C296747EC}" presName="root2" presStyleCnt="0"/>
      <dgm:spPr/>
    </dgm:pt>
    <dgm:pt modelId="{91FFCCD4-5C0C-4DF7-98AA-C4CDA62A16BB}" type="pres">
      <dgm:prSet presAssocID="{82C147F2-CFE5-440F-A3A9-DD4C296747EC}" presName="LevelTwoTextNode" presStyleLbl="node2" presStyleIdx="1" presStyleCnt="2" custScaleY="138506" custLinFactNeighborX="29785" custLinFactNeighborY="13858">
        <dgm:presLayoutVars>
          <dgm:chPref val="3"/>
        </dgm:presLayoutVars>
      </dgm:prSet>
      <dgm:spPr/>
    </dgm:pt>
    <dgm:pt modelId="{2271A99C-3687-4F6F-9BAD-98AE6D97DD4C}" type="pres">
      <dgm:prSet presAssocID="{82C147F2-CFE5-440F-A3A9-DD4C296747EC}" presName="level3hierChild" presStyleCnt="0"/>
      <dgm:spPr/>
    </dgm:pt>
  </dgm:ptLst>
  <dgm:cxnLst>
    <dgm:cxn modelId="{037C4906-ECE3-481C-92CE-953F1001D609}" srcId="{ECAC2B9F-0CFC-49C7-B491-4AA588AF1CC5}" destId="{82C147F2-CFE5-440F-A3A9-DD4C296747EC}" srcOrd="1" destOrd="0" parTransId="{AD85262D-E0BF-45A1-834C-F78C44B222BE}" sibTransId="{0FE66150-F924-4385-A58F-F27F1A4FC044}"/>
    <dgm:cxn modelId="{63481408-3805-485F-AD4E-F036F186F95B}" type="presOf" srcId="{82C147F2-CFE5-440F-A3A9-DD4C296747EC}" destId="{91FFCCD4-5C0C-4DF7-98AA-C4CDA62A16BB}" srcOrd="0" destOrd="0" presId="urn:microsoft.com/office/officeart/2005/8/layout/hierarchy2"/>
    <dgm:cxn modelId="{0BFA9515-3A73-4D02-9C0A-5E8F0446FA19}" type="presOf" srcId="{AD85262D-E0BF-45A1-834C-F78C44B222BE}" destId="{D9483D2C-C18F-42C2-9599-30B288D54EE0}" srcOrd="1" destOrd="0" presId="urn:microsoft.com/office/officeart/2005/8/layout/hierarchy2"/>
    <dgm:cxn modelId="{677B032A-2FF6-4E5D-9B57-D634EBF42173}" type="presOf" srcId="{AA67445F-9E98-49C4-B61D-7BA35A8C824C}" destId="{16F77F31-DEC4-496A-8E11-6B7523276F25}" srcOrd="0" destOrd="0" presId="urn:microsoft.com/office/officeart/2005/8/layout/hierarchy2"/>
    <dgm:cxn modelId="{F479F52F-3653-4D04-AC49-5A6D4F1DF34F}" type="presOf" srcId="{F38C76F7-71FE-4176-B81D-031D596995E7}" destId="{0571BADE-47CA-4546-AD57-26F493073E06}" srcOrd="1" destOrd="0" presId="urn:microsoft.com/office/officeart/2005/8/layout/hierarchy2"/>
    <dgm:cxn modelId="{E6953431-B7D9-448B-8A17-9F7F3BAF60EF}" type="presOf" srcId="{F38C76F7-71FE-4176-B81D-031D596995E7}" destId="{CEED8D05-BBCB-4441-A14A-0FB3487A526D}" srcOrd="0" destOrd="0" presId="urn:microsoft.com/office/officeart/2005/8/layout/hierarchy2"/>
    <dgm:cxn modelId="{E9943E3C-C6F7-482C-83BB-A918320D9EAB}" type="presOf" srcId="{AE951D64-832F-493C-B86F-7192FBDB0F9D}" destId="{373B231E-3FAA-47B7-9642-B6A00074A742}" srcOrd="0" destOrd="0" presId="urn:microsoft.com/office/officeart/2005/8/layout/hierarchy2"/>
    <dgm:cxn modelId="{57E32AB8-A456-4044-9A0B-72DE8BA309B4}" srcId="{AE951D64-832F-493C-B86F-7192FBDB0F9D}" destId="{ECAC2B9F-0CFC-49C7-B491-4AA588AF1CC5}" srcOrd="0" destOrd="0" parTransId="{D9A0C582-4C68-441E-88B2-C19DE12A0B9E}" sibTransId="{DD69BFBA-03BB-4160-99C0-1611AA9B18E9}"/>
    <dgm:cxn modelId="{895405C8-B930-4032-ABA1-BFED7C16F1BE}" srcId="{ECAC2B9F-0CFC-49C7-B491-4AA588AF1CC5}" destId="{AA67445F-9E98-49C4-B61D-7BA35A8C824C}" srcOrd="0" destOrd="0" parTransId="{F38C76F7-71FE-4176-B81D-031D596995E7}" sibTransId="{BBCC1D9B-FF74-4DA6-9DBB-6BB2497F4D60}"/>
    <dgm:cxn modelId="{A81E0DD2-9D49-4B5C-9F57-2AD4AE6F346F}" type="presOf" srcId="{AD85262D-E0BF-45A1-834C-F78C44B222BE}" destId="{AA458086-8EB2-4092-8B31-36325738095C}" srcOrd="0" destOrd="0" presId="urn:microsoft.com/office/officeart/2005/8/layout/hierarchy2"/>
    <dgm:cxn modelId="{028629E9-CAF1-4155-9302-A0A07327A797}" type="presOf" srcId="{ECAC2B9F-0CFC-49C7-B491-4AA588AF1CC5}" destId="{AF1E6DEC-96EF-489A-B9F4-D40C5E4D7685}" srcOrd="0" destOrd="0" presId="urn:microsoft.com/office/officeart/2005/8/layout/hierarchy2"/>
    <dgm:cxn modelId="{7FEDF9B5-8474-4544-80D4-037F49FA1485}" type="presParOf" srcId="{373B231E-3FAA-47B7-9642-B6A00074A742}" destId="{73993E53-D0BB-406A-87EC-C7F7A0C0C656}" srcOrd="0" destOrd="0" presId="urn:microsoft.com/office/officeart/2005/8/layout/hierarchy2"/>
    <dgm:cxn modelId="{C6146D9F-BC8B-4560-A629-A6FA5C70B1B5}" type="presParOf" srcId="{73993E53-D0BB-406A-87EC-C7F7A0C0C656}" destId="{AF1E6DEC-96EF-489A-B9F4-D40C5E4D7685}" srcOrd="0" destOrd="0" presId="urn:microsoft.com/office/officeart/2005/8/layout/hierarchy2"/>
    <dgm:cxn modelId="{0C6072B9-38D4-411D-AFC9-FBAB46131049}" type="presParOf" srcId="{73993E53-D0BB-406A-87EC-C7F7A0C0C656}" destId="{71596E7C-62EC-46A5-A318-365295275EE3}" srcOrd="1" destOrd="0" presId="urn:microsoft.com/office/officeart/2005/8/layout/hierarchy2"/>
    <dgm:cxn modelId="{524D7C52-C192-4E5C-B4A3-DB3E760C18E4}" type="presParOf" srcId="{71596E7C-62EC-46A5-A318-365295275EE3}" destId="{CEED8D05-BBCB-4441-A14A-0FB3487A526D}" srcOrd="0" destOrd="0" presId="urn:microsoft.com/office/officeart/2005/8/layout/hierarchy2"/>
    <dgm:cxn modelId="{B611B247-9DC0-477A-82A2-85081467D197}" type="presParOf" srcId="{CEED8D05-BBCB-4441-A14A-0FB3487A526D}" destId="{0571BADE-47CA-4546-AD57-26F493073E06}" srcOrd="0" destOrd="0" presId="urn:microsoft.com/office/officeart/2005/8/layout/hierarchy2"/>
    <dgm:cxn modelId="{11CC6ADC-4824-4C84-BFA8-D748D2C54945}" type="presParOf" srcId="{71596E7C-62EC-46A5-A318-365295275EE3}" destId="{720D4CCC-5CA1-4D18-99D3-7EE82A3D80A4}" srcOrd="1" destOrd="0" presId="urn:microsoft.com/office/officeart/2005/8/layout/hierarchy2"/>
    <dgm:cxn modelId="{4A8F4173-BEF8-41A1-9A80-482CFEDE9BFB}" type="presParOf" srcId="{720D4CCC-5CA1-4D18-99D3-7EE82A3D80A4}" destId="{16F77F31-DEC4-496A-8E11-6B7523276F25}" srcOrd="0" destOrd="0" presId="urn:microsoft.com/office/officeart/2005/8/layout/hierarchy2"/>
    <dgm:cxn modelId="{CED6EBAD-759A-456A-B40A-242721859F30}" type="presParOf" srcId="{720D4CCC-5CA1-4D18-99D3-7EE82A3D80A4}" destId="{8482FAF4-85C9-4214-8181-709854B4671D}" srcOrd="1" destOrd="0" presId="urn:microsoft.com/office/officeart/2005/8/layout/hierarchy2"/>
    <dgm:cxn modelId="{F0B82BD9-CA67-4136-B28E-AF5984C20D9C}" type="presParOf" srcId="{71596E7C-62EC-46A5-A318-365295275EE3}" destId="{AA458086-8EB2-4092-8B31-36325738095C}" srcOrd="2" destOrd="0" presId="urn:microsoft.com/office/officeart/2005/8/layout/hierarchy2"/>
    <dgm:cxn modelId="{238ABCC9-E58A-4419-B591-F9ADC02F4971}" type="presParOf" srcId="{AA458086-8EB2-4092-8B31-36325738095C}" destId="{D9483D2C-C18F-42C2-9599-30B288D54EE0}" srcOrd="0" destOrd="0" presId="urn:microsoft.com/office/officeart/2005/8/layout/hierarchy2"/>
    <dgm:cxn modelId="{E699C079-2B7C-408B-9998-E68A48578A86}" type="presParOf" srcId="{71596E7C-62EC-46A5-A318-365295275EE3}" destId="{D2EE318D-4CDB-48F1-9B36-A220E8E114EE}" srcOrd="3" destOrd="0" presId="urn:microsoft.com/office/officeart/2005/8/layout/hierarchy2"/>
    <dgm:cxn modelId="{699FC9CD-B090-4BBB-ABA2-102DA94E4354}" type="presParOf" srcId="{D2EE318D-4CDB-48F1-9B36-A220E8E114EE}" destId="{91FFCCD4-5C0C-4DF7-98AA-C4CDA62A16BB}" srcOrd="0" destOrd="0" presId="urn:microsoft.com/office/officeart/2005/8/layout/hierarchy2"/>
    <dgm:cxn modelId="{2E3102B2-CE0B-4EEA-A6C2-626BE5F2CABF}" type="presParOf" srcId="{D2EE318D-4CDB-48F1-9B36-A220E8E114EE}" destId="{2271A99C-3687-4F6F-9BAD-98AE6D97DD4C}"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918284-F4B6-4C13-B90B-57F7356E18C7}" type="doc">
      <dgm:prSet loTypeId="urn:microsoft.com/office/officeart/2005/8/layout/cycle3" loCatId="cycle" qsTypeId="urn:microsoft.com/office/officeart/2005/8/quickstyle/simple3" qsCatId="simple" csTypeId="urn:microsoft.com/office/officeart/2005/8/colors/colorful1" csCatId="colorful" phldr="1"/>
      <dgm:spPr/>
      <dgm:t>
        <a:bodyPr/>
        <a:lstStyle/>
        <a:p>
          <a:endParaRPr lang="en-US"/>
        </a:p>
      </dgm:t>
    </dgm:pt>
    <dgm:pt modelId="{D6726ED1-1D0E-4E0D-8ACF-867B419BF5E2}">
      <dgm:prSet phldrT="[Text]" custT="1"/>
      <dgm:spPr/>
      <dgm:t>
        <a:bodyPr/>
        <a:lstStyle/>
        <a:p>
          <a:pPr>
            <a:buSzPct val="92000"/>
            <a:buFont typeface="+mj-lt"/>
            <a:buAutoNum type="arabicPeriod"/>
          </a:pPr>
          <a:r>
            <a:rPr lang="en-US" sz="1400" b="1" dirty="0" err="1">
              <a:latin typeface="Open Sans" panose="020B0606030504020204" pitchFamily="34" charset="0"/>
              <a:ea typeface="Open Sans" panose="020B0606030504020204" pitchFamily="34" charset="0"/>
              <a:cs typeface="Open Sans" panose="020B0606030504020204" pitchFamily="34" charset="0"/>
            </a:rPr>
            <a:t>Elige</a:t>
          </a:r>
          <a:r>
            <a:rPr lang="en-US" sz="1400" b="1" dirty="0">
              <a:latin typeface="Open Sans" panose="020B0606030504020204" pitchFamily="34" charset="0"/>
              <a:ea typeface="Open Sans" panose="020B0606030504020204" pitchFamily="34" charset="0"/>
              <a:cs typeface="Open Sans" panose="020B0606030504020204" pitchFamily="34" charset="0"/>
            </a:rPr>
            <a:t> </a:t>
          </a:r>
          <a:r>
            <a:rPr lang="en-US" sz="1400" b="1" dirty="0" err="1">
              <a:latin typeface="Open Sans" panose="020B0606030504020204" pitchFamily="34" charset="0"/>
              <a:ea typeface="Open Sans" panose="020B0606030504020204" pitchFamily="34" charset="0"/>
              <a:cs typeface="Open Sans" panose="020B0606030504020204" pitchFamily="34" charset="0"/>
            </a:rPr>
            <a:t>una</a:t>
          </a:r>
          <a:r>
            <a:rPr lang="en-US" sz="1400" b="1" dirty="0">
              <a:latin typeface="Open Sans" panose="020B0606030504020204" pitchFamily="34" charset="0"/>
              <a:ea typeface="Open Sans" panose="020B0606030504020204" pitchFamily="34" charset="0"/>
              <a:cs typeface="Open Sans" panose="020B0606030504020204" pitchFamily="34" charset="0"/>
            </a:rPr>
            <a:t> meta</a:t>
          </a:r>
          <a:endParaRPr lang="en-US" sz="1400" b="1" dirty="0"/>
        </a:p>
      </dgm:t>
    </dgm:pt>
    <dgm:pt modelId="{61CBABE2-8558-4EBC-9112-122D494E2A07}" type="parTrans" cxnId="{7775246C-8482-4C81-A4A6-F6A3EA3E49D4}">
      <dgm:prSet/>
      <dgm:spPr/>
      <dgm:t>
        <a:bodyPr/>
        <a:lstStyle/>
        <a:p>
          <a:endParaRPr lang="en-US"/>
        </a:p>
      </dgm:t>
    </dgm:pt>
    <dgm:pt modelId="{FFE63B87-9BAE-4326-B637-807B3C3C87FF}" type="sibTrans" cxnId="{7775246C-8482-4C81-A4A6-F6A3EA3E49D4}">
      <dgm:prSet/>
      <dgm:spPr/>
      <dgm:t>
        <a:bodyPr/>
        <a:lstStyle/>
        <a:p>
          <a:endParaRPr lang="en-US"/>
        </a:p>
      </dgm:t>
    </dgm:pt>
    <dgm:pt modelId="{23F9EF3A-DCB9-41CE-8348-1ECAF1AAD52C}">
      <dgm:prSet custT="1"/>
      <dgm:spPr/>
      <dgm:t>
        <a:bodyPr/>
        <a:lstStyle/>
        <a:p>
          <a:r>
            <a:rPr lang="es-ES" sz="1400" b="1" dirty="0">
              <a:latin typeface="Open Sans" panose="020B0606030504020204" pitchFamily="34" charset="0"/>
              <a:ea typeface="Open Sans" panose="020B0606030504020204" pitchFamily="34" charset="0"/>
              <a:cs typeface="Open Sans" panose="020B0606030504020204" pitchFamily="34" charset="0"/>
            </a:rPr>
            <a:t>Registre la meta en el formulario de participación en el ciclo QI.</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504022E1-7694-4078-A6AB-66F2A5613408}" type="parTrans" cxnId="{B351A09C-BE49-48F6-A68F-204740D8B86F}">
      <dgm:prSet/>
      <dgm:spPr/>
      <dgm:t>
        <a:bodyPr/>
        <a:lstStyle/>
        <a:p>
          <a:endParaRPr lang="en-US"/>
        </a:p>
      </dgm:t>
    </dgm:pt>
    <dgm:pt modelId="{2D7DB16B-A34A-46F2-AFCA-90A282EA6DA8}" type="sibTrans" cxnId="{B351A09C-BE49-48F6-A68F-204740D8B86F}">
      <dgm:prSet/>
      <dgm:spPr/>
      <dgm:t>
        <a:bodyPr/>
        <a:lstStyle/>
        <a:p>
          <a:endParaRPr lang="en-US"/>
        </a:p>
      </dgm:t>
    </dgm:pt>
    <dgm:pt modelId="{AFFCC0D7-C17F-42F0-A511-15D0048D56CD}">
      <dgm:prSet custT="1"/>
      <dgm:spPr/>
      <dgm:t>
        <a:bodyPr/>
        <a:lstStyle/>
        <a:p>
          <a:r>
            <a:rPr lang="es-ES" sz="1400" b="1" dirty="0">
              <a:latin typeface="Open Sans" panose="020B0606030504020204" pitchFamily="34" charset="0"/>
              <a:ea typeface="Open Sans" panose="020B0606030504020204" pitchFamily="34" charset="0"/>
              <a:cs typeface="Open Sans" panose="020B0606030504020204" pitchFamily="34" charset="0"/>
            </a:rPr>
            <a:t>Reciba fondos de apoyo, explore recursos, trabaje en su meta</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2F9BCF72-3725-40B6-9886-D849A235CA84}" type="parTrans" cxnId="{31593787-0B93-42D5-9C98-390DC6CA6050}">
      <dgm:prSet/>
      <dgm:spPr/>
      <dgm:t>
        <a:bodyPr/>
        <a:lstStyle/>
        <a:p>
          <a:endParaRPr lang="en-US"/>
        </a:p>
      </dgm:t>
    </dgm:pt>
    <dgm:pt modelId="{060404FE-39D5-44C3-AFB0-1C268A1EDD98}" type="sibTrans" cxnId="{31593787-0B93-42D5-9C98-390DC6CA6050}">
      <dgm:prSet/>
      <dgm:spPr/>
      <dgm:t>
        <a:bodyPr/>
        <a:lstStyle/>
        <a:p>
          <a:endParaRPr lang="en-US"/>
        </a:p>
      </dgm:t>
    </dgm:pt>
    <dgm:pt modelId="{ADDC517F-2377-4253-BEE4-31808F2B8AA1}">
      <dgm:prSet custT="1"/>
      <dgm:spPr/>
      <dgm:t>
        <a:bodyPr/>
        <a:lstStyle/>
        <a:p>
          <a:r>
            <a:rPr lang="es-ES" sz="1400" b="1" dirty="0">
              <a:latin typeface="Open Sans" panose="020B0606030504020204" pitchFamily="34" charset="0"/>
              <a:ea typeface="Open Sans" panose="020B0606030504020204" pitchFamily="34" charset="0"/>
              <a:cs typeface="Open Sans" panose="020B0606030504020204" pitchFamily="34" charset="0"/>
            </a:rPr>
            <a:t>Complete el formulario de reflexión del ciclo de calidad de vida después de 12 meses</a:t>
          </a:r>
          <a:endParaRPr lang="en-US" sz="1400" b="1" dirty="0">
            <a:latin typeface="Open Sans" panose="020B0606030504020204" pitchFamily="34" charset="0"/>
            <a:ea typeface="Open Sans" panose="020B0606030504020204" pitchFamily="34" charset="0"/>
            <a:cs typeface="Open Sans" panose="020B0606030504020204" pitchFamily="34" charset="0"/>
          </a:endParaRPr>
        </a:p>
      </dgm:t>
    </dgm:pt>
    <dgm:pt modelId="{D1A23503-AFB0-40CA-AF8D-E4D8220538A6}" type="parTrans" cxnId="{2DA307BC-4106-4DD9-BBB2-9561327F5A56}">
      <dgm:prSet/>
      <dgm:spPr/>
      <dgm:t>
        <a:bodyPr/>
        <a:lstStyle/>
        <a:p>
          <a:endParaRPr lang="en-US"/>
        </a:p>
      </dgm:t>
    </dgm:pt>
    <dgm:pt modelId="{9F902906-D710-41CB-A416-A77191B25232}" type="sibTrans" cxnId="{2DA307BC-4106-4DD9-BBB2-9561327F5A56}">
      <dgm:prSet/>
      <dgm:spPr/>
      <dgm:t>
        <a:bodyPr/>
        <a:lstStyle/>
        <a:p>
          <a:endParaRPr lang="en-US"/>
        </a:p>
      </dgm:t>
    </dgm:pt>
    <dgm:pt modelId="{DC97E737-6E06-4982-8A04-A47E9A37C75E}">
      <dgm:prSet custT="1"/>
      <dgm:spPr/>
      <dgm:t>
        <a:bodyPr/>
        <a:lstStyle/>
        <a:p>
          <a:r>
            <a:rPr lang="en-US" sz="1400" b="1" dirty="0" err="1">
              <a:latin typeface="Open Sans" panose="020B0606030504020204" pitchFamily="34" charset="0"/>
              <a:ea typeface="Open Sans" panose="020B0606030504020204" pitchFamily="34" charset="0"/>
              <a:cs typeface="Open Sans" panose="020B0606030504020204" pitchFamily="34" charset="0"/>
            </a:rPr>
            <a:t>Recibir</a:t>
          </a:r>
          <a:r>
            <a:rPr lang="en-US" sz="1400" b="1" dirty="0">
              <a:latin typeface="Open Sans" panose="020B0606030504020204" pitchFamily="34" charset="0"/>
              <a:ea typeface="Open Sans" panose="020B0606030504020204" pitchFamily="34" charset="0"/>
              <a:cs typeface="Open Sans" panose="020B0606030504020204" pitchFamily="34" charset="0"/>
            </a:rPr>
            <a:t> </a:t>
          </a:r>
          <a:r>
            <a:rPr lang="en-US" sz="1400" b="1" dirty="0" err="1">
              <a:latin typeface="Open Sans" panose="020B0606030504020204" pitchFamily="34" charset="0"/>
              <a:ea typeface="Open Sans" panose="020B0606030504020204" pitchFamily="34" charset="0"/>
              <a:cs typeface="Open Sans" panose="020B0606030504020204" pitchFamily="34" charset="0"/>
            </a:rPr>
            <a:t>fondos</a:t>
          </a:r>
          <a:r>
            <a:rPr lang="en-US" sz="1400" b="1" dirty="0">
              <a:latin typeface="Open Sans" panose="020B0606030504020204" pitchFamily="34" charset="0"/>
              <a:ea typeface="Open Sans" panose="020B0606030504020204" pitchFamily="34" charset="0"/>
              <a:cs typeface="Open Sans" panose="020B0606030504020204" pitchFamily="34" charset="0"/>
            </a:rPr>
            <a:t> de </a:t>
          </a:r>
          <a:r>
            <a:rPr lang="en-US" sz="1400" b="1" dirty="0" err="1">
              <a:latin typeface="Open Sans" panose="020B0606030504020204" pitchFamily="34" charset="0"/>
              <a:ea typeface="Open Sans" panose="020B0606030504020204" pitchFamily="34" charset="0"/>
              <a:cs typeface="Open Sans" panose="020B0606030504020204" pitchFamily="34" charset="0"/>
            </a:rPr>
            <a:t>incentivo</a:t>
          </a:r>
          <a:r>
            <a:rPr lang="en-US" sz="1400" b="1" dirty="0">
              <a:latin typeface="Open Sans" panose="020B0606030504020204" pitchFamily="34" charset="0"/>
              <a:ea typeface="Open Sans" panose="020B0606030504020204" pitchFamily="34" charset="0"/>
              <a:cs typeface="Open Sans" panose="020B0606030504020204" pitchFamily="34" charset="0"/>
            </a:rPr>
            <a:t> (</a:t>
          </a:r>
          <a:r>
            <a:rPr lang="en-US" sz="1400" b="1" dirty="0" err="1">
              <a:latin typeface="Open Sans" panose="020B0606030504020204" pitchFamily="34" charset="0"/>
              <a:ea typeface="Open Sans" panose="020B0606030504020204" pitchFamily="34" charset="0"/>
              <a:cs typeface="Open Sans" panose="020B0606030504020204" pitchFamily="34" charset="0"/>
            </a:rPr>
            <a:t>Cantidad</a:t>
          </a:r>
          <a:r>
            <a:rPr lang="en-US" sz="1400" b="1" dirty="0">
              <a:latin typeface="Open Sans" panose="020B0606030504020204" pitchFamily="34" charset="0"/>
              <a:ea typeface="Open Sans" panose="020B0606030504020204" pitchFamily="34" charset="0"/>
              <a:cs typeface="Open Sans" panose="020B0606030504020204" pitchFamily="34" charset="0"/>
            </a:rPr>
            <a:t> </a:t>
          </a:r>
          <a:r>
            <a:rPr lang="en-US" sz="1400" b="1" dirty="0" err="1">
              <a:latin typeface="Open Sans" panose="020B0606030504020204" pitchFamily="34" charset="0"/>
              <a:ea typeface="Open Sans" panose="020B0606030504020204" pitchFamily="34" charset="0"/>
              <a:cs typeface="Open Sans" panose="020B0606030504020204" pitchFamily="34" charset="0"/>
            </a:rPr>
            <a:t>por</a:t>
          </a:r>
          <a:r>
            <a:rPr lang="en-US" sz="1400" b="1" dirty="0">
              <a:latin typeface="Open Sans" panose="020B0606030504020204" pitchFamily="34" charset="0"/>
              <a:ea typeface="Open Sans" panose="020B0606030504020204" pitchFamily="34" charset="0"/>
              <a:cs typeface="Open Sans" panose="020B0606030504020204" pitchFamily="34" charset="0"/>
            </a:rPr>
            <a:t> </a:t>
          </a:r>
          <a:r>
            <a:rPr lang="en-US" sz="1400" b="1" dirty="0" err="1">
              <a:latin typeface="Open Sans" panose="020B0606030504020204" pitchFamily="34" charset="0"/>
              <a:ea typeface="Open Sans" panose="020B0606030504020204" pitchFamily="34" charset="0"/>
              <a:cs typeface="Open Sans" panose="020B0606030504020204" pitchFamily="34" charset="0"/>
            </a:rPr>
            <a:t>determinar</a:t>
          </a:r>
          <a:r>
            <a:rPr lang="en-US" sz="1400" b="1" dirty="0">
              <a:latin typeface="Open Sans" panose="020B0606030504020204" pitchFamily="34" charset="0"/>
              <a:ea typeface="Open Sans" panose="020B0606030504020204" pitchFamily="34" charset="0"/>
              <a:cs typeface="Open Sans" panose="020B0606030504020204" pitchFamily="34" charset="0"/>
            </a:rPr>
            <a:t>)</a:t>
          </a:r>
        </a:p>
      </dgm:t>
    </dgm:pt>
    <dgm:pt modelId="{3E4A02DD-1CBE-4326-BB7E-2D2B244FAF30}" type="parTrans" cxnId="{19CB90D5-00D0-4CC2-B8B2-802D8AC62C75}">
      <dgm:prSet/>
      <dgm:spPr/>
      <dgm:t>
        <a:bodyPr/>
        <a:lstStyle/>
        <a:p>
          <a:endParaRPr lang="en-US"/>
        </a:p>
      </dgm:t>
    </dgm:pt>
    <dgm:pt modelId="{E8D3E3B6-F89B-4381-932E-A4CF771F9F82}" type="sibTrans" cxnId="{19CB90D5-00D0-4CC2-B8B2-802D8AC62C75}">
      <dgm:prSet/>
      <dgm:spPr/>
      <dgm:t>
        <a:bodyPr/>
        <a:lstStyle/>
        <a:p>
          <a:endParaRPr lang="en-US"/>
        </a:p>
      </dgm:t>
    </dgm:pt>
    <dgm:pt modelId="{01D40FEC-81F7-47CB-B913-5A264805F8DB}" type="pres">
      <dgm:prSet presAssocID="{80918284-F4B6-4C13-B90B-57F7356E18C7}" presName="Name0" presStyleCnt="0">
        <dgm:presLayoutVars>
          <dgm:dir/>
          <dgm:resizeHandles val="exact"/>
        </dgm:presLayoutVars>
      </dgm:prSet>
      <dgm:spPr/>
    </dgm:pt>
    <dgm:pt modelId="{939A028A-CA9C-42FB-ABC1-DC6E8352EA39}" type="pres">
      <dgm:prSet presAssocID="{80918284-F4B6-4C13-B90B-57F7356E18C7}" presName="cycle" presStyleCnt="0"/>
      <dgm:spPr/>
    </dgm:pt>
    <dgm:pt modelId="{2198B555-48E8-49FB-8D1C-FA57DA8193DD}" type="pres">
      <dgm:prSet presAssocID="{D6726ED1-1D0E-4E0D-8ACF-867B419BF5E2}" presName="nodeFirstNode" presStyleLbl="node1" presStyleIdx="0" presStyleCnt="5" custRadScaleRad="100059" custRadScaleInc="-1358">
        <dgm:presLayoutVars>
          <dgm:bulletEnabled val="1"/>
        </dgm:presLayoutVars>
      </dgm:prSet>
      <dgm:spPr/>
    </dgm:pt>
    <dgm:pt modelId="{0895C166-C3B1-471D-AF2E-7A98FB6F6BC5}" type="pres">
      <dgm:prSet presAssocID="{FFE63B87-9BAE-4326-B637-807B3C3C87FF}" presName="sibTransFirstNode" presStyleLbl="bgShp" presStyleIdx="0" presStyleCnt="1"/>
      <dgm:spPr/>
    </dgm:pt>
    <dgm:pt modelId="{3785E0B2-3124-4E04-AA59-3C28E0706CBE}" type="pres">
      <dgm:prSet presAssocID="{23F9EF3A-DCB9-41CE-8348-1ECAF1AAD52C}" presName="nodeFollowingNodes" presStyleLbl="node1" presStyleIdx="1" presStyleCnt="5">
        <dgm:presLayoutVars>
          <dgm:bulletEnabled val="1"/>
        </dgm:presLayoutVars>
      </dgm:prSet>
      <dgm:spPr/>
    </dgm:pt>
    <dgm:pt modelId="{47148D2B-FBCE-4583-AD33-8FCF0664CB80}" type="pres">
      <dgm:prSet presAssocID="{AFFCC0D7-C17F-42F0-A511-15D0048D56CD}" presName="nodeFollowingNodes" presStyleLbl="node1" presStyleIdx="2" presStyleCnt="5" custRadScaleRad="100579" custRadScaleInc="-26937">
        <dgm:presLayoutVars>
          <dgm:bulletEnabled val="1"/>
        </dgm:presLayoutVars>
      </dgm:prSet>
      <dgm:spPr/>
    </dgm:pt>
    <dgm:pt modelId="{DAFDE463-3DDA-4062-8927-969692BE79C0}" type="pres">
      <dgm:prSet presAssocID="{ADDC517F-2377-4253-BEE4-31808F2B8AA1}" presName="nodeFollowingNodes" presStyleLbl="node1" presStyleIdx="3" presStyleCnt="5" custScaleX="112603" custScaleY="132297" custRadScaleRad="101716" custRadScaleInc="31079">
        <dgm:presLayoutVars>
          <dgm:bulletEnabled val="1"/>
        </dgm:presLayoutVars>
      </dgm:prSet>
      <dgm:spPr/>
    </dgm:pt>
    <dgm:pt modelId="{6F1CFC31-D9FD-4C75-A1F8-416C9FD80687}" type="pres">
      <dgm:prSet presAssocID="{DC97E737-6E06-4982-8A04-A47E9A37C75E}" presName="nodeFollowingNodes" presStyleLbl="node1" presStyleIdx="4" presStyleCnt="5">
        <dgm:presLayoutVars>
          <dgm:bulletEnabled val="1"/>
        </dgm:presLayoutVars>
      </dgm:prSet>
      <dgm:spPr/>
    </dgm:pt>
  </dgm:ptLst>
  <dgm:cxnLst>
    <dgm:cxn modelId="{437A5904-5EF6-479B-87E8-0D64ABBE31D7}" type="presOf" srcId="{23F9EF3A-DCB9-41CE-8348-1ECAF1AAD52C}" destId="{3785E0B2-3124-4E04-AA59-3C28E0706CBE}" srcOrd="0" destOrd="0" presId="urn:microsoft.com/office/officeart/2005/8/layout/cycle3"/>
    <dgm:cxn modelId="{7775246C-8482-4C81-A4A6-F6A3EA3E49D4}" srcId="{80918284-F4B6-4C13-B90B-57F7356E18C7}" destId="{D6726ED1-1D0E-4E0D-8ACF-867B419BF5E2}" srcOrd="0" destOrd="0" parTransId="{61CBABE2-8558-4EBC-9112-122D494E2A07}" sibTransId="{FFE63B87-9BAE-4326-B637-807B3C3C87FF}"/>
    <dgm:cxn modelId="{31593787-0B93-42D5-9C98-390DC6CA6050}" srcId="{80918284-F4B6-4C13-B90B-57F7356E18C7}" destId="{AFFCC0D7-C17F-42F0-A511-15D0048D56CD}" srcOrd="2" destOrd="0" parTransId="{2F9BCF72-3725-40B6-9886-D849A235CA84}" sibTransId="{060404FE-39D5-44C3-AFB0-1C268A1EDD98}"/>
    <dgm:cxn modelId="{B351A09C-BE49-48F6-A68F-204740D8B86F}" srcId="{80918284-F4B6-4C13-B90B-57F7356E18C7}" destId="{23F9EF3A-DCB9-41CE-8348-1ECAF1AAD52C}" srcOrd="1" destOrd="0" parTransId="{504022E1-7694-4078-A6AB-66F2A5613408}" sibTransId="{2D7DB16B-A34A-46F2-AFCA-90A282EA6DA8}"/>
    <dgm:cxn modelId="{71BBAAA4-5859-4FF3-88B1-1B531DF32DE2}" type="presOf" srcId="{D6726ED1-1D0E-4E0D-8ACF-867B419BF5E2}" destId="{2198B555-48E8-49FB-8D1C-FA57DA8193DD}" srcOrd="0" destOrd="0" presId="urn:microsoft.com/office/officeart/2005/8/layout/cycle3"/>
    <dgm:cxn modelId="{2DA307BC-4106-4DD9-BBB2-9561327F5A56}" srcId="{80918284-F4B6-4C13-B90B-57F7356E18C7}" destId="{ADDC517F-2377-4253-BEE4-31808F2B8AA1}" srcOrd="3" destOrd="0" parTransId="{D1A23503-AFB0-40CA-AF8D-E4D8220538A6}" sibTransId="{9F902906-D710-41CB-A416-A77191B25232}"/>
    <dgm:cxn modelId="{ABD817C2-4F3C-451A-983D-FDC095AE3B3B}" type="presOf" srcId="{FFE63B87-9BAE-4326-B637-807B3C3C87FF}" destId="{0895C166-C3B1-471D-AF2E-7A98FB6F6BC5}" srcOrd="0" destOrd="0" presId="urn:microsoft.com/office/officeart/2005/8/layout/cycle3"/>
    <dgm:cxn modelId="{13D3CEC3-A974-4028-AFC9-B83B2C3D3B89}" type="presOf" srcId="{DC97E737-6E06-4982-8A04-A47E9A37C75E}" destId="{6F1CFC31-D9FD-4C75-A1F8-416C9FD80687}" srcOrd="0" destOrd="0" presId="urn:microsoft.com/office/officeart/2005/8/layout/cycle3"/>
    <dgm:cxn modelId="{19CB90D5-00D0-4CC2-B8B2-802D8AC62C75}" srcId="{80918284-F4B6-4C13-B90B-57F7356E18C7}" destId="{DC97E737-6E06-4982-8A04-A47E9A37C75E}" srcOrd="4" destOrd="0" parTransId="{3E4A02DD-1CBE-4326-BB7E-2D2B244FAF30}" sibTransId="{E8D3E3B6-F89B-4381-932E-A4CF771F9F82}"/>
    <dgm:cxn modelId="{52DFB9DC-38D4-4A36-87A8-9E30F45AB8BB}" type="presOf" srcId="{ADDC517F-2377-4253-BEE4-31808F2B8AA1}" destId="{DAFDE463-3DDA-4062-8927-969692BE79C0}" srcOrd="0" destOrd="0" presId="urn:microsoft.com/office/officeart/2005/8/layout/cycle3"/>
    <dgm:cxn modelId="{6D36F3DF-4337-4931-86B5-8E93FA70984F}" type="presOf" srcId="{AFFCC0D7-C17F-42F0-A511-15D0048D56CD}" destId="{47148D2B-FBCE-4583-AD33-8FCF0664CB80}" srcOrd="0" destOrd="0" presId="urn:microsoft.com/office/officeart/2005/8/layout/cycle3"/>
    <dgm:cxn modelId="{13BA55F0-9796-4B6E-8905-AD632EA36D1A}" type="presOf" srcId="{80918284-F4B6-4C13-B90B-57F7356E18C7}" destId="{01D40FEC-81F7-47CB-B913-5A264805F8DB}" srcOrd="0" destOrd="0" presId="urn:microsoft.com/office/officeart/2005/8/layout/cycle3"/>
    <dgm:cxn modelId="{7A7787DE-F58A-44B9-8762-ADFDDB5B698D}" type="presParOf" srcId="{01D40FEC-81F7-47CB-B913-5A264805F8DB}" destId="{939A028A-CA9C-42FB-ABC1-DC6E8352EA39}" srcOrd="0" destOrd="0" presId="urn:microsoft.com/office/officeart/2005/8/layout/cycle3"/>
    <dgm:cxn modelId="{A0C69C51-211E-4638-9DDF-A69F65850DAF}" type="presParOf" srcId="{939A028A-CA9C-42FB-ABC1-DC6E8352EA39}" destId="{2198B555-48E8-49FB-8D1C-FA57DA8193DD}" srcOrd="0" destOrd="0" presId="urn:microsoft.com/office/officeart/2005/8/layout/cycle3"/>
    <dgm:cxn modelId="{1EAA7808-AB5F-4327-AA88-B1C93C27E338}" type="presParOf" srcId="{939A028A-CA9C-42FB-ABC1-DC6E8352EA39}" destId="{0895C166-C3B1-471D-AF2E-7A98FB6F6BC5}" srcOrd="1" destOrd="0" presId="urn:microsoft.com/office/officeart/2005/8/layout/cycle3"/>
    <dgm:cxn modelId="{94E517C9-787F-4B26-88A2-0B83764ED265}" type="presParOf" srcId="{939A028A-CA9C-42FB-ABC1-DC6E8352EA39}" destId="{3785E0B2-3124-4E04-AA59-3C28E0706CBE}" srcOrd="2" destOrd="0" presId="urn:microsoft.com/office/officeart/2005/8/layout/cycle3"/>
    <dgm:cxn modelId="{950CE180-AB9A-4D28-984F-F0D98245561E}" type="presParOf" srcId="{939A028A-CA9C-42FB-ABC1-DC6E8352EA39}" destId="{47148D2B-FBCE-4583-AD33-8FCF0664CB80}" srcOrd="3" destOrd="0" presId="urn:microsoft.com/office/officeart/2005/8/layout/cycle3"/>
    <dgm:cxn modelId="{C47C0E98-C262-4828-BBE7-B937263D4A65}" type="presParOf" srcId="{939A028A-CA9C-42FB-ABC1-DC6E8352EA39}" destId="{DAFDE463-3DDA-4062-8927-969692BE79C0}" srcOrd="4" destOrd="0" presId="urn:microsoft.com/office/officeart/2005/8/layout/cycle3"/>
    <dgm:cxn modelId="{2B7F301F-617C-4DC8-A86A-D90D9F79E855}" type="presParOf" srcId="{939A028A-CA9C-42FB-ABC1-DC6E8352EA39}" destId="{6F1CFC31-D9FD-4C75-A1F8-416C9FD80687}"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E6DEC-96EF-489A-B9F4-D40C5E4D7685}">
      <dsp:nvSpPr>
        <dsp:cNvPr id="0" name=""/>
        <dsp:cNvSpPr/>
      </dsp:nvSpPr>
      <dsp:spPr>
        <a:xfrm>
          <a:off x="964" y="1370279"/>
          <a:ext cx="2827786" cy="141389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La Ruta de Spark</a:t>
          </a:r>
        </a:p>
      </dsp:txBody>
      <dsp:txXfrm>
        <a:off x="42376" y="1411691"/>
        <a:ext cx="2744962" cy="1331069"/>
      </dsp:txXfrm>
    </dsp:sp>
    <dsp:sp modelId="{CEED8D05-BBCB-4441-A14A-0FB3487A526D}">
      <dsp:nvSpPr>
        <dsp:cNvPr id="0" name=""/>
        <dsp:cNvSpPr/>
      </dsp:nvSpPr>
      <dsp:spPr>
        <a:xfrm rot="19457599">
          <a:off x="2697821" y="1640101"/>
          <a:ext cx="1392971" cy="61259"/>
        </a:xfrm>
        <a:custGeom>
          <a:avLst/>
          <a:gdLst/>
          <a:ahLst/>
          <a:cxnLst/>
          <a:rect l="0" t="0" r="0" b="0"/>
          <a:pathLst>
            <a:path>
              <a:moveTo>
                <a:pt x="0" y="30629"/>
              </a:moveTo>
              <a:lnTo>
                <a:pt x="1392971" y="3062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9483" y="1635907"/>
        <a:ext cx="69648" cy="69648"/>
      </dsp:txXfrm>
    </dsp:sp>
    <dsp:sp modelId="{16F77F31-DEC4-496A-8E11-6B7523276F25}">
      <dsp:nvSpPr>
        <dsp:cNvPr id="0" name=""/>
        <dsp:cNvSpPr/>
      </dsp:nvSpPr>
      <dsp:spPr>
        <a:xfrm>
          <a:off x="3959864" y="557290"/>
          <a:ext cx="2827786" cy="1413893"/>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Ruta del </a:t>
          </a:r>
          <a:r>
            <a:rPr lang="en-US" sz="4400" kern="1200" dirty="0" err="1"/>
            <a:t>Portafolio</a:t>
          </a:r>
          <a:endParaRPr lang="en-US" sz="4400" kern="1200" dirty="0"/>
        </a:p>
      </dsp:txBody>
      <dsp:txXfrm>
        <a:off x="4001276" y="598702"/>
        <a:ext cx="2744962" cy="1331069"/>
      </dsp:txXfrm>
    </dsp:sp>
    <dsp:sp modelId="{AA458086-8EB2-4092-8B31-36325738095C}">
      <dsp:nvSpPr>
        <dsp:cNvPr id="0" name=""/>
        <dsp:cNvSpPr/>
      </dsp:nvSpPr>
      <dsp:spPr>
        <a:xfrm rot="2502475">
          <a:off x="2636578" y="2551059"/>
          <a:ext cx="1516421" cy="61259"/>
        </a:xfrm>
        <a:custGeom>
          <a:avLst/>
          <a:gdLst/>
          <a:ahLst/>
          <a:cxnLst/>
          <a:rect l="0" t="0" r="0" b="0"/>
          <a:pathLst>
            <a:path>
              <a:moveTo>
                <a:pt x="0" y="30629"/>
              </a:moveTo>
              <a:lnTo>
                <a:pt x="1516421" y="3062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6879" y="2543778"/>
        <a:ext cx="75821" cy="75821"/>
      </dsp:txXfrm>
    </dsp:sp>
    <dsp:sp modelId="{91FFCCD4-5C0C-4DF7-98AA-C4CDA62A16BB}">
      <dsp:nvSpPr>
        <dsp:cNvPr id="0" name=""/>
        <dsp:cNvSpPr/>
      </dsp:nvSpPr>
      <dsp:spPr>
        <a:xfrm>
          <a:off x="3960828" y="2379205"/>
          <a:ext cx="2827786" cy="141389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Ruta del </a:t>
          </a:r>
          <a:r>
            <a:rPr lang="en-US" sz="4000" kern="1200" dirty="0" err="1"/>
            <a:t>Ciclo</a:t>
          </a:r>
          <a:r>
            <a:rPr lang="en-US" sz="4000" kern="1200" dirty="0"/>
            <a:t> de QI</a:t>
          </a:r>
        </a:p>
      </dsp:txBody>
      <dsp:txXfrm>
        <a:off x="4002240" y="2420617"/>
        <a:ext cx="2744962" cy="1331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E6DEC-96EF-489A-B9F4-D40C5E4D7685}">
      <dsp:nvSpPr>
        <dsp:cNvPr id="0" name=""/>
        <dsp:cNvSpPr/>
      </dsp:nvSpPr>
      <dsp:spPr>
        <a:xfrm>
          <a:off x="4277" y="1370969"/>
          <a:ext cx="2825024" cy="141251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La Ruta de Spark</a:t>
          </a:r>
          <a:endParaRPr lang="en-US" sz="4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5648" y="1412340"/>
        <a:ext cx="2742282" cy="1329770"/>
      </dsp:txXfrm>
    </dsp:sp>
    <dsp:sp modelId="{CEED8D05-BBCB-4441-A14A-0FB3487A526D}">
      <dsp:nvSpPr>
        <dsp:cNvPr id="0" name=""/>
        <dsp:cNvSpPr/>
      </dsp:nvSpPr>
      <dsp:spPr>
        <a:xfrm rot="18971200">
          <a:off x="2611317" y="1504553"/>
          <a:ext cx="1565980" cy="61199"/>
        </a:xfrm>
        <a:custGeom>
          <a:avLst/>
          <a:gdLst/>
          <a:ahLst/>
          <a:cxnLst/>
          <a:rect l="0" t="0" r="0" b="0"/>
          <a:pathLst>
            <a:path>
              <a:moveTo>
                <a:pt x="0" y="30599"/>
              </a:moveTo>
              <a:lnTo>
                <a:pt x="1565980" y="3059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5157" y="1496003"/>
        <a:ext cx="78299" cy="78299"/>
      </dsp:txXfrm>
    </dsp:sp>
    <dsp:sp modelId="{16F77F31-DEC4-496A-8E11-6B7523276F25}">
      <dsp:nvSpPr>
        <dsp:cNvPr id="0" name=""/>
        <dsp:cNvSpPr/>
      </dsp:nvSpPr>
      <dsp:spPr>
        <a:xfrm>
          <a:off x="3959312" y="286824"/>
          <a:ext cx="2825024" cy="1412512"/>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Ruta del </a:t>
          </a:r>
          <a:r>
            <a:rPr lang="en-US" sz="4400" kern="1200" dirty="0" err="1"/>
            <a:t>Portafolio</a:t>
          </a:r>
          <a:endParaRPr lang="en-US" sz="4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000683" y="328195"/>
        <a:ext cx="2742282" cy="1329770"/>
      </dsp:txXfrm>
    </dsp:sp>
    <dsp:sp modelId="{AA458086-8EB2-4092-8B31-36325738095C}">
      <dsp:nvSpPr>
        <dsp:cNvPr id="0" name=""/>
        <dsp:cNvSpPr/>
      </dsp:nvSpPr>
      <dsp:spPr>
        <a:xfrm rot="2497479">
          <a:off x="2637738" y="2550596"/>
          <a:ext cx="1517416" cy="61199"/>
        </a:xfrm>
        <a:custGeom>
          <a:avLst/>
          <a:gdLst/>
          <a:ahLst/>
          <a:cxnLst/>
          <a:rect l="0" t="0" r="0" b="0"/>
          <a:pathLst>
            <a:path>
              <a:moveTo>
                <a:pt x="0" y="30599"/>
              </a:moveTo>
              <a:lnTo>
                <a:pt x="1517416" y="3059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8511" y="2543260"/>
        <a:ext cx="75870" cy="75870"/>
      </dsp:txXfrm>
    </dsp:sp>
    <dsp:sp modelId="{91FFCCD4-5C0C-4DF7-98AA-C4CDA62A16BB}">
      <dsp:nvSpPr>
        <dsp:cNvPr id="0" name=""/>
        <dsp:cNvSpPr/>
      </dsp:nvSpPr>
      <dsp:spPr>
        <a:xfrm>
          <a:off x="3963590" y="2106959"/>
          <a:ext cx="2825024" cy="195641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Ruta del </a:t>
          </a:r>
          <a:r>
            <a:rPr lang="en-US" sz="4400" kern="1200" dirty="0" err="1"/>
            <a:t>Ciclo</a:t>
          </a:r>
          <a:r>
            <a:rPr lang="en-US" sz="4400" kern="1200" dirty="0"/>
            <a:t> de QI</a:t>
          </a:r>
          <a:endParaRPr lang="en-US" sz="44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020891" y="2164260"/>
        <a:ext cx="2710422" cy="1841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5C166-C3B1-471D-AF2E-7A98FB6F6BC5}">
      <dsp:nvSpPr>
        <dsp:cNvPr id="0" name=""/>
        <dsp:cNvSpPr/>
      </dsp:nvSpPr>
      <dsp:spPr>
        <a:xfrm>
          <a:off x="3114543" y="-106595"/>
          <a:ext cx="4129923" cy="4129923"/>
        </a:xfrm>
        <a:prstGeom prst="circularArrow">
          <a:avLst>
            <a:gd name="adj1" fmla="val 5544"/>
            <a:gd name="adj2" fmla="val 330680"/>
            <a:gd name="adj3" fmla="val 13736160"/>
            <a:gd name="adj4" fmla="val 17410213"/>
            <a:gd name="adj5" fmla="val 5757"/>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2198B555-48E8-49FB-8D1C-FA57DA8193DD}">
      <dsp:nvSpPr>
        <dsp:cNvPr id="0" name=""/>
        <dsp:cNvSpPr/>
      </dsp:nvSpPr>
      <dsp:spPr>
        <a:xfrm>
          <a:off x="4196025" y="-78545"/>
          <a:ext cx="1966959" cy="98347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SzPct val="92000"/>
            <a:buFont typeface="+mj-lt"/>
            <a:buNone/>
          </a:pPr>
          <a:r>
            <a:rPr lang="en-US" sz="1400" b="1" kern="1200" dirty="0" err="1">
              <a:latin typeface="Open Sans" panose="020B0606030504020204" pitchFamily="34" charset="0"/>
              <a:ea typeface="Open Sans" panose="020B0606030504020204" pitchFamily="34" charset="0"/>
              <a:cs typeface="Open Sans" panose="020B0606030504020204" pitchFamily="34" charset="0"/>
            </a:rPr>
            <a:t>Elige</a:t>
          </a:r>
          <a:r>
            <a:rPr lang="en-US" sz="1400" b="1" kern="1200" dirty="0">
              <a:latin typeface="Open Sans" panose="020B0606030504020204" pitchFamily="34" charset="0"/>
              <a:ea typeface="Open Sans" panose="020B0606030504020204" pitchFamily="34" charset="0"/>
              <a:cs typeface="Open Sans" panose="020B0606030504020204" pitchFamily="34" charset="0"/>
            </a:rPr>
            <a:t> </a:t>
          </a:r>
          <a:r>
            <a:rPr lang="en-US" sz="1400" b="1" kern="1200" dirty="0" err="1">
              <a:latin typeface="Open Sans" panose="020B0606030504020204" pitchFamily="34" charset="0"/>
              <a:ea typeface="Open Sans" panose="020B0606030504020204" pitchFamily="34" charset="0"/>
              <a:cs typeface="Open Sans" panose="020B0606030504020204" pitchFamily="34" charset="0"/>
            </a:rPr>
            <a:t>una</a:t>
          </a:r>
          <a:r>
            <a:rPr lang="en-US" sz="1400" b="1" kern="1200" dirty="0">
              <a:latin typeface="Open Sans" panose="020B0606030504020204" pitchFamily="34" charset="0"/>
              <a:ea typeface="Open Sans" panose="020B0606030504020204" pitchFamily="34" charset="0"/>
              <a:cs typeface="Open Sans" panose="020B0606030504020204" pitchFamily="34" charset="0"/>
            </a:rPr>
            <a:t> meta</a:t>
          </a:r>
          <a:endParaRPr lang="en-US" sz="1400" b="1" kern="1200" dirty="0"/>
        </a:p>
      </dsp:txBody>
      <dsp:txXfrm>
        <a:off x="4244034" y="-30536"/>
        <a:ext cx="1870941" cy="887461"/>
      </dsp:txXfrm>
    </dsp:sp>
    <dsp:sp modelId="{3785E0B2-3124-4E04-AA59-3C28E0706CBE}">
      <dsp:nvSpPr>
        <dsp:cNvPr id="0" name=""/>
        <dsp:cNvSpPr/>
      </dsp:nvSpPr>
      <dsp:spPr>
        <a:xfrm>
          <a:off x="5896048" y="1138387"/>
          <a:ext cx="1966959" cy="98347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Open Sans" panose="020B0606030504020204" pitchFamily="34" charset="0"/>
              <a:ea typeface="Open Sans" panose="020B0606030504020204" pitchFamily="34" charset="0"/>
              <a:cs typeface="Open Sans" panose="020B0606030504020204" pitchFamily="34" charset="0"/>
            </a:rPr>
            <a:t>Registre la meta en el formulario de participación en el ciclo QI.</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944057" y="1186396"/>
        <a:ext cx="1870941" cy="887461"/>
      </dsp:txXfrm>
    </dsp:sp>
    <dsp:sp modelId="{47148D2B-FBCE-4583-AD33-8FCF0664CB80}">
      <dsp:nvSpPr>
        <dsp:cNvPr id="0" name=""/>
        <dsp:cNvSpPr/>
      </dsp:nvSpPr>
      <dsp:spPr>
        <a:xfrm>
          <a:off x="5620016" y="2769217"/>
          <a:ext cx="1966959" cy="98347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Open Sans" panose="020B0606030504020204" pitchFamily="34" charset="0"/>
              <a:ea typeface="Open Sans" panose="020B0606030504020204" pitchFamily="34" charset="0"/>
              <a:cs typeface="Open Sans" panose="020B0606030504020204" pitchFamily="34" charset="0"/>
            </a:rPr>
            <a:t>Reciba fondos de apoyo, explore recursos, trabaje en su meta</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668025" y="2817226"/>
        <a:ext cx="1870941" cy="887461"/>
      </dsp:txXfrm>
    </dsp:sp>
    <dsp:sp modelId="{DAFDE463-3DDA-4062-8927-969692BE79C0}">
      <dsp:nvSpPr>
        <dsp:cNvPr id="0" name=""/>
        <dsp:cNvSpPr/>
      </dsp:nvSpPr>
      <dsp:spPr>
        <a:xfrm>
          <a:off x="2636072" y="2560304"/>
          <a:ext cx="2214855" cy="1301114"/>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Open Sans" panose="020B0606030504020204" pitchFamily="34" charset="0"/>
              <a:ea typeface="Open Sans" panose="020B0606030504020204" pitchFamily="34" charset="0"/>
              <a:cs typeface="Open Sans" panose="020B0606030504020204" pitchFamily="34" charset="0"/>
            </a:rPr>
            <a:t>Complete el formulario de reflexión del ciclo de calidad de vida después de 12 meses</a:t>
          </a:r>
          <a:endParaRPr lang="en-US" sz="14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2699587" y="2623819"/>
        <a:ext cx="2087825" cy="1174084"/>
      </dsp:txXfrm>
    </dsp:sp>
    <dsp:sp modelId="{6F1CFC31-D9FD-4C75-A1F8-416C9FD80687}">
      <dsp:nvSpPr>
        <dsp:cNvPr id="0" name=""/>
        <dsp:cNvSpPr/>
      </dsp:nvSpPr>
      <dsp:spPr>
        <a:xfrm>
          <a:off x="2546120" y="1138387"/>
          <a:ext cx="1966959" cy="983479"/>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latin typeface="Open Sans" panose="020B0606030504020204" pitchFamily="34" charset="0"/>
              <a:ea typeface="Open Sans" panose="020B0606030504020204" pitchFamily="34" charset="0"/>
              <a:cs typeface="Open Sans" panose="020B0606030504020204" pitchFamily="34" charset="0"/>
            </a:rPr>
            <a:t>Recibir</a:t>
          </a:r>
          <a:r>
            <a:rPr lang="en-US" sz="1400" b="1" kern="1200" dirty="0">
              <a:latin typeface="Open Sans" panose="020B0606030504020204" pitchFamily="34" charset="0"/>
              <a:ea typeface="Open Sans" panose="020B0606030504020204" pitchFamily="34" charset="0"/>
              <a:cs typeface="Open Sans" panose="020B0606030504020204" pitchFamily="34" charset="0"/>
            </a:rPr>
            <a:t> </a:t>
          </a:r>
          <a:r>
            <a:rPr lang="en-US" sz="1400" b="1" kern="1200" dirty="0" err="1">
              <a:latin typeface="Open Sans" panose="020B0606030504020204" pitchFamily="34" charset="0"/>
              <a:ea typeface="Open Sans" panose="020B0606030504020204" pitchFamily="34" charset="0"/>
              <a:cs typeface="Open Sans" panose="020B0606030504020204" pitchFamily="34" charset="0"/>
            </a:rPr>
            <a:t>fondos</a:t>
          </a:r>
          <a:r>
            <a:rPr lang="en-US" sz="1400" b="1" kern="1200" dirty="0">
              <a:latin typeface="Open Sans" panose="020B0606030504020204" pitchFamily="34" charset="0"/>
              <a:ea typeface="Open Sans" panose="020B0606030504020204" pitchFamily="34" charset="0"/>
              <a:cs typeface="Open Sans" panose="020B0606030504020204" pitchFamily="34" charset="0"/>
            </a:rPr>
            <a:t> de </a:t>
          </a:r>
          <a:r>
            <a:rPr lang="en-US" sz="1400" b="1" kern="1200" dirty="0" err="1">
              <a:latin typeface="Open Sans" panose="020B0606030504020204" pitchFamily="34" charset="0"/>
              <a:ea typeface="Open Sans" panose="020B0606030504020204" pitchFamily="34" charset="0"/>
              <a:cs typeface="Open Sans" panose="020B0606030504020204" pitchFamily="34" charset="0"/>
            </a:rPr>
            <a:t>incentivo</a:t>
          </a:r>
          <a:r>
            <a:rPr lang="en-US" sz="1400" b="1" kern="1200" dirty="0">
              <a:latin typeface="Open Sans" panose="020B0606030504020204" pitchFamily="34" charset="0"/>
              <a:ea typeface="Open Sans" panose="020B0606030504020204" pitchFamily="34" charset="0"/>
              <a:cs typeface="Open Sans" panose="020B0606030504020204" pitchFamily="34" charset="0"/>
            </a:rPr>
            <a:t> (</a:t>
          </a:r>
          <a:r>
            <a:rPr lang="en-US" sz="1400" b="1" kern="1200" dirty="0" err="1">
              <a:latin typeface="Open Sans" panose="020B0606030504020204" pitchFamily="34" charset="0"/>
              <a:ea typeface="Open Sans" panose="020B0606030504020204" pitchFamily="34" charset="0"/>
              <a:cs typeface="Open Sans" panose="020B0606030504020204" pitchFamily="34" charset="0"/>
            </a:rPr>
            <a:t>Cantidad</a:t>
          </a:r>
          <a:r>
            <a:rPr lang="en-US" sz="1400" b="1" kern="1200" dirty="0">
              <a:latin typeface="Open Sans" panose="020B0606030504020204" pitchFamily="34" charset="0"/>
              <a:ea typeface="Open Sans" panose="020B0606030504020204" pitchFamily="34" charset="0"/>
              <a:cs typeface="Open Sans" panose="020B0606030504020204" pitchFamily="34" charset="0"/>
            </a:rPr>
            <a:t> </a:t>
          </a:r>
          <a:r>
            <a:rPr lang="en-US" sz="1400" b="1" kern="1200" dirty="0" err="1">
              <a:latin typeface="Open Sans" panose="020B0606030504020204" pitchFamily="34" charset="0"/>
              <a:ea typeface="Open Sans" panose="020B0606030504020204" pitchFamily="34" charset="0"/>
              <a:cs typeface="Open Sans" panose="020B0606030504020204" pitchFamily="34" charset="0"/>
            </a:rPr>
            <a:t>por</a:t>
          </a:r>
          <a:r>
            <a:rPr lang="en-US" sz="1400" b="1" kern="1200" dirty="0">
              <a:latin typeface="Open Sans" panose="020B0606030504020204" pitchFamily="34" charset="0"/>
              <a:ea typeface="Open Sans" panose="020B0606030504020204" pitchFamily="34" charset="0"/>
              <a:cs typeface="Open Sans" panose="020B0606030504020204" pitchFamily="34" charset="0"/>
            </a:rPr>
            <a:t> </a:t>
          </a:r>
          <a:r>
            <a:rPr lang="en-US" sz="1400" b="1" kern="1200" dirty="0" err="1">
              <a:latin typeface="Open Sans" panose="020B0606030504020204" pitchFamily="34" charset="0"/>
              <a:ea typeface="Open Sans" panose="020B0606030504020204" pitchFamily="34" charset="0"/>
              <a:cs typeface="Open Sans" panose="020B0606030504020204" pitchFamily="34" charset="0"/>
            </a:rPr>
            <a:t>determinar</a:t>
          </a:r>
          <a:r>
            <a:rPr lang="en-US" sz="1400" b="1" kern="1200" dirty="0">
              <a:latin typeface="Open Sans" panose="020B0606030504020204" pitchFamily="34" charset="0"/>
              <a:ea typeface="Open Sans" panose="020B0606030504020204" pitchFamily="34" charset="0"/>
              <a:cs typeface="Open Sans" panose="020B0606030504020204" pitchFamily="34" charset="0"/>
            </a:rPr>
            <a:t>)</a:t>
          </a:r>
        </a:p>
      </dsp:txBody>
      <dsp:txXfrm>
        <a:off x="2594129" y="1186396"/>
        <a:ext cx="1870941" cy="8874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643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ftr" idx="11"/>
          </p:nvPr>
        </p:nvSpPr>
        <p:spPr>
          <a:xfrm>
            <a:off x="0" y="8829967"/>
            <a:ext cx="2971800" cy="46643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
        <p:nvSpPr>
          <p:cNvPr id="8" name="Google Shape;8;n"/>
          <p:cNvSpPr>
            <a:spLocks noGrp="1" noRot="1" noChangeAspect="1"/>
          </p:cNvSpPr>
          <p:nvPr>
            <p:ph type="sldImg" idx="3"/>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162" name="Google Shape;162;p1:notes"/>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a:t>Discute los beneficios de ser parte de Spark</a:t>
            </a:r>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dirty="0"/>
              <a:t>Si lo desea, puede involucrar a los participantes preguntándoles qué esperan obtener al participar en Spark.</a:t>
            </a:r>
            <a:endParaRPr dirty="0"/>
          </a:p>
        </p:txBody>
      </p:sp>
      <p:sp>
        <p:nvSpPr>
          <p:cNvPr id="323" name="Google Shape;323;p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156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dirty="0"/>
              <a:t>Pida a los participantes que compartan cualquier pregunta que tengan, ya sea levantando la mano o en el chat.</a:t>
            </a:r>
          </a:p>
          <a:p>
            <a:pPr marL="457200" marR="0" lvl="0" indent="-228600" algn="l" rtl="0">
              <a:lnSpc>
                <a:spcPct val="100000"/>
              </a:lnSpc>
              <a:spcBef>
                <a:spcPts val="0"/>
              </a:spcBef>
              <a:spcAft>
                <a:spcPts val="0"/>
              </a:spcAft>
              <a:buClr>
                <a:srgbClr val="000000"/>
              </a:buClr>
              <a:buSzPts val="1400"/>
              <a:buFont typeface="Arial"/>
              <a:buNone/>
            </a:pPr>
            <a:endParaRPr lang="es-ES" dirty="0"/>
          </a:p>
          <a:p>
            <a:pPr marL="457200" marR="0" lvl="0" indent="-228600" algn="l" rtl="0">
              <a:lnSpc>
                <a:spcPct val="100000"/>
              </a:lnSpc>
              <a:spcBef>
                <a:spcPts val="0"/>
              </a:spcBef>
              <a:spcAft>
                <a:spcPts val="0"/>
              </a:spcAft>
              <a:buClr>
                <a:srgbClr val="000000"/>
              </a:buClr>
              <a:buSzPts val="1400"/>
              <a:buFont typeface="Arial"/>
              <a:buNone/>
            </a:pPr>
            <a:r>
              <a:rPr lang="es-ES" dirty="0"/>
              <a:t>A menudo surgen preguntas relacionadas con el apoyo financiero. Puede pedirles a los participantes que guarden esas preguntas hasta que se complete esa sección de la orientación.</a:t>
            </a:r>
            <a:endParaRPr lang="en-US"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80" name="Google Shape;380;p2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561dfbcf36_0_4: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7" name="Google Shape;387;g1561dfbcf36_0_4: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
        <p:nvSpPr>
          <p:cNvPr id="388" name="Google Shape;388;g1561dfbcf36_0_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Esta es una descripción general de las 2 vías diferentes para participar en Spark.</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err="1">
                <a:solidFill>
                  <a:schemeClr val="dk1"/>
                </a:solidFill>
                <a:latin typeface="Calibri"/>
                <a:ea typeface="Calibri"/>
                <a:cs typeface="Calibri"/>
                <a:sym typeface="Calibri"/>
              </a:rPr>
              <a:t>The</a:t>
            </a:r>
            <a:r>
              <a:rPr lang="es-ES" sz="1200" dirty="0">
                <a:solidFill>
                  <a:schemeClr val="dk1"/>
                </a:solidFill>
                <a:latin typeface="Calibri"/>
                <a:ea typeface="Calibri"/>
                <a:cs typeface="Calibri"/>
                <a:sym typeface="Calibri"/>
              </a:rPr>
              <a:t> Portfolio </a:t>
            </a:r>
            <a:r>
              <a:rPr lang="es-ES" sz="1200" dirty="0" err="1">
                <a:solidFill>
                  <a:schemeClr val="dk1"/>
                </a:solidFill>
                <a:latin typeface="Calibri"/>
                <a:ea typeface="Calibri"/>
                <a:cs typeface="Calibri"/>
                <a:sym typeface="Calibri"/>
              </a:rPr>
              <a:t>Pathway</a:t>
            </a:r>
            <a:r>
              <a:rPr lang="es-ES" sz="1200" dirty="0">
                <a:solidFill>
                  <a:schemeClr val="dk1"/>
                </a:solidFill>
                <a:latin typeface="Calibri"/>
                <a:ea typeface="Calibri"/>
                <a:cs typeface="Calibri"/>
                <a:sym typeface="Calibri"/>
              </a:rPr>
              <a:t> (debe estar incluido en ERDC para hacer esto)</a:t>
            </a: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La Ruta Ciclista de QI (todos pueden hacer esto)</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 Comience completando la Solicitud de participación de Spark (formulario en línea).</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El personal del TRI revisará su solicitud y se le enviará un correo electrónico específico para la ruta que elija.</a:t>
            </a:r>
            <a:endParaRPr dirty="0"/>
          </a:p>
        </p:txBody>
      </p:sp>
      <p:sp>
        <p:nvSpPr>
          <p:cNvPr id="513" name="Google Shape;513;p2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13</a:t>
            </a:fld>
            <a:endParaRPr>
              <a:solidFill>
                <a:srgbClr val="000000"/>
              </a:solidFill>
              <a:latin typeface="Calibri"/>
              <a:ea typeface="Calibri"/>
              <a:cs typeface="Calibri"/>
              <a:sym typeface="Calibri"/>
            </a:endParaRPr>
          </a:p>
        </p:txBody>
      </p:sp>
      <p:sp>
        <p:nvSpPr>
          <p:cNvPr id="514" name="Google Shape;514;p20:notes"/>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Esta es una descripción general de las 2 vías diferentes para participar en Spark.</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err="1">
                <a:solidFill>
                  <a:schemeClr val="dk1"/>
                </a:solidFill>
                <a:latin typeface="Calibri"/>
                <a:ea typeface="Calibri"/>
                <a:cs typeface="Calibri"/>
                <a:sym typeface="Calibri"/>
              </a:rPr>
              <a:t>The</a:t>
            </a:r>
            <a:r>
              <a:rPr lang="es-ES" sz="1200" dirty="0">
                <a:solidFill>
                  <a:schemeClr val="dk1"/>
                </a:solidFill>
                <a:latin typeface="Calibri"/>
                <a:ea typeface="Calibri"/>
                <a:cs typeface="Calibri"/>
                <a:sym typeface="Calibri"/>
              </a:rPr>
              <a:t> Portfolio </a:t>
            </a:r>
            <a:r>
              <a:rPr lang="es-ES" sz="1200" dirty="0" err="1">
                <a:solidFill>
                  <a:schemeClr val="dk1"/>
                </a:solidFill>
                <a:latin typeface="Calibri"/>
                <a:ea typeface="Calibri"/>
                <a:cs typeface="Calibri"/>
                <a:sym typeface="Calibri"/>
              </a:rPr>
              <a:t>Pathway</a:t>
            </a:r>
            <a:r>
              <a:rPr lang="es-ES" sz="1200" dirty="0">
                <a:solidFill>
                  <a:schemeClr val="dk1"/>
                </a:solidFill>
                <a:latin typeface="Calibri"/>
                <a:ea typeface="Calibri"/>
                <a:cs typeface="Calibri"/>
                <a:sym typeface="Calibri"/>
              </a:rPr>
              <a:t> (debe estar incluido en ERDC para hacer esto)</a:t>
            </a: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La Ruta Ciclista de QI (todos pueden hacer esto)</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 Comience completando la Solicitud de participación de Spark (formulario en línea).</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El personal del TRI revisará su solicitud y se le enviará un correo electrónico específico para la ruta que elija.</a:t>
            </a:r>
            <a:endParaRPr dirty="0"/>
          </a:p>
        </p:txBody>
      </p:sp>
      <p:sp>
        <p:nvSpPr>
          <p:cNvPr id="513" name="Google Shape;513;p2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14</a:t>
            </a:fld>
            <a:endParaRPr>
              <a:solidFill>
                <a:srgbClr val="000000"/>
              </a:solidFill>
              <a:latin typeface="Calibri"/>
              <a:ea typeface="Calibri"/>
              <a:cs typeface="Calibri"/>
              <a:sym typeface="Calibri"/>
            </a:endParaRPr>
          </a:p>
        </p:txBody>
      </p:sp>
      <p:sp>
        <p:nvSpPr>
          <p:cNvPr id="514" name="Google Shape;514;p20:notes"/>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78709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ciclos de mejora de la calidad están diseñados para permitir que los programas elijan una meta que sea significativa para ellos y su programa. Está diseñado para ser algo pensado y lograrlo requiere algo de tiempo y esfuerzo.</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4617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The application lists the steps for participation.</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509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s-ES" dirty="0"/>
              <a:t>La aplicación le pregunta si está incluido en ERDC. Si elige sí, tiene la opción de elegir Portafolio o Ciclo QI.</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5713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s-ES" dirty="0"/>
              <a:t>La aplicación le pregunta si está incluido en ERDC. Si elige sí, tiene la opción de elegir Portafolio o Ciclo QI.</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3804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Después de completar la Solicitud de participación de Spark, recibirá un correo electrónico de bienvenida de Spark que contendrá descargas y/o enlaces a:</a:t>
            </a:r>
          </a:p>
          <a:p>
            <a:r>
              <a:rPr lang="es-ES" dirty="0"/>
              <a:t>Certificado de Compromiso de Calidad</a:t>
            </a:r>
          </a:p>
          <a:p>
            <a:r>
              <a:rPr lang="es-ES" dirty="0"/>
              <a:t>Póster de cumplimiento que explica los requisitos para lograr y mantener una calificación.</a:t>
            </a:r>
          </a:p>
          <a:p>
            <a:r>
              <a:rPr lang="es-ES" dirty="0"/>
              <a:t>Portal Seguro - Información sobre cómo solicitar fondos de apoyo</a:t>
            </a:r>
          </a:p>
          <a:p>
            <a:r>
              <a:rPr lang="es-ES" dirty="0"/>
              <a:t>Información sobre cómo registrarse en el sitio web de Recursos QRIS</a:t>
            </a:r>
          </a:p>
          <a:p>
            <a:endParaRPr lang="es-ES" dirty="0"/>
          </a:p>
          <a:p>
            <a:r>
              <a:rPr lang="es-ES" dirty="0"/>
              <a:t>Si necesita que le imprimamos y le enviemos algo por correo, comuníquese con la línea de ayuda de Spark.</a:t>
            </a:r>
            <a:endParaRPr lang="en-US" dirty="0"/>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If you need anything printed and mailed to you, contact the Spark Helpline.</a:t>
            </a:r>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856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Se está grabando el entrenamiento.</a:t>
            </a:r>
          </a:p>
          <a:p>
            <a:endParaRPr lang="es-ES" dirty="0"/>
          </a:p>
          <a:p>
            <a:r>
              <a:rPr lang="es-ES" dirty="0"/>
              <a:t>ENCUESTA 1</a:t>
            </a:r>
          </a:p>
          <a:p>
            <a:r>
              <a:rPr lang="es-ES" dirty="0"/>
              <a:t>ENCUESTA 2</a:t>
            </a:r>
          </a:p>
          <a:p>
            <a:endParaRPr lang="es-ES" dirty="0"/>
          </a:p>
          <a:p>
            <a:r>
              <a:rPr lang="es-ES" dirty="0"/>
              <a:t>Pida a los participantes que escriban sus nombres en el chat para fines de asistencia.</a:t>
            </a:r>
          </a:p>
          <a:p>
            <a:r>
              <a:rPr lang="es-ES" dirty="0"/>
              <a:t>Invite a los participantes a hacer preguntas levantando la mano o utilizando el cuadro de chat.</a:t>
            </a:r>
          </a:p>
          <a:p>
            <a:r>
              <a:rPr lang="es-ES" dirty="0"/>
              <a:t>Informe a los participantes que completen una evaluación de la capacitación al final de la sesión.</a:t>
            </a:r>
          </a:p>
          <a:p>
            <a:r>
              <a:rPr lang="es-ES" dirty="0"/>
              <a:t>Pida a los participantes que silencien sus micrófonos. Anime a los participantes a dejar sus cámaras prendidas.</a:t>
            </a:r>
          </a:p>
          <a:p>
            <a:r>
              <a:rPr lang="es-ES" dirty="0"/>
              <a:t>Informe a los participantes que recibirán crédito ORO por la sesión, pero que deben permanecer hasta el final. Enviaremos las horas a la categoría de conocimientos básicos de Gestión de programas de ORO.</a:t>
            </a:r>
            <a:endParaRPr lang="en-US" sz="1800" dirty="0">
              <a:solidFill>
                <a:schemeClr val="dk1"/>
              </a:solidFill>
              <a:latin typeface="Calibri"/>
              <a:cs typeface="Calibri"/>
              <a:sym typeface="Calibri"/>
            </a:endParaRPr>
          </a:p>
          <a:p>
            <a:pPr marL="171450" lvl="0" indent="-209550" algn="l" rtl="0">
              <a:lnSpc>
                <a:spcPct val="100000"/>
              </a:lnSpc>
              <a:spcBef>
                <a:spcPts val="0"/>
              </a:spcBef>
              <a:spcAft>
                <a:spcPts val="0"/>
              </a:spcAft>
              <a:buClr>
                <a:schemeClr val="dk1"/>
              </a:buClr>
              <a:buSzPts val="1800"/>
              <a:buFont typeface="Arial"/>
              <a:buChar char="•"/>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8060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Así es como se ve el formulario de participación.</a:t>
            </a:r>
          </a:p>
          <a:p>
            <a:endParaRPr lang="es-ES" dirty="0"/>
          </a:p>
          <a:p>
            <a:r>
              <a:rPr lang="es-ES" dirty="0"/>
              <a:t>Siga el enlace en su correo electrónico de bienvenida para acceder a este formulario. No tengas miedo de mirarlo para ver qué es antes de determinar tu objetivo.</a:t>
            </a:r>
          </a:p>
          <a:p>
            <a:endParaRPr lang="es-ES" dirty="0"/>
          </a:p>
          <a:p>
            <a:r>
              <a:rPr lang="es-ES" dirty="0"/>
              <a:t>Debe completarse para registrar su participación en el ciclo de QI y pasar al siguiente paso para solicitar fondos de apoyo.</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8594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Puede iniciar el formulario y volver a él más tarde para completarlo.</a:t>
            </a: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7979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Puede encontrar algunos recursos aquí para ayudarle con la selección de objetivos y la búsqueda de recursos. Es visible y descargable.</a:t>
            </a: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1280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Así es como se ve la primera página del formulario. Está configurado por el dominio Spark actual. No está limitado a ninguno de los ejemplos de objetivos aquí ni a los recursos enumerados. Es solo un punto de partida para ayudarle a pensar en ideas.</a:t>
            </a:r>
          </a:p>
          <a:p>
            <a:endParaRPr lang="es-ES" dirty="0"/>
          </a:p>
          <a:p>
            <a:r>
              <a:rPr lang="es-ES" dirty="0"/>
              <a:t>Si encuentra otros recursos útiles, compártalos enviando un correo electrónico a la línea de ayuda de Spark.</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3154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sección Documentación de objetivos es parte del Formulario de participación en el ciclo QI y explica el marco de objetivos SMARTIE.</a:t>
            </a:r>
          </a:p>
          <a:p>
            <a:endParaRPr lang="es-ES" dirty="0"/>
          </a:p>
          <a:p>
            <a:r>
              <a:rPr lang="es-ES" dirty="0"/>
              <a:t>El marco de objetivos SMARTIE fomenta metas que son</a:t>
            </a:r>
          </a:p>
          <a:p>
            <a:r>
              <a:rPr lang="es-ES" dirty="0"/>
              <a:t>Específico</a:t>
            </a:r>
          </a:p>
          <a:p>
            <a:r>
              <a:rPr lang="es-ES" dirty="0"/>
              <a:t>Mensurable</a:t>
            </a:r>
          </a:p>
          <a:p>
            <a:r>
              <a:rPr lang="es-ES" dirty="0"/>
              <a:t>Realizable</a:t>
            </a:r>
          </a:p>
          <a:p>
            <a:r>
              <a:rPr lang="es-ES" dirty="0"/>
              <a:t>Realista</a:t>
            </a:r>
          </a:p>
          <a:p>
            <a:r>
              <a:rPr lang="es-ES" dirty="0"/>
              <a:t>Con límite de tiempo y seguimiento</a:t>
            </a:r>
          </a:p>
          <a:p>
            <a:r>
              <a:rPr lang="es-ES" dirty="0"/>
              <a:t>Inclusivo</a:t>
            </a:r>
          </a:p>
          <a:p>
            <a:r>
              <a:rPr lang="es-ES" dirty="0"/>
              <a:t>Equitativo</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478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No hay respuestas correctas o incorrectas para estas preguntas.</a:t>
            </a:r>
          </a:p>
          <a:p>
            <a:r>
              <a:rPr lang="es-ES" dirty="0"/>
              <a:t>Simplemente documente sus respuestas para demostrar que ha pensado detenidamente cómo abordará el logro de su objetivo y ha considerado todas las preguntas en el marco de objetivos SMARTIE.</a:t>
            </a:r>
          </a:p>
          <a:p>
            <a:r>
              <a:rPr lang="es-ES" dirty="0"/>
              <a:t>Probablemente habrá cambios en su plan a medida que pase el tiempo y podrá documentar esos cambios cuando complete el formulario de reflexión después de 12 meses.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2418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Un QIS puede comunicarse con usted para ofrecerle ayuda para lograr su objetivo, o puede comunicarse usted mismo con un QIS o con la línea de ayuda de Spark, si es necesario.</a:t>
            </a: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4702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Después de enviar los formularios completos, recibirá su cheque en 3 a 5 semanas. Es importante asegurarse de que la información esté completa y precisa para evitar demoras en la recepción de sus fondos.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3189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Recibirá un enlace en el correo electrónico de confirmación de su formulario de participación en el ciclo QI para que pueda obtener una vista previa. Pero no lo complete hasta que terminen los 12 meses.</a:t>
            </a:r>
          </a:p>
          <a:p>
            <a:endParaRPr lang="es-ES" dirty="0"/>
          </a:p>
          <a:p>
            <a:r>
              <a:rPr lang="es-ES" dirty="0"/>
              <a:t>Se le enviará el enlace nuevamente y un recordatorio cerca del final del período de 12 meses.</a:t>
            </a:r>
          </a:p>
          <a:p>
            <a:endParaRPr lang="es-ES" dirty="0"/>
          </a:p>
          <a:p>
            <a:r>
              <a:rPr lang="es-ES" dirty="0"/>
              <a:t>Esto es para registrar su progreso en el logro de su objetivo: qué salió bien, qué no, impacto del programa, lecciones aprendidas, etc.</a:t>
            </a:r>
          </a:p>
          <a:p>
            <a:endParaRPr lang="es-ES" dirty="0"/>
          </a:p>
          <a:p>
            <a:r>
              <a:rPr lang="es-ES" dirty="0"/>
              <a:t>Después de completarlo, recibirá automáticamente sus fondos de incentivo; no es necesario que los solicite.</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079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No sabemos cómo será el Spark rediseñado, pero implicará una mejora de calidad</a:t>
            </a:r>
          </a:p>
          <a:p>
            <a:r>
              <a:rPr lang="es-ES" dirty="0"/>
              <a:t>Cualquier esfuerzo de mejora de la calidad que se realice ahora será beneficioso para su programa y ayudará a aportar información al Spark rediseñado.</a:t>
            </a:r>
          </a:p>
          <a:p>
            <a:r>
              <a:rPr lang="es-ES" dirty="0"/>
              <a:t>Proporcionaremos una amplia comunicación cuando sepamos más. Asegúrese de consultar el sitio web para obtener actualizaciones.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028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800" i="0" dirty="0">
                <a:solidFill>
                  <a:schemeClr val="dk1"/>
                </a:solidFill>
                <a:latin typeface="Calibri"/>
                <a:ea typeface="Calibri"/>
                <a:cs typeface="Calibri"/>
                <a:sym typeface="Calibri"/>
              </a:rPr>
              <a:t>Resultados y objetivos de la formación</a:t>
            </a:r>
          </a:p>
          <a:p>
            <a:pPr marL="285750" lvl="0" indent="-285750" algn="l" rtl="0">
              <a:lnSpc>
                <a:spcPct val="100000"/>
              </a:lnSpc>
              <a:spcBef>
                <a:spcPts val="0"/>
              </a:spcBef>
              <a:spcAft>
                <a:spcPts val="0"/>
              </a:spcAft>
              <a:buSzPts val="1400"/>
              <a:buFont typeface="Arial" panose="020B0604020202020204" pitchFamily="34" charset="0"/>
              <a:buChar char="•"/>
            </a:pPr>
            <a:r>
              <a:rPr lang="es-ES" sz="1800" i="0" dirty="0">
                <a:solidFill>
                  <a:schemeClr val="dk1"/>
                </a:solidFill>
                <a:latin typeface="Calibri"/>
                <a:ea typeface="Calibri"/>
                <a:cs typeface="Calibri"/>
                <a:sym typeface="Calibri"/>
              </a:rPr>
              <a:t>Revisar los objetivos generales para la orientación </a:t>
            </a:r>
            <a:r>
              <a:rPr lang="es-ES" sz="1800" i="0" dirty="0" err="1">
                <a:solidFill>
                  <a:schemeClr val="dk1"/>
                </a:solidFill>
                <a:latin typeface="Calibri"/>
                <a:ea typeface="Calibri"/>
                <a:cs typeface="Calibri"/>
                <a:sym typeface="Calibri"/>
              </a:rPr>
              <a:t>Spark</a:t>
            </a:r>
            <a:r>
              <a:rPr lang="es-ES" sz="1800" i="0" dirty="0">
                <a:solidFill>
                  <a:schemeClr val="dk1"/>
                </a:solidFill>
                <a:latin typeface="Calibri"/>
                <a:ea typeface="Calibri"/>
                <a:cs typeface="Calibri"/>
                <a:sym typeface="Calibri"/>
              </a:rPr>
              <a:t>.</a:t>
            </a:r>
            <a:endParaRPr lang="en-US" sz="1800" i="1" dirty="0">
              <a:solidFill>
                <a:schemeClr val="dk1"/>
              </a:solidFill>
              <a:latin typeface="Calibri"/>
              <a:ea typeface="Calibri"/>
              <a:cs typeface="Calibri"/>
              <a:sym typeface="Calibri"/>
            </a:endParaRPr>
          </a:p>
        </p:txBody>
      </p:sp>
      <p:sp>
        <p:nvSpPr>
          <p:cNvPr id="170" name="Google Shape;170;p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3</a:t>
            </a:fld>
            <a:endParaRPr>
              <a:solidFill>
                <a:srgbClr val="000000"/>
              </a:solidFill>
              <a:latin typeface="Calibri"/>
              <a:ea typeface="Calibri"/>
              <a:cs typeface="Calibri"/>
              <a:sym typeface="Calibri"/>
            </a:endParaRPr>
          </a:p>
        </p:txBody>
      </p:sp>
      <p:sp>
        <p:nvSpPr>
          <p:cNvPr id="171" name="Google Shape;171;p2:notes"/>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80" name="Google Shape;380;p2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385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561dfbcf36_0_10: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a:t>Spark tiene muchos recursos disponibles para respaldar su participación.</a:t>
            </a:r>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dirty="0"/>
              <a:t>¡No es necesario que hagas esto solo!</a:t>
            </a:r>
            <a:endParaRPr dirty="0"/>
          </a:p>
        </p:txBody>
      </p:sp>
      <p:sp>
        <p:nvSpPr>
          <p:cNvPr id="354" name="Google Shape;354;g1561dfbcf36_0_10: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
        <p:nvSpPr>
          <p:cNvPr id="355" name="Google Shape;355;g1561dfbcf36_0_1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a:t>Los apoyos financieros de Spark se pueden utilizar para los costos relacionados con la realización de mejoras en el programa y el mantenimiento de prácticas de calidad.</a:t>
            </a:r>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dirty="0"/>
              <a:t>El plan de mejora de la calidad puede ayudar a determinar cómo gastar sus fondos de Spark.</a:t>
            </a:r>
          </a:p>
          <a:p>
            <a:pPr marL="0" lvl="0" indent="0" algn="l" rtl="0">
              <a:lnSpc>
                <a:spcPct val="100000"/>
              </a:lnSpc>
              <a:spcBef>
                <a:spcPts val="0"/>
              </a:spcBef>
              <a:spcAft>
                <a:spcPts val="0"/>
              </a:spcAft>
              <a:buSzPts val="1400"/>
              <a:buNone/>
            </a:pPr>
            <a:r>
              <a:rPr lang="es-ES" dirty="0"/>
              <a:t>Los fondos no se pueden utilizar para mejoras del capitolio (cambios permanentes en su hogar/instalación) ni para materiales religiosos y no están destinados a los costos operativos generales del programa.</a:t>
            </a:r>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dirty="0"/>
              <a:t>Los programas deben completar un formulario de Solicitud de apoyos y se requiere un formulario W-9 sustituto de WOU. Los fondos pueden estar sujetos a impuestos. Hable con un asesor financiero para comprender las implicaciones fiscales.</a:t>
            </a:r>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dirty="0"/>
              <a:t>La cantidad de fondos está determinada por el tamaño del programa y, cuando corresponda, el nivel de estrellas alcanzado.</a:t>
            </a:r>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dirty="0"/>
              <a:t>Los fondos de apoyo varían entre $1000 y $2000 dependiendo del tamaño del programa.</a:t>
            </a:r>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dirty="0"/>
              <a:t>Los fondos de incentivo varían entre $500 y $2500, según el tamaño del programa y el nivel de estrellas alcanzado.</a:t>
            </a:r>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dirty="0"/>
              <a:t>Los programas acreditados como NAEYC y NAFCC reciben diferentes montos</a:t>
            </a:r>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dirty="0"/>
              <a:t>Los programas Head </a:t>
            </a:r>
            <a:r>
              <a:rPr lang="es-ES" dirty="0" err="1"/>
              <a:t>Start</a:t>
            </a:r>
            <a:r>
              <a:rPr lang="es-ES" dirty="0"/>
              <a:t> no son elegibles para recibir fondos Spark</a:t>
            </a:r>
            <a:r>
              <a:rPr lang="en-US" b="0" dirty="0"/>
              <a:t> </a:t>
            </a:r>
            <a:endParaRPr b="0" dirty="0"/>
          </a:p>
        </p:txBody>
      </p:sp>
      <p:sp>
        <p:nvSpPr>
          <p:cNvPr id="369" name="Google Shape;369;p1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32</a:t>
            </a:fld>
            <a:endParaRPr>
              <a:solidFill>
                <a:srgbClr val="000000"/>
              </a:solidFill>
              <a:latin typeface="Calibri"/>
              <a:ea typeface="Calibri"/>
              <a:cs typeface="Calibri"/>
              <a:sym typeface="Calibri"/>
            </a:endParaRPr>
          </a:p>
        </p:txBody>
      </p:sp>
      <p:sp>
        <p:nvSpPr>
          <p:cNvPr id="370" name="Google Shape;370;p10:notes"/>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2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¡Hay muchos recursos disponibles!</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A medida que avanza en el proceso de Spark o si tiene preguntas sobre Spark, recuerde que tiene varios recursos disponibles para ayudarlo.</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Si tiene preguntas o ayuda y recursos relacionados con la mejora del programa, puede comunicarse con su especialista en mejora de la calidad, el especialista de CCR&amp;R ORO o su entrenador de PSP o acceder al sitio web Spark </a:t>
            </a:r>
            <a:r>
              <a:rPr lang="es-ES" sz="1200" dirty="0" err="1">
                <a:solidFill>
                  <a:schemeClr val="dk1"/>
                </a:solidFill>
                <a:latin typeface="Calibri"/>
                <a:ea typeface="Calibri"/>
                <a:cs typeface="Calibri"/>
                <a:sym typeface="Calibri"/>
              </a:rPr>
              <a:t>Resources</a:t>
            </a:r>
            <a:r>
              <a:rPr lang="es-ES" sz="1200" dirty="0">
                <a:solidFill>
                  <a:schemeClr val="dk1"/>
                </a:solidFill>
                <a:latin typeface="Calibri"/>
                <a:ea typeface="Calibri"/>
                <a:cs typeface="Calibri"/>
                <a:sym typeface="Calibri"/>
              </a:rPr>
              <a:t> de </a:t>
            </a:r>
            <a:r>
              <a:rPr lang="es-ES" sz="1200" dirty="0" err="1">
                <a:solidFill>
                  <a:schemeClr val="dk1"/>
                </a:solidFill>
                <a:latin typeface="Calibri"/>
                <a:ea typeface="Calibri"/>
                <a:cs typeface="Calibri"/>
                <a:sym typeface="Calibri"/>
              </a:rPr>
              <a:t>Oregon</a:t>
            </a:r>
            <a:r>
              <a:rPr lang="es-ES" sz="1200" dirty="0">
                <a:solidFill>
                  <a:schemeClr val="dk1"/>
                </a:solidFill>
                <a:latin typeface="Calibri"/>
                <a:ea typeface="Calibri"/>
                <a:cs typeface="Calibri"/>
                <a:sym typeface="Calibri"/>
              </a:rPr>
              <a:t>.</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Si tiene preguntas generales, puede comunicarse con la línea de ayuda gratuita del TRI al 877-768-8290 o enviar un correo electrónico a qrishelp@wou.edu.</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El sitio web de Spark también tiene información general.</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Si corresponde, solicite los fondos de apoyo. (La información sobre cómo hacer esto está en el Kit de Bienvenida)</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Regístrese en el sitio web de recursos de QRIS</a:t>
            </a:r>
            <a:endParaRPr dirty="0"/>
          </a:p>
          <a:p>
            <a:pPr marL="228600" lvl="0" indent="-15240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endParaRPr dirty="0"/>
          </a:p>
        </p:txBody>
      </p:sp>
      <p:sp>
        <p:nvSpPr>
          <p:cNvPr id="528" name="Google Shape;528;p2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33</a:t>
            </a:fld>
            <a:endParaRPr>
              <a:solidFill>
                <a:srgbClr val="000000"/>
              </a:solidFill>
              <a:latin typeface="Calibri"/>
              <a:ea typeface="Calibri"/>
              <a:cs typeface="Calibri"/>
              <a:sym typeface="Calibri"/>
            </a:endParaRPr>
          </a:p>
        </p:txBody>
      </p:sp>
      <p:sp>
        <p:nvSpPr>
          <p:cNvPr id="529" name="Google Shape;529;p22:notes"/>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561dfbcf36_0_52: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g1561dfbcf36_0_52: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
        <p:nvSpPr>
          <p:cNvPr id="507" name="Google Shape;507;g1561dfbcf36_0_5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7301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8: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4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9: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a:t>Agradezca a los participantes por asistir y por su interés en Spark.</a:t>
            </a:r>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dirty="0"/>
              <a:t>Hágales saber que se les otorgará crédito ORO y que no recibirán un certificado de capacitación.</a:t>
            </a:r>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dirty="0"/>
              <a:t>Anime a los participantes a completar la breve evaluación.</a:t>
            </a:r>
            <a:endParaRPr lang="en-US" dirty="0"/>
          </a:p>
        </p:txBody>
      </p:sp>
      <p:sp>
        <p:nvSpPr>
          <p:cNvPr id="545" name="Google Shape;545;p4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2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Evaluación: https://forms.gle/5CT6ky427WZbBBFJ8 </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Cierre</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Anuncie que esta es la sección de cierre y describa las actividades:</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Esta sección durará unos 10 minutos.</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Informe a los participantes que completarán una evaluación para darnos su opinión sobre este taller.</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Explique que los certificados se emitirán al final del taller.</a:t>
            </a: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Evaluación del taller</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Explique que evaluamos nuestra capacitación para estar seguros de que es útil para nuestros participantes.</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Aliente a los participantes a que nos informen qué partes de la capacitación fueron particularmente útiles para ellos y también a que nos informen qué se podría mejorar y cómo.</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Recuerde a los participantes que no tienen que poner su nombre en la evaluación.</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Haga que los participantes completen sus formularios de evaluación y se los entreguen.</a:t>
            </a: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Certificados</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Agradezca a los participantes por su participación y entrégueles sus certificados. Tenga en cuenta que el número de horas del taller está en el certificado. También infórmeles que deben presentarlo junto con sus objetivos, ya que se pueden usar para documentar las horas de contacto para que el Registro de Oregón avance en los Pasos del Registro y la Oficina de Cuidado Infantil para los requisitos de licencia.</a:t>
            </a:r>
          </a:p>
          <a:p>
            <a:pPr marL="0" lvl="0" indent="0" algn="l" rtl="0">
              <a:lnSpc>
                <a:spcPct val="100000"/>
              </a:lnSpc>
              <a:spcBef>
                <a:spcPts val="0"/>
              </a:spcBef>
              <a:spcAft>
                <a:spcPts val="0"/>
              </a:spcAft>
              <a:buSzPts val="1400"/>
              <a:buNone/>
            </a:pPr>
            <a:endParaRPr lang="es-E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s-ES" sz="1200" dirty="0">
                <a:solidFill>
                  <a:schemeClr val="dk1"/>
                </a:solidFill>
                <a:latin typeface="Calibri"/>
                <a:ea typeface="Calibri"/>
                <a:cs typeface="Calibri"/>
                <a:sym typeface="Calibri"/>
              </a:rPr>
              <a:t>Invite a los participantes a comunicarse con usted si tienen alguna pregunta y recuérdeles que hay mucho apoyo disponible para el proceso Spark.</a:t>
            </a:r>
            <a:endParaRPr dirty="0"/>
          </a:p>
        </p:txBody>
      </p:sp>
      <p:sp>
        <p:nvSpPr>
          <p:cNvPr id="552" name="Google Shape;552;p2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37</a:t>
            </a:fld>
            <a:endParaRPr>
              <a:solidFill>
                <a:srgbClr val="000000"/>
              </a:solidFill>
              <a:latin typeface="Calibri"/>
              <a:ea typeface="Calibri"/>
              <a:cs typeface="Calibri"/>
              <a:sym typeface="Calibri"/>
            </a:endParaRPr>
          </a:p>
        </p:txBody>
      </p:sp>
      <p:sp>
        <p:nvSpPr>
          <p:cNvPr id="553" name="Google Shape;553;p24:notes"/>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561dfbcf36_0_32:notes"/>
          <p:cNvSpPr txBox="1">
            <a:spLocks noGrp="1"/>
          </p:cNvSpPr>
          <p:nvPr>
            <p:ph type="body" idx="1"/>
          </p:nvPr>
        </p:nvSpPr>
        <p:spPr>
          <a:xfrm>
            <a:off x="685800" y="4473892"/>
            <a:ext cx="5486400" cy="366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1561dfbcf36_0_32:notes"/>
          <p:cNvSpPr txBox="1">
            <a:spLocks noGrp="1"/>
          </p:cNvSpPr>
          <p:nvPr>
            <p:ph type="sldNum" idx="12"/>
          </p:nvPr>
        </p:nvSpPr>
        <p:spPr>
          <a:xfrm>
            <a:off x="3884613" y="8829967"/>
            <a:ext cx="2971800" cy="4665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
        <p:nvSpPr>
          <p:cNvPr id="191" name="Google Shape;191;g1561dfbcf36_0_3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700" dirty="0"/>
              <a:t>Estos son los componentes de “alta calidad” que </a:t>
            </a:r>
            <a:r>
              <a:rPr lang="es-ES" sz="1700" dirty="0" err="1"/>
              <a:t>Spark</a:t>
            </a:r>
            <a:r>
              <a:rPr lang="es-ES" sz="1700" dirty="0"/>
              <a:t> considera imprescindibles</a:t>
            </a:r>
          </a:p>
          <a:p>
            <a:pPr marL="0" lvl="0" indent="0" algn="l" rtl="0">
              <a:lnSpc>
                <a:spcPct val="100000"/>
              </a:lnSpc>
              <a:spcBef>
                <a:spcPts val="0"/>
              </a:spcBef>
              <a:spcAft>
                <a:spcPts val="0"/>
              </a:spcAft>
              <a:buSzPts val="1400"/>
              <a:buNone/>
            </a:pPr>
            <a:endParaRPr lang="es-ES" sz="1700" dirty="0"/>
          </a:p>
          <a:p>
            <a:pPr marL="0" lvl="0" indent="0" algn="l" rtl="0">
              <a:lnSpc>
                <a:spcPct val="100000"/>
              </a:lnSpc>
              <a:spcBef>
                <a:spcPts val="0"/>
              </a:spcBef>
              <a:spcAft>
                <a:spcPts val="0"/>
              </a:spcAft>
              <a:buSzPts val="1400"/>
              <a:buNone/>
            </a:pPr>
            <a:r>
              <a:rPr lang="es-ES" sz="1700" dirty="0" err="1"/>
              <a:t>Spark</a:t>
            </a:r>
            <a:r>
              <a:rPr lang="es-ES" sz="1700" dirty="0"/>
              <a:t> existe para apoyar programas que aumentan continuamente su calidad en estas áreas.</a:t>
            </a:r>
            <a:endParaRPr lang="en-US" sz="1700" dirty="0"/>
          </a:p>
          <a:p>
            <a:pPr marL="0" lvl="0" indent="0" algn="l" rtl="0">
              <a:lnSpc>
                <a:spcPct val="100000"/>
              </a:lnSpc>
              <a:spcBef>
                <a:spcPts val="0"/>
              </a:spcBef>
              <a:spcAft>
                <a:spcPts val="0"/>
              </a:spcAft>
              <a:buSzPts val="1400"/>
              <a:buNone/>
            </a:pPr>
            <a:endParaRPr lang="en-US" sz="1700" dirty="0"/>
          </a:p>
        </p:txBody>
      </p:sp>
      <p:sp>
        <p:nvSpPr>
          <p:cNvPr id="259" name="Google Shape;259;p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a:t>Discute los beneficios de ser parte de </a:t>
            </a:r>
            <a:r>
              <a:rPr lang="es-ES" dirty="0" err="1"/>
              <a:t>Spark</a:t>
            </a:r>
            <a:endParaRPr lang="es-ES" dirty="0"/>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dirty="0"/>
              <a:t>Si lo desea, puede involucrar a los participantes preguntándoles qué esperan obtener al participar en </a:t>
            </a:r>
            <a:r>
              <a:rPr lang="es-ES" dirty="0" err="1"/>
              <a:t>Spark</a:t>
            </a:r>
            <a:r>
              <a:rPr lang="es-ES" dirty="0"/>
              <a:t>.</a:t>
            </a:r>
            <a:endParaRPr dirty="0"/>
          </a:p>
        </p:txBody>
      </p:sp>
      <p:sp>
        <p:nvSpPr>
          <p:cNvPr id="323" name="Google Shape;323;p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sz="1700" dirty="0"/>
              <a:t>Discuta la elegibilidad de </a:t>
            </a:r>
            <a:r>
              <a:rPr lang="es-ES" sz="1700" dirty="0" err="1"/>
              <a:t>Spark</a:t>
            </a:r>
            <a:r>
              <a:rPr lang="es-ES" sz="1700" dirty="0"/>
              <a:t> con los participantes.</a:t>
            </a:r>
          </a:p>
          <a:p>
            <a:pPr marL="0" lvl="0" indent="0" algn="l" rtl="0">
              <a:lnSpc>
                <a:spcPct val="100000"/>
              </a:lnSpc>
              <a:spcBef>
                <a:spcPts val="0"/>
              </a:spcBef>
              <a:spcAft>
                <a:spcPts val="0"/>
              </a:spcAft>
              <a:buSzPts val="1400"/>
              <a:buNone/>
            </a:pPr>
            <a:endParaRPr lang="es-ES" sz="1700" dirty="0"/>
          </a:p>
          <a:p>
            <a:pPr marL="0" lvl="0" indent="0" algn="l" rtl="0">
              <a:lnSpc>
                <a:spcPct val="100000"/>
              </a:lnSpc>
              <a:spcBef>
                <a:spcPts val="0"/>
              </a:spcBef>
              <a:spcAft>
                <a:spcPts val="0"/>
              </a:spcAft>
              <a:buSzPts val="1400"/>
              <a:buNone/>
            </a:pPr>
            <a:r>
              <a:rPr lang="es-ES" sz="1700" dirty="0"/>
              <a:t>El cumplimiento se analizará con más detalle en la diapositiva 20.</a:t>
            </a:r>
            <a:endParaRPr dirty="0"/>
          </a:p>
        </p:txBody>
      </p:sp>
      <p:sp>
        <p:nvSpPr>
          <p:cNvPr id="317" name="Google Shape;317;p1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17" name="Google Shape;317;p1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1334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dirty="0"/>
              <a:t>Discute los beneficios de ser parte de Spark</a:t>
            </a:r>
          </a:p>
          <a:p>
            <a:pPr marL="0" lvl="0" indent="0" algn="l" rtl="0">
              <a:lnSpc>
                <a:spcPct val="100000"/>
              </a:lnSpc>
              <a:spcBef>
                <a:spcPts val="0"/>
              </a:spcBef>
              <a:spcAft>
                <a:spcPts val="0"/>
              </a:spcAft>
              <a:buSzPts val="1400"/>
              <a:buNone/>
            </a:pPr>
            <a:endParaRPr lang="es-ES" dirty="0"/>
          </a:p>
          <a:p>
            <a:pPr marL="0" lvl="0" indent="0" algn="l" rtl="0">
              <a:lnSpc>
                <a:spcPct val="100000"/>
              </a:lnSpc>
              <a:spcBef>
                <a:spcPts val="0"/>
              </a:spcBef>
              <a:spcAft>
                <a:spcPts val="0"/>
              </a:spcAft>
              <a:buSzPts val="1400"/>
              <a:buNone/>
            </a:pPr>
            <a:r>
              <a:rPr lang="es-ES" dirty="0"/>
              <a:t>Si lo desea, puede involucrar a los participantes preguntándoles qué esperan obtener al participar en Spark.</a:t>
            </a:r>
            <a:endParaRPr dirty="0"/>
          </a:p>
        </p:txBody>
      </p:sp>
      <p:sp>
        <p:nvSpPr>
          <p:cNvPr id="323" name="Google Shape;323;p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3460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Statement without Logo">
  <p:cSld name="Big Statement without Logo">
    <p:spTree>
      <p:nvGrpSpPr>
        <p:cNvPr id="1" name="Shape 15"/>
        <p:cNvGrpSpPr/>
        <p:nvPr/>
      </p:nvGrpSpPr>
      <p:grpSpPr>
        <a:xfrm>
          <a:off x="0" y="0"/>
          <a:ext cx="0" cy="0"/>
          <a:chOff x="0" y="0"/>
          <a:chExt cx="0" cy="0"/>
        </a:xfrm>
      </p:grpSpPr>
      <p:sp>
        <p:nvSpPr>
          <p:cNvPr id="16" name="Google Shape;16;p26"/>
          <p:cNvSpPr/>
          <p:nvPr/>
        </p:nvSpPr>
        <p:spPr>
          <a:xfrm>
            <a:off x="1" y="433953"/>
            <a:ext cx="12192000" cy="5595668"/>
          </a:xfrm>
          <a:prstGeom prst="rect">
            <a:avLst/>
          </a:prstGeom>
          <a:solidFill>
            <a:schemeClr val="lt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26"/>
          <p:cNvSpPr txBox="1">
            <a:spLocks noGrp="1"/>
          </p:cNvSpPr>
          <p:nvPr>
            <p:ph type="title"/>
          </p:nvPr>
        </p:nvSpPr>
        <p:spPr>
          <a:xfrm>
            <a:off x="838200" y="1028064"/>
            <a:ext cx="8686800" cy="398390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D6B6B"/>
              </a:buClr>
              <a:buSzPts val="4400"/>
              <a:buFont typeface="Arial Black"/>
              <a:buNone/>
              <a:defRPr b="0" i="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 name="Google Shape;18;p26"/>
          <p:cNvPicPr preferRelativeResize="0"/>
          <p:nvPr/>
        </p:nvPicPr>
        <p:blipFill rotWithShape="1">
          <a:blip r:embed="rId2">
            <a:alphaModFix/>
          </a:blip>
          <a:srcRect/>
          <a:stretch/>
        </p:blipFill>
        <p:spPr>
          <a:xfrm>
            <a:off x="0" y="6212501"/>
            <a:ext cx="12192000" cy="137160"/>
          </a:xfrm>
          <a:prstGeom prst="rect">
            <a:avLst/>
          </a:prstGeom>
          <a:noFill/>
          <a:ln>
            <a:noFill/>
          </a:ln>
        </p:spPr>
      </p:pic>
      <p:sp>
        <p:nvSpPr>
          <p:cNvPr id="19" name="Google Shape;19;p26"/>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26"/>
          <p:cNvSpPr txBox="1">
            <a:spLocks noGrp="1"/>
          </p:cNvSpPr>
          <p:nvPr>
            <p:ph type="body" idx="1"/>
          </p:nvPr>
        </p:nvSpPr>
        <p:spPr>
          <a:xfrm>
            <a:off x="838200" y="5209788"/>
            <a:ext cx="8686800" cy="834773"/>
          </a:xfrm>
          <a:prstGeom prst="rect">
            <a:avLst/>
          </a:prstGeom>
          <a:noFill/>
          <a:ln>
            <a:noFill/>
          </a:ln>
        </p:spPr>
        <p:txBody>
          <a:bodyPr spcFirstLastPara="1" wrap="square" lIns="457200" tIns="137150" rIns="91425" bIns="45700" anchor="t" anchorCtr="0">
            <a:noAutofit/>
          </a:bodyPr>
          <a:lstStyle>
            <a:lvl1pPr marL="457200" marR="0" lvl="0" indent="-355600" algn="l">
              <a:lnSpc>
                <a:spcPct val="120000"/>
              </a:lnSpc>
              <a:spcBef>
                <a:spcPts val="1000"/>
              </a:spcBef>
              <a:spcAft>
                <a:spcPts val="0"/>
              </a:spcAft>
              <a:buClr>
                <a:schemeClr val="dk1"/>
              </a:buClr>
              <a:buSzPts val="2000"/>
              <a:buFont typeface="Noto Sans Symbols"/>
              <a:buChar char="⎯"/>
              <a:defRPr sz="2000" b="0"/>
            </a:lvl1pPr>
            <a:lvl2pPr marL="914400" lvl="1" indent="-228600" algn="l">
              <a:lnSpc>
                <a:spcPct val="228571"/>
              </a:lnSpc>
              <a:spcBef>
                <a:spcPts val="18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Blue">
  <p:cSld name="Section Header Blue">
    <p:bg>
      <p:bgPr>
        <a:solidFill>
          <a:schemeClr val="accent2"/>
        </a:solidFill>
        <a:effectLst/>
      </p:bgPr>
    </p:bg>
    <p:spTree>
      <p:nvGrpSpPr>
        <p:cNvPr id="1" name="Shape 105"/>
        <p:cNvGrpSpPr/>
        <p:nvPr/>
      </p:nvGrpSpPr>
      <p:grpSpPr>
        <a:xfrm>
          <a:off x="0" y="0"/>
          <a:ext cx="0" cy="0"/>
          <a:chOff x="0" y="0"/>
          <a:chExt cx="0" cy="0"/>
        </a:xfrm>
      </p:grpSpPr>
      <p:sp>
        <p:nvSpPr>
          <p:cNvPr id="106" name="Google Shape;106;p34"/>
          <p:cNvSpPr txBox="1">
            <a:spLocks noGrp="1"/>
          </p:cNvSpPr>
          <p:nvPr>
            <p:ph type="title"/>
          </p:nvPr>
        </p:nvSpPr>
        <p:spPr>
          <a:xfrm>
            <a:off x="831850" y="1341517"/>
            <a:ext cx="8686800" cy="137652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Black"/>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4"/>
          <p:cNvSpPr txBox="1">
            <a:spLocks noGrp="1"/>
          </p:cNvSpPr>
          <p:nvPr>
            <p:ph type="body" idx="1"/>
          </p:nvPr>
        </p:nvSpPr>
        <p:spPr>
          <a:xfrm>
            <a:off x="838200" y="2802018"/>
            <a:ext cx="8686800" cy="14351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800"/>
              </a:spcBef>
              <a:spcAft>
                <a:spcPts val="0"/>
              </a:spcAft>
              <a:buClr>
                <a:schemeClr val="lt1"/>
              </a:buClr>
              <a:buSzPts val="2400"/>
              <a:buNone/>
              <a:defRPr sz="2400" b="1" i="0">
                <a:solidFill>
                  <a:schemeClr val="lt1"/>
                </a:solidFill>
              </a:defRPr>
            </a:lvl1pPr>
            <a:lvl2pPr marL="914400" lvl="1" indent="-228600" algn="l">
              <a:lnSpc>
                <a:spcPct val="160000"/>
              </a:lnSpc>
              <a:spcBef>
                <a:spcPts val="1800"/>
              </a:spcBef>
              <a:spcAft>
                <a:spcPts val="0"/>
              </a:spcAft>
              <a:buClr>
                <a:srgbClr val="A1A0A0"/>
              </a:buClr>
              <a:buSzPts val="2000"/>
              <a:buNone/>
              <a:defRPr sz="2000">
                <a:solidFill>
                  <a:srgbClr val="A1A0A0"/>
                </a:solidFill>
              </a:defRPr>
            </a:lvl2pPr>
            <a:lvl3pPr marL="1371600" lvl="2" indent="-228600" algn="l">
              <a:lnSpc>
                <a:spcPct val="100000"/>
              </a:lnSpc>
              <a:spcBef>
                <a:spcPts val="500"/>
              </a:spcBef>
              <a:spcAft>
                <a:spcPts val="0"/>
              </a:spcAft>
              <a:buClr>
                <a:srgbClr val="A1A0A0"/>
              </a:buClr>
              <a:buSzPts val="1800"/>
              <a:buNone/>
              <a:defRPr sz="1800">
                <a:solidFill>
                  <a:srgbClr val="A1A0A0"/>
                </a:solidFill>
              </a:defRPr>
            </a:lvl3pPr>
            <a:lvl4pPr marL="1828800" lvl="3" indent="-228600" algn="l">
              <a:lnSpc>
                <a:spcPct val="100000"/>
              </a:lnSpc>
              <a:spcBef>
                <a:spcPts val="500"/>
              </a:spcBef>
              <a:spcAft>
                <a:spcPts val="0"/>
              </a:spcAft>
              <a:buClr>
                <a:srgbClr val="A1A0A0"/>
              </a:buClr>
              <a:buSzPts val="1600"/>
              <a:buNone/>
              <a:defRPr sz="1600">
                <a:solidFill>
                  <a:srgbClr val="A1A0A0"/>
                </a:solidFill>
              </a:defRPr>
            </a:lvl4pPr>
            <a:lvl5pPr marL="2286000" lvl="4" indent="-228600" algn="l">
              <a:lnSpc>
                <a:spcPct val="90000"/>
              </a:lnSpc>
              <a:spcBef>
                <a:spcPts val="500"/>
              </a:spcBef>
              <a:spcAft>
                <a:spcPts val="0"/>
              </a:spcAft>
              <a:buClr>
                <a:srgbClr val="A1A0A0"/>
              </a:buClr>
              <a:buSzPts val="1600"/>
              <a:buNone/>
              <a:defRPr sz="1600">
                <a:solidFill>
                  <a:srgbClr val="A1A0A0"/>
                </a:solidFill>
              </a:defRPr>
            </a:lvl5pPr>
            <a:lvl6pPr marL="2743200" lvl="5" indent="-228600" algn="l">
              <a:lnSpc>
                <a:spcPct val="90000"/>
              </a:lnSpc>
              <a:spcBef>
                <a:spcPts val="500"/>
              </a:spcBef>
              <a:spcAft>
                <a:spcPts val="0"/>
              </a:spcAft>
              <a:buClr>
                <a:srgbClr val="A1A0A0"/>
              </a:buClr>
              <a:buSzPts val="1600"/>
              <a:buNone/>
              <a:defRPr sz="1600">
                <a:solidFill>
                  <a:srgbClr val="A1A0A0"/>
                </a:solidFill>
              </a:defRPr>
            </a:lvl6pPr>
            <a:lvl7pPr marL="3200400" lvl="6" indent="-228600" algn="l">
              <a:lnSpc>
                <a:spcPct val="90000"/>
              </a:lnSpc>
              <a:spcBef>
                <a:spcPts val="500"/>
              </a:spcBef>
              <a:spcAft>
                <a:spcPts val="0"/>
              </a:spcAft>
              <a:buClr>
                <a:srgbClr val="A1A0A0"/>
              </a:buClr>
              <a:buSzPts val="1600"/>
              <a:buNone/>
              <a:defRPr sz="1600">
                <a:solidFill>
                  <a:srgbClr val="A1A0A0"/>
                </a:solidFill>
              </a:defRPr>
            </a:lvl7pPr>
            <a:lvl8pPr marL="3657600" lvl="7" indent="-228600" algn="l">
              <a:lnSpc>
                <a:spcPct val="90000"/>
              </a:lnSpc>
              <a:spcBef>
                <a:spcPts val="500"/>
              </a:spcBef>
              <a:spcAft>
                <a:spcPts val="0"/>
              </a:spcAft>
              <a:buClr>
                <a:srgbClr val="A1A0A0"/>
              </a:buClr>
              <a:buSzPts val="1600"/>
              <a:buNone/>
              <a:defRPr sz="1600">
                <a:solidFill>
                  <a:srgbClr val="A1A0A0"/>
                </a:solidFill>
              </a:defRPr>
            </a:lvl8pPr>
            <a:lvl9pPr marL="4114800" lvl="8" indent="-228600" algn="l">
              <a:lnSpc>
                <a:spcPct val="90000"/>
              </a:lnSpc>
              <a:spcBef>
                <a:spcPts val="500"/>
              </a:spcBef>
              <a:spcAft>
                <a:spcPts val="0"/>
              </a:spcAft>
              <a:buClr>
                <a:srgbClr val="A1A0A0"/>
              </a:buClr>
              <a:buSzPts val="1600"/>
              <a:buNone/>
              <a:defRPr sz="1600">
                <a:solidFill>
                  <a:srgbClr val="A1A0A0"/>
                </a:solidFill>
              </a:defRPr>
            </a:lvl9pPr>
          </a:lstStyle>
          <a:p>
            <a:endParaRPr/>
          </a:p>
        </p:txBody>
      </p:sp>
      <p:sp>
        <p:nvSpPr>
          <p:cNvPr id="108" name="Google Shape;108;p34"/>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4"/>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Green">
  <p:cSld name="Section Header Green">
    <p:bg>
      <p:bgPr>
        <a:solidFill>
          <a:schemeClr val="accent3"/>
        </a:solidFill>
        <a:effectLst/>
      </p:bgPr>
    </p:bg>
    <p:spTree>
      <p:nvGrpSpPr>
        <p:cNvPr id="1" name="Shape 111"/>
        <p:cNvGrpSpPr/>
        <p:nvPr/>
      </p:nvGrpSpPr>
      <p:grpSpPr>
        <a:xfrm>
          <a:off x="0" y="0"/>
          <a:ext cx="0" cy="0"/>
          <a:chOff x="0" y="0"/>
          <a:chExt cx="0" cy="0"/>
        </a:xfrm>
      </p:grpSpPr>
      <p:sp>
        <p:nvSpPr>
          <p:cNvPr id="112" name="Google Shape;112;p35"/>
          <p:cNvSpPr txBox="1">
            <a:spLocks noGrp="1"/>
          </p:cNvSpPr>
          <p:nvPr>
            <p:ph type="title"/>
          </p:nvPr>
        </p:nvSpPr>
        <p:spPr>
          <a:xfrm>
            <a:off x="831850" y="1341517"/>
            <a:ext cx="8686800" cy="137652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Black"/>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5"/>
          <p:cNvSpPr txBox="1">
            <a:spLocks noGrp="1"/>
          </p:cNvSpPr>
          <p:nvPr>
            <p:ph type="body" idx="1"/>
          </p:nvPr>
        </p:nvSpPr>
        <p:spPr>
          <a:xfrm>
            <a:off x="838200" y="2802018"/>
            <a:ext cx="8686800" cy="14351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800"/>
              </a:spcBef>
              <a:spcAft>
                <a:spcPts val="0"/>
              </a:spcAft>
              <a:buClr>
                <a:schemeClr val="lt1"/>
              </a:buClr>
              <a:buSzPts val="2400"/>
              <a:buNone/>
              <a:defRPr sz="2400" b="1" i="0">
                <a:solidFill>
                  <a:schemeClr val="lt1"/>
                </a:solidFill>
              </a:defRPr>
            </a:lvl1pPr>
            <a:lvl2pPr marL="914400" lvl="1" indent="-228600" algn="l">
              <a:lnSpc>
                <a:spcPct val="160000"/>
              </a:lnSpc>
              <a:spcBef>
                <a:spcPts val="1800"/>
              </a:spcBef>
              <a:spcAft>
                <a:spcPts val="0"/>
              </a:spcAft>
              <a:buClr>
                <a:srgbClr val="A1A0A0"/>
              </a:buClr>
              <a:buSzPts val="2000"/>
              <a:buNone/>
              <a:defRPr sz="2000">
                <a:solidFill>
                  <a:srgbClr val="A1A0A0"/>
                </a:solidFill>
              </a:defRPr>
            </a:lvl2pPr>
            <a:lvl3pPr marL="1371600" lvl="2" indent="-228600" algn="l">
              <a:lnSpc>
                <a:spcPct val="100000"/>
              </a:lnSpc>
              <a:spcBef>
                <a:spcPts val="500"/>
              </a:spcBef>
              <a:spcAft>
                <a:spcPts val="0"/>
              </a:spcAft>
              <a:buClr>
                <a:srgbClr val="A1A0A0"/>
              </a:buClr>
              <a:buSzPts val="1800"/>
              <a:buNone/>
              <a:defRPr sz="1800">
                <a:solidFill>
                  <a:srgbClr val="A1A0A0"/>
                </a:solidFill>
              </a:defRPr>
            </a:lvl3pPr>
            <a:lvl4pPr marL="1828800" lvl="3" indent="-228600" algn="l">
              <a:lnSpc>
                <a:spcPct val="100000"/>
              </a:lnSpc>
              <a:spcBef>
                <a:spcPts val="500"/>
              </a:spcBef>
              <a:spcAft>
                <a:spcPts val="0"/>
              </a:spcAft>
              <a:buClr>
                <a:srgbClr val="A1A0A0"/>
              </a:buClr>
              <a:buSzPts val="1600"/>
              <a:buNone/>
              <a:defRPr sz="1600">
                <a:solidFill>
                  <a:srgbClr val="A1A0A0"/>
                </a:solidFill>
              </a:defRPr>
            </a:lvl4pPr>
            <a:lvl5pPr marL="2286000" lvl="4" indent="-228600" algn="l">
              <a:lnSpc>
                <a:spcPct val="90000"/>
              </a:lnSpc>
              <a:spcBef>
                <a:spcPts val="500"/>
              </a:spcBef>
              <a:spcAft>
                <a:spcPts val="0"/>
              </a:spcAft>
              <a:buClr>
                <a:srgbClr val="A1A0A0"/>
              </a:buClr>
              <a:buSzPts val="1600"/>
              <a:buNone/>
              <a:defRPr sz="1600">
                <a:solidFill>
                  <a:srgbClr val="A1A0A0"/>
                </a:solidFill>
              </a:defRPr>
            </a:lvl5pPr>
            <a:lvl6pPr marL="2743200" lvl="5" indent="-228600" algn="l">
              <a:lnSpc>
                <a:spcPct val="90000"/>
              </a:lnSpc>
              <a:spcBef>
                <a:spcPts val="500"/>
              </a:spcBef>
              <a:spcAft>
                <a:spcPts val="0"/>
              </a:spcAft>
              <a:buClr>
                <a:srgbClr val="A1A0A0"/>
              </a:buClr>
              <a:buSzPts val="1600"/>
              <a:buNone/>
              <a:defRPr sz="1600">
                <a:solidFill>
                  <a:srgbClr val="A1A0A0"/>
                </a:solidFill>
              </a:defRPr>
            </a:lvl6pPr>
            <a:lvl7pPr marL="3200400" lvl="6" indent="-228600" algn="l">
              <a:lnSpc>
                <a:spcPct val="90000"/>
              </a:lnSpc>
              <a:spcBef>
                <a:spcPts val="500"/>
              </a:spcBef>
              <a:spcAft>
                <a:spcPts val="0"/>
              </a:spcAft>
              <a:buClr>
                <a:srgbClr val="A1A0A0"/>
              </a:buClr>
              <a:buSzPts val="1600"/>
              <a:buNone/>
              <a:defRPr sz="1600">
                <a:solidFill>
                  <a:srgbClr val="A1A0A0"/>
                </a:solidFill>
              </a:defRPr>
            </a:lvl7pPr>
            <a:lvl8pPr marL="3657600" lvl="7" indent="-228600" algn="l">
              <a:lnSpc>
                <a:spcPct val="90000"/>
              </a:lnSpc>
              <a:spcBef>
                <a:spcPts val="500"/>
              </a:spcBef>
              <a:spcAft>
                <a:spcPts val="0"/>
              </a:spcAft>
              <a:buClr>
                <a:srgbClr val="A1A0A0"/>
              </a:buClr>
              <a:buSzPts val="1600"/>
              <a:buNone/>
              <a:defRPr sz="1600">
                <a:solidFill>
                  <a:srgbClr val="A1A0A0"/>
                </a:solidFill>
              </a:defRPr>
            </a:lvl8pPr>
            <a:lvl9pPr marL="4114800" lvl="8" indent="-228600" algn="l">
              <a:lnSpc>
                <a:spcPct val="90000"/>
              </a:lnSpc>
              <a:spcBef>
                <a:spcPts val="500"/>
              </a:spcBef>
              <a:spcAft>
                <a:spcPts val="0"/>
              </a:spcAft>
              <a:buClr>
                <a:srgbClr val="A1A0A0"/>
              </a:buClr>
              <a:buSzPts val="1600"/>
              <a:buNone/>
              <a:defRPr sz="1600">
                <a:solidFill>
                  <a:srgbClr val="A1A0A0"/>
                </a:solidFill>
              </a:defRPr>
            </a:lvl9pPr>
          </a:lstStyle>
          <a:p>
            <a:endParaRPr/>
          </a:p>
        </p:txBody>
      </p:sp>
      <p:sp>
        <p:nvSpPr>
          <p:cNvPr id="114" name="Google Shape;114;p35"/>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5"/>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Orange">
  <p:cSld name="Section Header Orange">
    <p:bg>
      <p:bgPr>
        <a:solidFill>
          <a:schemeClr val="accent4"/>
        </a:solidFill>
        <a:effectLst/>
      </p:bgPr>
    </p:bg>
    <p:spTree>
      <p:nvGrpSpPr>
        <p:cNvPr id="1" name="Shape 117"/>
        <p:cNvGrpSpPr/>
        <p:nvPr/>
      </p:nvGrpSpPr>
      <p:grpSpPr>
        <a:xfrm>
          <a:off x="0" y="0"/>
          <a:ext cx="0" cy="0"/>
          <a:chOff x="0" y="0"/>
          <a:chExt cx="0" cy="0"/>
        </a:xfrm>
      </p:grpSpPr>
      <p:sp>
        <p:nvSpPr>
          <p:cNvPr id="118" name="Google Shape;118;p36"/>
          <p:cNvSpPr txBox="1">
            <a:spLocks noGrp="1"/>
          </p:cNvSpPr>
          <p:nvPr>
            <p:ph type="title"/>
          </p:nvPr>
        </p:nvSpPr>
        <p:spPr>
          <a:xfrm>
            <a:off x="831850" y="1341517"/>
            <a:ext cx="8686800" cy="137652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Black"/>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body" idx="1"/>
          </p:nvPr>
        </p:nvSpPr>
        <p:spPr>
          <a:xfrm>
            <a:off x="838200" y="2802018"/>
            <a:ext cx="8686800" cy="14351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800"/>
              </a:spcBef>
              <a:spcAft>
                <a:spcPts val="0"/>
              </a:spcAft>
              <a:buClr>
                <a:schemeClr val="lt1"/>
              </a:buClr>
              <a:buSzPts val="2400"/>
              <a:buNone/>
              <a:defRPr sz="2400" b="1" i="0">
                <a:solidFill>
                  <a:schemeClr val="lt1"/>
                </a:solidFill>
              </a:defRPr>
            </a:lvl1pPr>
            <a:lvl2pPr marL="914400" lvl="1" indent="-228600" algn="l">
              <a:lnSpc>
                <a:spcPct val="160000"/>
              </a:lnSpc>
              <a:spcBef>
                <a:spcPts val="1800"/>
              </a:spcBef>
              <a:spcAft>
                <a:spcPts val="0"/>
              </a:spcAft>
              <a:buClr>
                <a:srgbClr val="A1A0A0"/>
              </a:buClr>
              <a:buSzPts val="2000"/>
              <a:buNone/>
              <a:defRPr sz="2000">
                <a:solidFill>
                  <a:srgbClr val="A1A0A0"/>
                </a:solidFill>
              </a:defRPr>
            </a:lvl2pPr>
            <a:lvl3pPr marL="1371600" lvl="2" indent="-228600" algn="l">
              <a:lnSpc>
                <a:spcPct val="100000"/>
              </a:lnSpc>
              <a:spcBef>
                <a:spcPts val="500"/>
              </a:spcBef>
              <a:spcAft>
                <a:spcPts val="0"/>
              </a:spcAft>
              <a:buClr>
                <a:srgbClr val="A1A0A0"/>
              </a:buClr>
              <a:buSzPts val="1800"/>
              <a:buNone/>
              <a:defRPr sz="1800">
                <a:solidFill>
                  <a:srgbClr val="A1A0A0"/>
                </a:solidFill>
              </a:defRPr>
            </a:lvl3pPr>
            <a:lvl4pPr marL="1828800" lvl="3" indent="-228600" algn="l">
              <a:lnSpc>
                <a:spcPct val="100000"/>
              </a:lnSpc>
              <a:spcBef>
                <a:spcPts val="500"/>
              </a:spcBef>
              <a:spcAft>
                <a:spcPts val="0"/>
              </a:spcAft>
              <a:buClr>
                <a:srgbClr val="A1A0A0"/>
              </a:buClr>
              <a:buSzPts val="1600"/>
              <a:buNone/>
              <a:defRPr sz="1600">
                <a:solidFill>
                  <a:srgbClr val="A1A0A0"/>
                </a:solidFill>
              </a:defRPr>
            </a:lvl4pPr>
            <a:lvl5pPr marL="2286000" lvl="4" indent="-228600" algn="l">
              <a:lnSpc>
                <a:spcPct val="90000"/>
              </a:lnSpc>
              <a:spcBef>
                <a:spcPts val="500"/>
              </a:spcBef>
              <a:spcAft>
                <a:spcPts val="0"/>
              </a:spcAft>
              <a:buClr>
                <a:srgbClr val="A1A0A0"/>
              </a:buClr>
              <a:buSzPts val="1600"/>
              <a:buNone/>
              <a:defRPr sz="1600">
                <a:solidFill>
                  <a:srgbClr val="A1A0A0"/>
                </a:solidFill>
              </a:defRPr>
            </a:lvl5pPr>
            <a:lvl6pPr marL="2743200" lvl="5" indent="-228600" algn="l">
              <a:lnSpc>
                <a:spcPct val="90000"/>
              </a:lnSpc>
              <a:spcBef>
                <a:spcPts val="500"/>
              </a:spcBef>
              <a:spcAft>
                <a:spcPts val="0"/>
              </a:spcAft>
              <a:buClr>
                <a:srgbClr val="A1A0A0"/>
              </a:buClr>
              <a:buSzPts val="1600"/>
              <a:buNone/>
              <a:defRPr sz="1600">
                <a:solidFill>
                  <a:srgbClr val="A1A0A0"/>
                </a:solidFill>
              </a:defRPr>
            </a:lvl6pPr>
            <a:lvl7pPr marL="3200400" lvl="6" indent="-228600" algn="l">
              <a:lnSpc>
                <a:spcPct val="90000"/>
              </a:lnSpc>
              <a:spcBef>
                <a:spcPts val="500"/>
              </a:spcBef>
              <a:spcAft>
                <a:spcPts val="0"/>
              </a:spcAft>
              <a:buClr>
                <a:srgbClr val="A1A0A0"/>
              </a:buClr>
              <a:buSzPts val="1600"/>
              <a:buNone/>
              <a:defRPr sz="1600">
                <a:solidFill>
                  <a:srgbClr val="A1A0A0"/>
                </a:solidFill>
              </a:defRPr>
            </a:lvl7pPr>
            <a:lvl8pPr marL="3657600" lvl="7" indent="-228600" algn="l">
              <a:lnSpc>
                <a:spcPct val="90000"/>
              </a:lnSpc>
              <a:spcBef>
                <a:spcPts val="500"/>
              </a:spcBef>
              <a:spcAft>
                <a:spcPts val="0"/>
              </a:spcAft>
              <a:buClr>
                <a:srgbClr val="A1A0A0"/>
              </a:buClr>
              <a:buSzPts val="1600"/>
              <a:buNone/>
              <a:defRPr sz="1600">
                <a:solidFill>
                  <a:srgbClr val="A1A0A0"/>
                </a:solidFill>
              </a:defRPr>
            </a:lvl8pPr>
            <a:lvl9pPr marL="4114800" lvl="8" indent="-228600" algn="l">
              <a:lnSpc>
                <a:spcPct val="90000"/>
              </a:lnSpc>
              <a:spcBef>
                <a:spcPts val="500"/>
              </a:spcBef>
              <a:spcAft>
                <a:spcPts val="0"/>
              </a:spcAft>
              <a:buClr>
                <a:srgbClr val="A1A0A0"/>
              </a:buClr>
              <a:buSzPts val="1600"/>
              <a:buNone/>
              <a:defRPr sz="1600">
                <a:solidFill>
                  <a:srgbClr val="A1A0A0"/>
                </a:solidFill>
              </a:defRPr>
            </a:lvl9pPr>
          </a:lstStyle>
          <a:p>
            <a:endParaRPr/>
          </a:p>
        </p:txBody>
      </p:sp>
      <p:sp>
        <p:nvSpPr>
          <p:cNvPr id="120" name="Google Shape;120;p36"/>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6"/>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Berry">
  <p:cSld name="Section Header Berry">
    <p:bg>
      <p:bgPr>
        <a:solidFill>
          <a:schemeClr val="accent5"/>
        </a:solidFill>
        <a:effectLst/>
      </p:bgPr>
    </p:bg>
    <p:spTree>
      <p:nvGrpSpPr>
        <p:cNvPr id="1" name="Shape 123"/>
        <p:cNvGrpSpPr/>
        <p:nvPr/>
      </p:nvGrpSpPr>
      <p:grpSpPr>
        <a:xfrm>
          <a:off x="0" y="0"/>
          <a:ext cx="0" cy="0"/>
          <a:chOff x="0" y="0"/>
          <a:chExt cx="0" cy="0"/>
        </a:xfrm>
      </p:grpSpPr>
      <p:sp>
        <p:nvSpPr>
          <p:cNvPr id="124" name="Google Shape;124;p37"/>
          <p:cNvSpPr txBox="1">
            <a:spLocks noGrp="1"/>
          </p:cNvSpPr>
          <p:nvPr>
            <p:ph type="title"/>
          </p:nvPr>
        </p:nvSpPr>
        <p:spPr>
          <a:xfrm>
            <a:off x="831850" y="1341517"/>
            <a:ext cx="8686800" cy="137652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Black"/>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7"/>
          <p:cNvSpPr txBox="1">
            <a:spLocks noGrp="1"/>
          </p:cNvSpPr>
          <p:nvPr>
            <p:ph type="body" idx="1"/>
          </p:nvPr>
        </p:nvSpPr>
        <p:spPr>
          <a:xfrm>
            <a:off x="838200" y="2802018"/>
            <a:ext cx="8686800" cy="14351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800"/>
              </a:spcBef>
              <a:spcAft>
                <a:spcPts val="0"/>
              </a:spcAft>
              <a:buClr>
                <a:schemeClr val="lt1"/>
              </a:buClr>
              <a:buSzPts val="2400"/>
              <a:buNone/>
              <a:defRPr sz="2400" b="1" i="0">
                <a:solidFill>
                  <a:schemeClr val="lt1"/>
                </a:solidFill>
              </a:defRPr>
            </a:lvl1pPr>
            <a:lvl2pPr marL="914400" lvl="1" indent="-228600" algn="l">
              <a:lnSpc>
                <a:spcPct val="160000"/>
              </a:lnSpc>
              <a:spcBef>
                <a:spcPts val="1800"/>
              </a:spcBef>
              <a:spcAft>
                <a:spcPts val="0"/>
              </a:spcAft>
              <a:buClr>
                <a:srgbClr val="A1A0A0"/>
              </a:buClr>
              <a:buSzPts val="2000"/>
              <a:buNone/>
              <a:defRPr sz="2000">
                <a:solidFill>
                  <a:srgbClr val="A1A0A0"/>
                </a:solidFill>
              </a:defRPr>
            </a:lvl2pPr>
            <a:lvl3pPr marL="1371600" lvl="2" indent="-228600" algn="l">
              <a:lnSpc>
                <a:spcPct val="100000"/>
              </a:lnSpc>
              <a:spcBef>
                <a:spcPts val="500"/>
              </a:spcBef>
              <a:spcAft>
                <a:spcPts val="0"/>
              </a:spcAft>
              <a:buClr>
                <a:srgbClr val="A1A0A0"/>
              </a:buClr>
              <a:buSzPts val="1800"/>
              <a:buNone/>
              <a:defRPr sz="1800">
                <a:solidFill>
                  <a:srgbClr val="A1A0A0"/>
                </a:solidFill>
              </a:defRPr>
            </a:lvl3pPr>
            <a:lvl4pPr marL="1828800" lvl="3" indent="-228600" algn="l">
              <a:lnSpc>
                <a:spcPct val="100000"/>
              </a:lnSpc>
              <a:spcBef>
                <a:spcPts val="500"/>
              </a:spcBef>
              <a:spcAft>
                <a:spcPts val="0"/>
              </a:spcAft>
              <a:buClr>
                <a:srgbClr val="A1A0A0"/>
              </a:buClr>
              <a:buSzPts val="1600"/>
              <a:buNone/>
              <a:defRPr sz="1600">
                <a:solidFill>
                  <a:srgbClr val="A1A0A0"/>
                </a:solidFill>
              </a:defRPr>
            </a:lvl4pPr>
            <a:lvl5pPr marL="2286000" lvl="4" indent="-228600" algn="l">
              <a:lnSpc>
                <a:spcPct val="90000"/>
              </a:lnSpc>
              <a:spcBef>
                <a:spcPts val="500"/>
              </a:spcBef>
              <a:spcAft>
                <a:spcPts val="0"/>
              </a:spcAft>
              <a:buClr>
                <a:srgbClr val="A1A0A0"/>
              </a:buClr>
              <a:buSzPts val="1600"/>
              <a:buNone/>
              <a:defRPr sz="1600">
                <a:solidFill>
                  <a:srgbClr val="A1A0A0"/>
                </a:solidFill>
              </a:defRPr>
            </a:lvl5pPr>
            <a:lvl6pPr marL="2743200" lvl="5" indent="-228600" algn="l">
              <a:lnSpc>
                <a:spcPct val="90000"/>
              </a:lnSpc>
              <a:spcBef>
                <a:spcPts val="500"/>
              </a:spcBef>
              <a:spcAft>
                <a:spcPts val="0"/>
              </a:spcAft>
              <a:buClr>
                <a:srgbClr val="A1A0A0"/>
              </a:buClr>
              <a:buSzPts val="1600"/>
              <a:buNone/>
              <a:defRPr sz="1600">
                <a:solidFill>
                  <a:srgbClr val="A1A0A0"/>
                </a:solidFill>
              </a:defRPr>
            </a:lvl6pPr>
            <a:lvl7pPr marL="3200400" lvl="6" indent="-228600" algn="l">
              <a:lnSpc>
                <a:spcPct val="90000"/>
              </a:lnSpc>
              <a:spcBef>
                <a:spcPts val="500"/>
              </a:spcBef>
              <a:spcAft>
                <a:spcPts val="0"/>
              </a:spcAft>
              <a:buClr>
                <a:srgbClr val="A1A0A0"/>
              </a:buClr>
              <a:buSzPts val="1600"/>
              <a:buNone/>
              <a:defRPr sz="1600">
                <a:solidFill>
                  <a:srgbClr val="A1A0A0"/>
                </a:solidFill>
              </a:defRPr>
            </a:lvl7pPr>
            <a:lvl8pPr marL="3657600" lvl="7" indent="-228600" algn="l">
              <a:lnSpc>
                <a:spcPct val="90000"/>
              </a:lnSpc>
              <a:spcBef>
                <a:spcPts val="500"/>
              </a:spcBef>
              <a:spcAft>
                <a:spcPts val="0"/>
              </a:spcAft>
              <a:buClr>
                <a:srgbClr val="A1A0A0"/>
              </a:buClr>
              <a:buSzPts val="1600"/>
              <a:buNone/>
              <a:defRPr sz="1600">
                <a:solidFill>
                  <a:srgbClr val="A1A0A0"/>
                </a:solidFill>
              </a:defRPr>
            </a:lvl8pPr>
            <a:lvl9pPr marL="4114800" lvl="8" indent="-228600" algn="l">
              <a:lnSpc>
                <a:spcPct val="90000"/>
              </a:lnSpc>
              <a:spcBef>
                <a:spcPts val="500"/>
              </a:spcBef>
              <a:spcAft>
                <a:spcPts val="0"/>
              </a:spcAft>
              <a:buClr>
                <a:srgbClr val="A1A0A0"/>
              </a:buClr>
              <a:buSzPts val="1600"/>
              <a:buNone/>
              <a:defRPr sz="1600">
                <a:solidFill>
                  <a:srgbClr val="A1A0A0"/>
                </a:solidFill>
              </a:defRPr>
            </a:lvl9pPr>
          </a:lstStyle>
          <a:p>
            <a:endParaRPr/>
          </a:p>
        </p:txBody>
      </p:sp>
      <p:sp>
        <p:nvSpPr>
          <p:cNvPr id="126" name="Google Shape;126;p37"/>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Picture Slide">
  <p:cSld name="Big Picture Slide">
    <p:spTree>
      <p:nvGrpSpPr>
        <p:cNvPr id="1" name="Shape 138"/>
        <p:cNvGrpSpPr/>
        <p:nvPr/>
      </p:nvGrpSpPr>
      <p:grpSpPr>
        <a:xfrm>
          <a:off x="0" y="0"/>
          <a:ext cx="0" cy="0"/>
          <a:chOff x="0" y="0"/>
          <a:chExt cx="0" cy="0"/>
        </a:xfrm>
      </p:grpSpPr>
      <p:sp>
        <p:nvSpPr>
          <p:cNvPr id="139" name="Google Shape;139;p42"/>
          <p:cNvSpPr/>
          <p:nvPr/>
        </p:nvSpPr>
        <p:spPr>
          <a:xfrm>
            <a:off x="1" y="433953"/>
            <a:ext cx="12192000" cy="5595668"/>
          </a:xfrm>
          <a:prstGeom prst="rect">
            <a:avLst/>
          </a:prstGeom>
          <a:solidFill>
            <a:schemeClr val="lt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0" name="Google Shape;140;p42"/>
          <p:cNvPicPr preferRelativeResize="0"/>
          <p:nvPr/>
        </p:nvPicPr>
        <p:blipFill rotWithShape="1">
          <a:blip r:embed="rId2">
            <a:alphaModFix/>
          </a:blip>
          <a:srcRect/>
          <a:stretch/>
        </p:blipFill>
        <p:spPr>
          <a:xfrm>
            <a:off x="0" y="6219190"/>
            <a:ext cx="12192000" cy="137160"/>
          </a:xfrm>
          <a:prstGeom prst="rect">
            <a:avLst/>
          </a:prstGeom>
          <a:noFill/>
          <a:ln>
            <a:noFill/>
          </a:ln>
        </p:spPr>
      </p:pic>
      <p:sp>
        <p:nvSpPr>
          <p:cNvPr id="141" name="Google Shape;141;p42"/>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2"/>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42"/>
          <p:cNvSpPr>
            <a:spLocks noGrp="1"/>
          </p:cNvSpPr>
          <p:nvPr>
            <p:ph type="pic" idx="2"/>
          </p:nvPr>
        </p:nvSpPr>
        <p:spPr>
          <a:xfrm>
            <a:off x="0" y="433953"/>
            <a:ext cx="12192000" cy="5595669"/>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losing Sign-off">
  <p:cSld name="Closing Sign-off">
    <p:spTree>
      <p:nvGrpSpPr>
        <p:cNvPr id="1" name="Shape 145"/>
        <p:cNvGrpSpPr/>
        <p:nvPr/>
      </p:nvGrpSpPr>
      <p:grpSpPr>
        <a:xfrm>
          <a:off x="0" y="0"/>
          <a:ext cx="0" cy="0"/>
          <a:chOff x="0" y="0"/>
          <a:chExt cx="0" cy="0"/>
        </a:xfrm>
      </p:grpSpPr>
      <p:sp>
        <p:nvSpPr>
          <p:cNvPr id="146" name="Google Shape;146;p44"/>
          <p:cNvSpPr/>
          <p:nvPr/>
        </p:nvSpPr>
        <p:spPr>
          <a:xfrm>
            <a:off x="1" y="433953"/>
            <a:ext cx="12192000" cy="5595668"/>
          </a:xfrm>
          <a:prstGeom prst="rect">
            <a:avLst/>
          </a:prstGeom>
          <a:solidFill>
            <a:schemeClr val="lt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7" name="Google Shape;147;p44"/>
          <p:cNvSpPr txBox="1">
            <a:spLocks noGrp="1"/>
          </p:cNvSpPr>
          <p:nvPr>
            <p:ph type="ctrTitle"/>
          </p:nvPr>
        </p:nvSpPr>
        <p:spPr>
          <a:xfrm>
            <a:off x="1524000" y="2652651"/>
            <a:ext cx="9144000" cy="155269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6D6B6B"/>
              </a:buClr>
              <a:buSzPts val="4400"/>
              <a:buFont typeface="Arial Black"/>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8" name="Google Shape;148;p44"/>
          <p:cNvPicPr preferRelativeResize="0"/>
          <p:nvPr/>
        </p:nvPicPr>
        <p:blipFill rotWithShape="1">
          <a:blip r:embed="rId2">
            <a:alphaModFix/>
          </a:blip>
          <a:srcRect/>
          <a:stretch/>
        </p:blipFill>
        <p:spPr>
          <a:xfrm>
            <a:off x="0" y="6212501"/>
            <a:ext cx="12192000" cy="13716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chemeClr val="lt1"/>
            </a:gs>
            <a:gs pos="50000">
              <a:srgbClr val="FAFAFA"/>
            </a:gs>
            <a:gs pos="100000">
              <a:srgbClr val="CECECE"/>
            </a:gs>
          </a:gsLst>
          <a:lin ang="5400000" scaled="0"/>
        </a:gradFill>
        <a:effectLst/>
      </p:bgPr>
    </p:bg>
    <p:spTree>
      <p:nvGrpSpPr>
        <p:cNvPr id="1" name="Shape 149"/>
        <p:cNvGrpSpPr/>
        <p:nvPr/>
      </p:nvGrpSpPr>
      <p:grpSpPr>
        <a:xfrm>
          <a:off x="0" y="0"/>
          <a:ext cx="0" cy="0"/>
          <a:chOff x="0" y="0"/>
          <a:chExt cx="0" cy="0"/>
        </a:xfrm>
      </p:grpSpPr>
      <p:sp>
        <p:nvSpPr>
          <p:cNvPr id="150" name="Google Shape;150;p45"/>
          <p:cNvSpPr txBox="1">
            <a:spLocks noGrp="1"/>
          </p:cNvSpPr>
          <p:nvPr>
            <p:ph type="body" idx="1"/>
          </p:nvPr>
        </p:nvSpPr>
        <p:spPr>
          <a:xfrm>
            <a:off x="1828801" y="2743200"/>
            <a:ext cx="9497484" cy="1673225"/>
          </a:xfrm>
          <a:prstGeom prst="rect">
            <a:avLst/>
          </a:prstGeom>
          <a:noFill/>
          <a:ln>
            <a:noFill/>
          </a:ln>
        </p:spPr>
        <p:txBody>
          <a:bodyPr spcFirstLastPara="1" wrap="square" lIns="91425" tIns="45700" rIns="91425" bIns="45700" anchor="t" anchorCtr="0">
            <a:noAutofit/>
          </a:bodyPr>
          <a:lstStyle>
            <a:lvl1pPr marL="457200" lvl="0" indent="-228600" algn="l">
              <a:lnSpc>
                <a:spcPct val="128571"/>
              </a:lnSpc>
              <a:spcBef>
                <a:spcPts val="1800"/>
              </a:spcBef>
              <a:spcAft>
                <a:spcPts val="0"/>
              </a:spcAft>
              <a:buClr>
                <a:schemeClr val="dk2"/>
              </a:buClr>
              <a:buSzPts val="2800"/>
              <a:buNone/>
              <a:defRPr sz="2800">
                <a:solidFill>
                  <a:schemeClr val="dk2"/>
                </a:solidFill>
              </a:defRPr>
            </a:lvl1pPr>
            <a:lvl2pPr marL="914400" lvl="1" indent="-228600" algn="l">
              <a:lnSpc>
                <a:spcPct val="177777"/>
              </a:lnSpc>
              <a:spcBef>
                <a:spcPts val="1800"/>
              </a:spcBef>
              <a:spcAft>
                <a:spcPts val="0"/>
              </a:spcAft>
              <a:buClr>
                <a:srgbClr val="A1A0A0"/>
              </a:buClr>
              <a:buSzPts val="1800"/>
              <a:buNone/>
              <a:defRPr sz="1800">
                <a:solidFill>
                  <a:srgbClr val="A1A0A0"/>
                </a:solidFill>
              </a:defRPr>
            </a:lvl2pPr>
            <a:lvl3pPr marL="1371600" lvl="2" indent="-228600" algn="l">
              <a:lnSpc>
                <a:spcPct val="100000"/>
              </a:lnSpc>
              <a:spcBef>
                <a:spcPts val="500"/>
              </a:spcBef>
              <a:spcAft>
                <a:spcPts val="0"/>
              </a:spcAft>
              <a:buClr>
                <a:srgbClr val="A1A0A0"/>
              </a:buClr>
              <a:buSzPts val="1600"/>
              <a:buNone/>
              <a:defRPr sz="1600">
                <a:solidFill>
                  <a:srgbClr val="A1A0A0"/>
                </a:solidFill>
              </a:defRPr>
            </a:lvl3pPr>
            <a:lvl4pPr marL="1828800" lvl="3" indent="-228600" algn="l">
              <a:lnSpc>
                <a:spcPct val="100000"/>
              </a:lnSpc>
              <a:spcBef>
                <a:spcPts val="500"/>
              </a:spcBef>
              <a:spcAft>
                <a:spcPts val="0"/>
              </a:spcAft>
              <a:buClr>
                <a:srgbClr val="A1A0A0"/>
              </a:buClr>
              <a:buSzPts val="1400"/>
              <a:buNone/>
              <a:defRPr sz="1400">
                <a:solidFill>
                  <a:srgbClr val="A1A0A0"/>
                </a:solidFill>
              </a:defRPr>
            </a:lvl4pPr>
            <a:lvl5pPr marL="2286000" lvl="4" indent="-228600" algn="l">
              <a:lnSpc>
                <a:spcPct val="90000"/>
              </a:lnSpc>
              <a:spcBef>
                <a:spcPts val="500"/>
              </a:spcBef>
              <a:spcAft>
                <a:spcPts val="0"/>
              </a:spcAft>
              <a:buClr>
                <a:srgbClr val="A1A0A0"/>
              </a:buClr>
              <a:buSzPts val="1400"/>
              <a:buNone/>
              <a:defRPr sz="1400">
                <a:solidFill>
                  <a:srgbClr val="A1A0A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45"/>
          <p:cNvSpPr/>
          <p:nvPr/>
        </p:nvSpPr>
        <p:spPr>
          <a:xfrm>
            <a:off x="0" y="1524000"/>
            <a:ext cx="12192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52" name="Google Shape;152;p45"/>
          <p:cNvSpPr/>
          <p:nvPr/>
        </p:nvSpPr>
        <p:spPr>
          <a:xfrm>
            <a:off x="0" y="1600200"/>
            <a:ext cx="17272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53" name="Google Shape;153;p45"/>
          <p:cNvSpPr/>
          <p:nvPr/>
        </p:nvSpPr>
        <p:spPr>
          <a:xfrm>
            <a:off x="1828800" y="1600200"/>
            <a:ext cx="103632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54" name="Google Shape;154;p45"/>
          <p:cNvSpPr txBox="1">
            <a:spLocks noGrp="1"/>
          </p:cNvSpPr>
          <p:nvPr>
            <p:ph type="title"/>
          </p:nvPr>
        </p:nvSpPr>
        <p:spPr>
          <a:xfrm>
            <a:off x="1828800" y="1600200"/>
            <a:ext cx="10160000" cy="990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FFFFFF"/>
              </a:buClr>
              <a:buSzPts val="4400"/>
              <a:buFont typeface="Arial Black"/>
              <a:buNone/>
              <a:defRPr sz="44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5"/>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5"/>
          <p:cNvSpPr txBox="1">
            <a:spLocks noGrp="1"/>
          </p:cNvSpPr>
          <p:nvPr>
            <p:ph type="sldNum" idx="12"/>
          </p:nvPr>
        </p:nvSpPr>
        <p:spPr>
          <a:xfrm>
            <a:off x="0" y="1752600"/>
            <a:ext cx="1727200" cy="70167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2400"/>
              <a:buFont typeface="Arial"/>
              <a:buNone/>
              <a:defRPr sz="2400" b="1" i="0" u="none" strike="noStrike" cap="none">
                <a:solidFill>
                  <a:srgbClr val="FFFFFF"/>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45"/>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8200" y="365124"/>
            <a:ext cx="8686800" cy="1325880"/>
          </a:xfrm>
          <a:prstGeom prst="rect">
            <a:avLst/>
          </a:prstGeom>
          <a:noFill/>
          <a:ln>
            <a:noFill/>
          </a:ln>
        </p:spPr>
        <p:txBody>
          <a:bodyPr spcFirstLastPara="1" wrap="square" lIns="91425" tIns="45700" rIns="91425" bIns="45700" anchor="b" anchorCtr="0">
            <a:noAutofit/>
          </a:bodyPr>
          <a:lstStyle>
            <a:lvl1pPr lvl="0" algn="l">
              <a:lnSpc>
                <a:spcPct val="244444"/>
              </a:lnSpc>
              <a:spcBef>
                <a:spcPts val="0"/>
              </a:spcBef>
              <a:spcAft>
                <a:spcPts val="0"/>
              </a:spcAft>
              <a:buClr>
                <a:srgbClr val="6D6B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27"/>
          <p:cNvPicPr preferRelativeResize="0"/>
          <p:nvPr/>
        </p:nvPicPr>
        <p:blipFill rotWithShape="1">
          <a:blip r:embed="rId2">
            <a:alphaModFix/>
          </a:blip>
          <a:srcRect/>
          <a:stretch/>
        </p:blipFill>
        <p:spPr>
          <a:xfrm>
            <a:off x="0" y="6212501"/>
            <a:ext cx="12192000" cy="137160"/>
          </a:xfrm>
          <a:prstGeom prst="rect">
            <a:avLst/>
          </a:prstGeom>
          <a:noFill/>
          <a:ln>
            <a:noFill/>
          </a:ln>
        </p:spPr>
      </p:pic>
      <p:sp>
        <p:nvSpPr>
          <p:cNvPr id="26" name="Google Shape;26;p27"/>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27"/>
          <p:cNvPicPr preferRelativeResize="0"/>
          <p:nvPr/>
        </p:nvPicPr>
        <p:blipFill rotWithShape="1">
          <a:blip r:embed="rId3">
            <a:alphaModFix/>
          </a:blip>
          <a:srcRect/>
          <a:stretch/>
        </p:blipFill>
        <p:spPr>
          <a:xfrm>
            <a:off x="10091638" y="865399"/>
            <a:ext cx="1262162" cy="742177"/>
          </a:xfrm>
          <a:prstGeom prst="rect">
            <a:avLst/>
          </a:prstGeom>
          <a:noFill/>
          <a:ln>
            <a:noFill/>
          </a:ln>
        </p:spPr>
      </p:pic>
      <p:sp>
        <p:nvSpPr>
          <p:cNvPr id="30" name="Google Shape;30;p27"/>
          <p:cNvSpPr txBox="1">
            <a:spLocks noGrp="1"/>
          </p:cNvSpPr>
          <p:nvPr>
            <p:ph type="body" idx="1"/>
          </p:nvPr>
        </p:nvSpPr>
        <p:spPr>
          <a:xfrm>
            <a:off x="838200" y="1825625"/>
            <a:ext cx="8686800" cy="4203996"/>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1800"/>
              </a:spcBef>
              <a:spcAft>
                <a:spcPts val="0"/>
              </a:spcAft>
              <a:buClr>
                <a:schemeClr val="dk1"/>
              </a:buClr>
              <a:buSzPts val="1800"/>
              <a:buNone/>
              <a:defRPr/>
            </a:lvl1pPr>
            <a:lvl2pPr marL="914400" lvl="1" indent="-342900" algn="l">
              <a:lnSpc>
                <a:spcPct val="177777"/>
              </a:lnSpc>
              <a:spcBef>
                <a:spcPts val="18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838200" y="365124"/>
            <a:ext cx="8686800" cy="1325880"/>
          </a:xfrm>
          <a:prstGeom prst="rect">
            <a:avLst/>
          </a:prstGeom>
          <a:noFill/>
          <a:ln>
            <a:noFill/>
          </a:ln>
        </p:spPr>
        <p:txBody>
          <a:bodyPr spcFirstLastPara="1" wrap="square" lIns="91425" tIns="45700" rIns="91425" bIns="45700" anchor="b" anchorCtr="0">
            <a:noAutofit/>
          </a:bodyPr>
          <a:lstStyle>
            <a:lvl1pPr lvl="0" algn="l">
              <a:lnSpc>
                <a:spcPct val="244444"/>
              </a:lnSpc>
              <a:spcBef>
                <a:spcPts val="0"/>
              </a:spcBef>
              <a:spcAft>
                <a:spcPts val="0"/>
              </a:spcAft>
              <a:buClr>
                <a:srgbClr val="6D6B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28"/>
          <p:cNvPicPr preferRelativeResize="0"/>
          <p:nvPr/>
        </p:nvPicPr>
        <p:blipFill rotWithShape="1">
          <a:blip r:embed="rId2">
            <a:alphaModFix/>
          </a:blip>
          <a:srcRect/>
          <a:stretch/>
        </p:blipFill>
        <p:spPr>
          <a:xfrm>
            <a:off x="0" y="6219190"/>
            <a:ext cx="12192000" cy="137160"/>
          </a:xfrm>
          <a:prstGeom prst="rect">
            <a:avLst/>
          </a:prstGeom>
          <a:noFill/>
          <a:ln>
            <a:noFill/>
          </a:ln>
        </p:spPr>
      </p:pic>
      <p:sp>
        <p:nvSpPr>
          <p:cNvPr id="34" name="Google Shape;34;p28"/>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p28"/>
          <p:cNvPicPr preferRelativeResize="0"/>
          <p:nvPr/>
        </p:nvPicPr>
        <p:blipFill rotWithShape="1">
          <a:blip r:embed="rId3">
            <a:alphaModFix/>
          </a:blip>
          <a:srcRect/>
          <a:stretch/>
        </p:blipFill>
        <p:spPr>
          <a:xfrm>
            <a:off x="10091638" y="865399"/>
            <a:ext cx="1262162" cy="7421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Statement">
  <p:cSld name="Big Statement">
    <p:spTree>
      <p:nvGrpSpPr>
        <p:cNvPr id="1" name="Shape 38"/>
        <p:cNvGrpSpPr/>
        <p:nvPr/>
      </p:nvGrpSpPr>
      <p:grpSpPr>
        <a:xfrm>
          <a:off x="0" y="0"/>
          <a:ext cx="0" cy="0"/>
          <a:chOff x="0" y="0"/>
          <a:chExt cx="0" cy="0"/>
        </a:xfrm>
      </p:grpSpPr>
      <p:sp>
        <p:nvSpPr>
          <p:cNvPr id="39" name="Google Shape;39;p38"/>
          <p:cNvSpPr/>
          <p:nvPr/>
        </p:nvSpPr>
        <p:spPr>
          <a:xfrm>
            <a:off x="1" y="433953"/>
            <a:ext cx="12192000" cy="5595668"/>
          </a:xfrm>
          <a:prstGeom prst="rect">
            <a:avLst/>
          </a:prstGeom>
          <a:solidFill>
            <a:schemeClr val="lt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 name="Google Shape;40;p38"/>
          <p:cNvSpPr txBox="1">
            <a:spLocks noGrp="1"/>
          </p:cNvSpPr>
          <p:nvPr>
            <p:ph type="title"/>
          </p:nvPr>
        </p:nvSpPr>
        <p:spPr>
          <a:xfrm>
            <a:off x="838200" y="1028064"/>
            <a:ext cx="8686800" cy="398390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D6B6B"/>
              </a:buClr>
              <a:buSzPts val="4400"/>
              <a:buFont typeface="Arial Black"/>
              <a:buNone/>
              <a:defRPr b="0" i="0">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38"/>
          <p:cNvPicPr preferRelativeResize="0"/>
          <p:nvPr/>
        </p:nvPicPr>
        <p:blipFill rotWithShape="1">
          <a:blip r:embed="rId2">
            <a:alphaModFix/>
          </a:blip>
          <a:srcRect/>
          <a:stretch/>
        </p:blipFill>
        <p:spPr>
          <a:xfrm>
            <a:off x="0" y="6212501"/>
            <a:ext cx="12192000" cy="137160"/>
          </a:xfrm>
          <a:prstGeom prst="rect">
            <a:avLst/>
          </a:prstGeom>
          <a:noFill/>
          <a:ln>
            <a:noFill/>
          </a:ln>
        </p:spPr>
      </p:pic>
      <p:sp>
        <p:nvSpPr>
          <p:cNvPr id="42" name="Google Shape;42;p38"/>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8"/>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5" name="Google Shape;45;p38"/>
          <p:cNvPicPr preferRelativeResize="0"/>
          <p:nvPr/>
        </p:nvPicPr>
        <p:blipFill rotWithShape="1">
          <a:blip r:embed="rId3">
            <a:alphaModFix/>
          </a:blip>
          <a:srcRect/>
          <a:stretch/>
        </p:blipFill>
        <p:spPr>
          <a:xfrm>
            <a:off x="10091638" y="865399"/>
            <a:ext cx="1262162" cy="742177"/>
          </a:xfrm>
          <a:prstGeom prst="rect">
            <a:avLst/>
          </a:prstGeom>
          <a:noFill/>
          <a:ln>
            <a:noFill/>
          </a:ln>
        </p:spPr>
      </p:pic>
      <p:sp>
        <p:nvSpPr>
          <p:cNvPr id="46" name="Google Shape;46;p38"/>
          <p:cNvSpPr txBox="1">
            <a:spLocks noGrp="1"/>
          </p:cNvSpPr>
          <p:nvPr>
            <p:ph type="body" idx="1"/>
          </p:nvPr>
        </p:nvSpPr>
        <p:spPr>
          <a:xfrm>
            <a:off x="838200" y="5209788"/>
            <a:ext cx="8686800" cy="834773"/>
          </a:xfrm>
          <a:prstGeom prst="rect">
            <a:avLst/>
          </a:prstGeom>
          <a:noFill/>
          <a:ln>
            <a:noFill/>
          </a:ln>
        </p:spPr>
        <p:txBody>
          <a:bodyPr spcFirstLastPara="1" wrap="square" lIns="457200" tIns="137150" rIns="91425" bIns="45700" anchor="t" anchorCtr="0">
            <a:noAutofit/>
          </a:bodyPr>
          <a:lstStyle>
            <a:lvl1pPr marL="457200" marR="0" lvl="0" indent="-355600" algn="l">
              <a:lnSpc>
                <a:spcPct val="120000"/>
              </a:lnSpc>
              <a:spcBef>
                <a:spcPts val="1000"/>
              </a:spcBef>
              <a:spcAft>
                <a:spcPts val="0"/>
              </a:spcAft>
              <a:buClr>
                <a:schemeClr val="dk1"/>
              </a:buClr>
              <a:buSzPts val="2000"/>
              <a:buFont typeface="Noto Sans Symbols"/>
              <a:buChar char="⎯"/>
              <a:defRPr sz="2000" b="0"/>
            </a:lvl1pPr>
            <a:lvl2pPr marL="914400" lvl="1" indent="-228600" algn="l">
              <a:lnSpc>
                <a:spcPct val="228571"/>
              </a:lnSpc>
              <a:spcBef>
                <a:spcPts val="18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3"/>
        <p:cNvGrpSpPr/>
        <p:nvPr/>
      </p:nvGrpSpPr>
      <p:grpSpPr>
        <a:xfrm>
          <a:off x="0" y="0"/>
          <a:ext cx="0" cy="0"/>
          <a:chOff x="0" y="0"/>
          <a:chExt cx="0" cy="0"/>
        </a:xfrm>
      </p:grpSpPr>
      <p:sp>
        <p:nvSpPr>
          <p:cNvPr id="54" name="Google Shape;54;p39"/>
          <p:cNvSpPr txBox="1">
            <a:spLocks noGrp="1"/>
          </p:cNvSpPr>
          <p:nvPr>
            <p:ph type="body" idx="1"/>
          </p:nvPr>
        </p:nvSpPr>
        <p:spPr>
          <a:xfrm>
            <a:off x="839788" y="1690688"/>
            <a:ext cx="5157787" cy="814385"/>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a:lvl1pPr>
            <a:lvl2pPr marL="914400" lvl="1" indent="-228600" algn="l">
              <a:lnSpc>
                <a:spcPct val="160000"/>
              </a:lnSpc>
              <a:spcBef>
                <a:spcPts val="18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9"/>
          <p:cNvSpPr txBox="1">
            <a:spLocks noGrp="1"/>
          </p:cNvSpPr>
          <p:nvPr>
            <p:ph type="body" idx="2"/>
          </p:nvPr>
        </p:nvSpPr>
        <p:spPr>
          <a:xfrm>
            <a:off x="6172200" y="1690689"/>
            <a:ext cx="5183188" cy="814386"/>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a:lvl1pPr>
            <a:lvl2pPr marL="914400" lvl="1" indent="-228600" algn="l">
              <a:lnSpc>
                <a:spcPct val="160000"/>
              </a:lnSpc>
              <a:spcBef>
                <a:spcPts val="18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56" name="Google Shape;56;p39"/>
          <p:cNvPicPr preferRelativeResize="0"/>
          <p:nvPr/>
        </p:nvPicPr>
        <p:blipFill rotWithShape="1">
          <a:blip r:embed="rId2">
            <a:alphaModFix/>
          </a:blip>
          <a:srcRect/>
          <a:stretch/>
        </p:blipFill>
        <p:spPr>
          <a:xfrm>
            <a:off x="0" y="6219190"/>
            <a:ext cx="12192000" cy="137160"/>
          </a:xfrm>
          <a:prstGeom prst="rect">
            <a:avLst/>
          </a:prstGeom>
          <a:noFill/>
          <a:ln>
            <a:noFill/>
          </a:ln>
        </p:spPr>
      </p:pic>
      <p:sp>
        <p:nvSpPr>
          <p:cNvPr id="57" name="Google Shape;57;p39"/>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39"/>
          <p:cNvSpPr txBox="1">
            <a:spLocks noGrp="1"/>
          </p:cNvSpPr>
          <p:nvPr>
            <p:ph type="title"/>
          </p:nvPr>
        </p:nvSpPr>
        <p:spPr>
          <a:xfrm>
            <a:off x="838200" y="365124"/>
            <a:ext cx="8686800" cy="1325880"/>
          </a:xfrm>
          <a:prstGeom prst="rect">
            <a:avLst/>
          </a:prstGeom>
          <a:noFill/>
          <a:ln>
            <a:noFill/>
          </a:ln>
        </p:spPr>
        <p:txBody>
          <a:bodyPr spcFirstLastPara="1" wrap="square" lIns="91425" tIns="45700" rIns="91425" bIns="45700" anchor="b" anchorCtr="0">
            <a:noAutofit/>
          </a:bodyPr>
          <a:lstStyle>
            <a:lvl1pPr lvl="0" algn="l">
              <a:lnSpc>
                <a:spcPct val="244444"/>
              </a:lnSpc>
              <a:spcBef>
                <a:spcPts val="0"/>
              </a:spcBef>
              <a:spcAft>
                <a:spcPts val="0"/>
              </a:spcAft>
              <a:buClr>
                <a:srgbClr val="6D6B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9"/>
          <p:cNvSpPr txBox="1">
            <a:spLocks noGrp="1"/>
          </p:cNvSpPr>
          <p:nvPr>
            <p:ph type="body" idx="3"/>
          </p:nvPr>
        </p:nvSpPr>
        <p:spPr>
          <a:xfrm>
            <a:off x="838200" y="2636809"/>
            <a:ext cx="5159375" cy="3399501"/>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1800"/>
              </a:spcBef>
              <a:spcAft>
                <a:spcPts val="0"/>
              </a:spcAft>
              <a:buClr>
                <a:schemeClr val="dk1"/>
              </a:buClr>
              <a:buSzPts val="1800"/>
              <a:buNone/>
              <a:defRPr/>
            </a:lvl1pPr>
            <a:lvl2pPr marL="914400" lvl="1" indent="-342900" algn="l">
              <a:lnSpc>
                <a:spcPct val="177777"/>
              </a:lnSpc>
              <a:spcBef>
                <a:spcPts val="18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9"/>
          <p:cNvSpPr txBox="1">
            <a:spLocks noGrp="1"/>
          </p:cNvSpPr>
          <p:nvPr>
            <p:ph type="body" idx="4"/>
          </p:nvPr>
        </p:nvSpPr>
        <p:spPr>
          <a:xfrm>
            <a:off x="6194425" y="2635946"/>
            <a:ext cx="5159375" cy="3399501"/>
          </a:xfrm>
          <a:prstGeom prst="rect">
            <a:avLst/>
          </a:prstGeom>
          <a:noFill/>
          <a:ln>
            <a:noFill/>
          </a:ln>
        </p:spPr>
        <p:txBody>
          <a:bodyPr spcFirstLastPara="1" wrap="square" lIns="91425" tIns="45700" rIns="91425" bIns="45700" anchor="t" anchorCtr="0">
            <a:noAutofit/>
          </a:bodyPr>
          <a:lstStyle>
            <a:lvl1pPr marL="457200" lvl="0" indent="-228600" algn="l">
              <a:lnSpc>
                <a:spcPct val="200000"/>
              </a:lnSpc>
              <a:spcBef>
                <a:spcPts val="1800"/>
              </a:spcBef>
              <a:spcAft>
                <a:spcPts val="0"/>
              </a:spcAft>
              <a:buClr>
                <a:schemeClr val="dk1"/>
              </a:buClr>
              <a:buSzPts val="1800"/>
              <a:buNone/>
              <a:defRPr/>
            </a:lvl1pPr>
            <a:lvl2pPr marL="914400" lvl="1" indent="-342900" algn="l">
              <a:lnSpc>
                <a:spcPct val="177777"/>
              </a:lnSpc>
              <a:spcBef>
                <a:spcPts val="18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3" name="Google Shape;63;p39"/>
          <p:cNvPicPr preferRelativeResize="0"/>
          <p:nvPr/>
        </p:nvPicPr>
        <p:blipFill rotWithShape="1">
          <a:blip r:embed="rId3">
            <a:alphaModFix/>
          </a:blip>
          <a:srcRect/>
          <a:stretch/>
        </p:blipFill>
        <p:spPr>
          <a:xfrm>
            <a:off x="10091638" y="865399"/>
            <a:ext cx="1262162" cy="7421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3"/>
        <p:cNvGrpSpPr/>
        <p:nvPr/>
      </p:nvGrpSpPr>
      <p:grpSpPr>
        <a:xfrm>
          <a:off x="0" y="0"/>
          <a:ext cx="0" cy="0"/>
          <a:chOff x="0" y="0"/>
          <a:chExt cx="0" cy="0"/>
        </a:xfrm>
      </p:grpSpPr>
      <p:sp>
        <p:nvSpPr>
          <p:cNvPr id="74" name="Google Shape;74;p40"/>
          <p:cNvSpPr txBox="1">
            <a:spLocks noGrp="1"/>
          </p:cNvSpPr>
          <p:nvPr>
            <p:ph type="body" idx="1"/>
          </p:nvPr>
        </p:nvSpPr>
        <p:spPr>
          <a:xfrm>
            <a:off x="838200" y="1825626"/>
            <a:ext cx="7164388" cy="4203996"/>
          </a:xfrm>
          <a:prstGeom prst="rect">
            <a:avLst/>
          </a:prstGeom>
          <a:noFill/>
          <a:ln>
            <a:noFill/>
          </a:ln>
        </p:spPr>
        <p:txBody>
          <a:bodyPr spcFirstLastPara="1" wrap="square" lIns="91425" tIns="45700" rIns="91425" bIns="45700" anchor="t" anchorCtr="0">
            <a:noAutofit/>
          </a:bodyPr>
          <a:lstStyle>
            <a:lvl1pPr marL="457200" lvl="0" indent="-228600" algn="l">
              <a:lnSpc>
                <a:spcPct val="128571"/>
              </a:lnSpc>
              <a:spcBef>
                <a:spcPts val="1800"/>
              </a:spcBef>
              <a:spcAft>
                <a:spcPts val="0"/>
              </a:spcAft>
              <a:buClr>
                <a:schemeClr val="dk1"/>
              </a:buClr>
              <a:buSzPts val="2800"/>
              <a:buNone/>
              <a:defRPr sz="2800"/>
            </a:lvl1pPr>
            <a:lvl2pPr marL="914400" lvl="1" indent="-406400" algn="l">
              <a:lnSpc>
                <a:spcPct val="114285"/>
              </a:lnSpc>
              <a:spcBef>
                <a:spcPts val="1800"/>
              </a:spcBef>
              <a:spcAft>
                <a:spcPts val="0"/>
              </a:spcAft>
              <a:buClr>
                <a:schemeClr val="dk1"/>
              </a:buClr>
              <a:buSzPts val="2800"/>
              <a:buChar char="•"/>
              <a:defRPr sz="2800"/>
            </a:lvl2pPr>
            <a:lvl3pPr marL="1371600" lvl="2" indent="-355600" algn="l">
              <a:lnSpc>
                <a:spcPct val="100000"/>
              </a:lnSpc>
              <a:spcBef>
                <a:spcPts val="500"/>
              </a:spcBef>
              <a:spcAft>
                <a:spcPts val="0"/>
              </a:spcAft>
              <a:buClr>
                <a:schemeClr val="dk1"/>
              </a:buClr>
              <a:buSzPts val="2000"/>
              <a:buChar char="•"/>
              <a:defRPr sz="2000"/>
            </a:lvl3pPr>
            <a:lvl4pPr marL="1828800" lvl="3" indent="-342900" algn="l">
              <a:lnSpc>
                <a:spcPct val="100000"/>
              </a:lnSpc>
              <a:spcBef>
                <a:spcPts val="500"/>
              </a:spcBef>
              <a:spcAft>
                <a:spcPts val="0"/>
              </a:spcAft>
              <a:buClr>
                <a:schemeClr val="dk1"/>
              </a:buClr>
              <a:buSzPts val="1800"/>
              <a:buChar char="•"/>
              <a:defRPr sz="18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40"/>
          <p:cNvSpPr txBox="1">
            <a:spLocks noGrp="1"/>
          </p:cNvSpPr>
          <p:nvPr>
            <p:ph type="title"/>
          </p:nvPr>
        </p:nvSpPr>
        <p:spPr>
          <a:xfrm>
            <a:off x="838200" y="365124"/>
            <a:ext cx="8686800" cy="1325880"/>
          </a:xfrm>
          <a:prstGeom prst="rect">
            <a:avLst/>
          </a:prstGeom>
          <a:noFill/>
          <a:ln>
            <a:noFill/>
          </a:ln>
        </p:spPr>
        <p:txBody>
          <a:bodyPr spcFirstLastPara="1" wrap="square" lIns="91425" tIns="45700" rIns="91425" bIns="45700" anchor="b" anchorCtr="0">
            <a:noAutofit/>
          </a:bodyPr>
          <a:lstStyle>
            <a:lvl1pPr lvl="0" algn="l">
              <a:lnSpc>
                <a:spcPct val="244444"/>
              </a:lnSpc>
              <a:spcBef>
                <a:spcPts val="0"/>
              </a:spcBef>
              <a:spcAft>
                <a:spcPts val="0"/>
              </a:spcAft>
              <a:buClr>
                <a:srgbClr val="6D6B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 name="Google Shape;76;p40"/>
          <p:cNvPicPr preferRelativeResize="0"/>
          <p:nvPr/>
        </p:nvPicPr>
        <p:blipFill rotWithShape="1">
          <a:blip r:embed="rId2">
            <a:alphaModFix/>
          </a:blip>
          <a:srcRect/>
          <a:stretch/>
        </p:blipFill>
        <p:spPr>
          <a:xfrm>
            <a:off x="0" y="6219190"/>
            <a:ext cx="12192000" cy="137160"/>
          </a:xfrm>
          <a:prstGeom prst="rect">
            <a:avLst/>
          </a:prstGeom>
          <a:noFill/>
          <a:ln>
            <a:noFill/>
          </a:ln>
        </p:spPr>
      </p:pic>
      <p:sp>
        <p:nvSpPr>
          <p:cNvPr id="77" name="Google Shape;77;p40"/>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0"/>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0" name="Google Shape;80;p40"/>
          <p:cNvPicPr preferRelativeResize="0"/>
          <p:nvPr/>
        </p:nvPicPr>
        <p:blipFill rotWithShape="1">
          <a:blip r:embed="rId3">
            <a:alphaModFix/>
          </a:blip>
          <a:srcRect/>
          <a:stretch/>
        </p:blipFill>
        <p:spPr>
          <a:xfrm>
            <a:off x="10091638" y="865399"/>
            <a:ext cx="1262162" cy="742177"/>
          </a:xfrm>
          <a:prstGeom prst="rect">
            <a:avLst/>
          </a:prstGeom>
          <a:noFill/>
          <a:ln>
            <a:noFill/>
          </a:ln>
        </p:spPr>
      </p:pic>
      <p:sp>
        <p:nvSpPr>
          <p:cNvPr id="81" name="Google Shape;81;p40"/>
          <p:cNvSpPr txBox="1">
            <a:spLocks noGrp="1"/>
          </p:cNvSpPr>
          <p:nvPr>
            <p:ph type="body" idx="2"/>
          </p:nvPr>
        </p:nvSpPr>
        <p:spPr>
          <a:xfrm>
            <a:off x="8153400" y="1825624"/>
            <a:ext cx="3200400" cy="4203997"/>
          </a:xfrm>
          <a:prstGeom prst="rect">
            <a:avLst/>
          </a:prstGeom>
          <a:noFill/>
          <a:ln>
            <a:noFill/>
          </a:ln>
        </p:spPr>
        <p:txBody>
          <a:bodyPr spcFirstLastPara="1" wrap="square" lIns="91425" tIns="137150" rIns="91425" bIns="45700" anchor="t" anchorCtr="0">
            <a:noAutofit/>
          </a:bodyPr>
          <a:lstStyle>
            <a:lvl1pPr marL="457200" marR="0" lvl="0" indent="-228600" algn="l">
              <a:lnSpc>
                <a:spcPct val="120000"/>
              </a:lnSpc>
              <a:spcBef>
                <a:spcPts val="1000"/>
              </a:spcBef>
              <a:spcAft>
                <a:spcPts val="0"/>
              </a:spcAft>
              <a:buClr>
                <a:schemeClr val="dk1"/>
              </a:buClr>
              <a:buSzPts val="2000"/>
              <a:buFont typeface="Arial"/>
              <a:buNone/>
              <a:defRPr sz="2000" b="0"/>
            </a:lvl1pPr>
            <a:lvl2pPr marL="914400" lvl="1" indent="-228600" algn="l">
              <a:lnSpc>
                <a:spcPct val="228571"/>
              </a:lnSpc>
              <a:spcBef>
                <a:spcPts val="18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ation Intro">
  <p:cSld name="Presenation Intro">
    <p:spTree>
      <p:nvGrpSpPr>
        <p:cNvPr id="1" name="Shape 82"/>
        <p:cNvGrpSpPr/>
        <p:nvPr/>
      </p:nvGrpSpPr>
      <p:grpSpPr>
        <a:xfrm>
          <a:off x="0" y="0"/>
          <a:ext cx="0" cy="0"/>
          <a:chOff x="0" y="0"/>
          <a:chExt cx="0" cy="0"/>
        </a:xfrm>
      </p:grpSpPr>
      <p:sp>
        <p:nvSpPr>
          <p:cNvPr id="83" name="Google Shape;83;p32"/>
          <p:cNvSpPr/>
          <p:nvPr/>
        </p:nvSpPr>
        <p:spPr>
          <a:xfrm>
            <a:off x="1" y="433953"/>
            <a:ext cx="12192000" cy="5595668"/>
          </a:xfrm>
          <a:prstGeom prst="rect">
            <a:avLst/>
          </a:prstGeom>
          <a:solidFill>
            <a:schemeClr val="lt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32"/>
          <p:cNvSpPr txBox="1">
            <a:spLocks noGrp="1"/>
          </p:cNvSpPr>
          <p:nvPr>
            <p:ph type="title"/>
          </p:nvPr>
        </p:nvSpPr>
        <p:spPr>
          <a:xfrm>
            <a:off x="838200" y="365124"/>
            <a:ext cx="8686800" cy="1325880"/>
          </a:xfrm>
          <a:prstGeom prst="rect">
            <a:avLst/>
          </a:prstGeom>
          <a:noFill/>
          <a:ln>
            <a:noFill/>
          </a:ln>
        </p:spPr>
        <p:txBody>
          <a:bodyPr spcFirstLastPara="1" wrap="square" lIns="91425" tIns="45700" rIns="91425" bIns="45700" anchor="b" anchorCtr="0">
            <a:noAutofit/>
          </a:bodyPr>
          <a:lstStyle>
            <a:lvl1pPr lvl="0" algn="l">
              <a:lnSpc>
                <a:spcPct val="244444"/>
              </a:lnSpc>
              <a:spcBef>
                <a:spcPts val="0"/>
              </a:spcBef>
              <a:spcAft>
                <a:spcPts val="0"/>
              </a:spcAft>
              <a:buClr>
                <a:srgbClr val="6D6B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32"/>
          <p:cNvPicPr preferRelativeResize="0"/>
          <p:nvPr/>
        </p:nvPicPr>
        <p:blipFill rotWithShape="1">
          <a:blip r:embed="rId2">
            <a:alphaModFix/>
          </a:blip>
          <a:srcRect/>
          <a:stretch/>
        </p:blipFill>
        <p:spPr>
          <a:xfrm>
            <a:off x="0" y="6212501"/>
            <a:ext cx="12192000" cy="137160"/>
          </a:xfrm>
          <a:prstGeom prst="rect">
            <a:avLst/>
          </a:prstGeom>
          <a:noFill/>
          <a:ln>
            <a:noFill/>
          </a:ln>
        </p:spPr>
      </p:pic>
      <p:sp>
        <p:nvSpPr>
          <p:cNvPr id="86" name="Google Shape;86;p32"/>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2"/>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32"/>
          <p:cNvPicPr preferRelativeResize="0"/>
          <p:nvPr/>
        </p:nvPicPr>
        <p:blipFill rotWithShape="1">
          <a:blip r:embed="rId3">
            <a:alphaModFix/>
          </a:blip>
          <a:srcRect/>
          <a:stretch/>
        </p:blipFill>
        <p:spPr>
          <a:xfrm>
            <a:off x="10091638" y="865399"/>
            <a:ext cx="1262162" cy="742177"/>
          </a:xfrm>
          <a:prstGeom prst="rect">
            <a:avLst/>
          </a:prstGeom>
          <a:noFill/>
          <a:ln>
            <a:noFill/>
          </a:ln>
        </p:spPr>
      </p:pic>
      <p:sp>
        <p:nvSpPr>
          <p:cNvPr id="90" name="Google Shape;90;p32"/>
          <p:cNvSpPr txBox="1">
            <a:spLocks noGrp="1"/>
          </p:cNvSpPr>
          <p:nvPr>
            <p:ph type="body" idx="1"/>
          </p:nvPr>
        </p:nvSpPr>
        <p:spPr>
          <a:xfrm>
            <a:off x="838200" y="1825625"/>
            <a:ext cx="8686800" cy="4203996"/>
          </a:xfrm>
          <a:prstGeom prst="rect">
            <a:avLst/>
          </a:prstGeom>
          <a:noFill/>
          <a:ln>
            <a:noFill/>
          </a:ln>
        </p:spPr>
        <p:txBody>
          <a:bodyPr spcFirstLastPara="1" wrap="square" lIns="91425" tIns="45700" rIns="91425" bIns="45700" anchor="t" anchorCtr="0">
            <a:noAutofit/>
          </a:bodyPr>
          <a:lstStyle>
            <a:lvl1pPr marL="457200" lvl="0" indent="-228600" algn="l">
              <a:lnSpc>
                <a:spcPct val="122222"/>
              </a:lnSpc>
              <a:spcBef>
                <a:spcPts val="1800"/>
              </a:spcBef>
              <a:spcAft>
                <a:spcPts val="0"/>
              </a:spcAft>
              <a:buClr>
                <a:schemeClr val="dk1"/>
              </a:buClr>
              <a:buSzPts val="3600"/>
              <a:buNone/>
              <a:defRPr sz="3600"/>
            </a:lvl1pPr>
            <a:lvl2pPr marL="914400" lvl="1" indent="-406400" algn="l">
              <a:lnSpc>
                <a:spcPct val="128571"/>
              </a:lnSpc>
              <a:spcBef>
                <a:spcPts val="1800"/>
              </a:spcBef>
              <a:spcAft>
                <a:spcPts val="0"/>
              </a:spcAft>
              <a:buClr>
                <a:schemeClr val="dk1"/>
              </a:buClr>
              <a:buSzPts val="2800"/>
              <a:buChar char="•"/>
              <a:defRPr sz="2800"/>
            </a:lvl2pPr>
            <a:lvl3pPr marL="1371600" lvl="2" indent="-406400" algn="l">
              <a:lnSpc>
                <a:spcPct val="128571"/>
              </a:lnSpc>
              <a:spcBef>
                <a:spcPts val="1800"/>
              </a:spcBef>
              <a:spcAft>
                <a:spcPts val="0"/>
              </a:spcAft>
              <a:buClr>
                <a:schemeClr val="dk1"/>
              </a:buClr>
              <a:buSzPts val="2800"/>
              <a:buChar char="•"/>
              <a:defRPr sz="2800"/>
            </a:lvl3pPr>
            <a:lvl4pPr marL="1828800" lvl="3" indent="-406400" algn="l">
              <a:lnSpc>
                <a:spcPct val="128571"/>
              </a:lnSpc>
              <a:spcBef>
                <a:spcPts val="1800"/>
              </a:spcBef>
              <a:spcAft>
                <a:spcPts val="0"/>
              </a:spcAft>
              <a:buClr>
                <a:schemeClr val="dk1"/>
              </a:buClr>
              <a:buSzPts val="2800"/>
              <a:buChar char="•"/>
              <a:defRPr sz="2800"/>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sp>
        <p:nvSpPr>
          <p:cNvPr id="92" name="Google Shape;92;p30"/>
          <p:cNvSpPr/>
          <p:nvPr/>
        </p:nvSpPr>
        <p:spPr>
          <a:xfrm>
            <a:off x="1" y="433953"/>
            <a:ext cx="12192000" cy="5595668"/>
          </a:xfrm>
          <a:prstGeom prst="rect">
            <a:avLst/>
          </a:prstGeom>
          <a:solidFill>
            <a:schemeClr val="lt2">
              <a:alpha val="4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 name="Google Shape;93;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6D6B6B"/>
              </a:buClr>
              <a:buSzPts val="6000"/>
              <a:buFont typeface="Arial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150000"/>
              </a:lnSpc>
              <a:spcBef>
                <a:spcPts val="1800"/>
              </a:spcBef>
              <a:spcAft>
                <a:spcPts val="0"/>
              </a:spcAft>
              <a:buClr>
                <a:schemeClr val="dk1"/>
              </a:buClr>
              <a:buSzPts val="2400"/>
              <a:buNone/>
              <a:defRPr sz="2400" b="1" i="0"/>
            </a:lvl1pPr>
            <a:lvl2pPr lvl="1" algn="ctr">
              <a:lnSpc>
                <a:spcPct val="160000"/>
              </a:lnSpc>
              <a:spcBef>
                <a:spcPts val="18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5" name="Google Shape;95;p30"/>
          <p:cNvPicPr preferRelativeResize="0"/>
          <p:nvPr/>
        </p:nvPicPr>
        <p:blipFill rotWithShape="1">
          <a:blip r:embed="rId2">
            <a:alphaModFix/>
          </a:blip>
          <a:srcRect/>
          <a:stretch/>
        </p:blipFill>
        <p:spPr>
          <a:xfrm>
            <a:off x="0" y="6212501"/>
            <a:ext cx="12192000" cy="1371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urquoise">
  <p:cSld name="Section Header Turquoise">
    <p:bg>
      <p:bgPr>
        <a:solidFill>
          <a:schemeClr val="accent1"/>
        </a:solidFill>
        <a:effectLst/>
      </p:bgPr>
    </p:bg>
    <p:spTree>
      <p:nvGrpSpPr>
        <p:cNvPr id="1" name="Shape 99"/>
        <p:cNvGrpSpPr/>
        <p:nvPr/>
      </p:nvGrpSpPr>
      <p:grpSpPr>
        <a:xfrm>
          <a:off x="0" y="0"/>
          <a:ext cx="0" cy="0"/>
          <a:chOff x="0" y="0"/>
          <a:chExt cx="0" cy="0"/>
        </a:xfrm>
      </p:grpSpPr>
      <p:sp>
        <p:nvSpPr>
          <p:cNvPr id="100" name="Google Shape;100;p33"/>
          <p:cNvSpPr txBox="1">
            <a:spLocks noGrp="1"/>
          </p:cNvSpPr>
          <p:nvPr>
            <p:ph type="title"/>
          </p:nvPr>
        </p:nvSpPr>
        <p:spPr>
          <a:xfrm>
            <a:off x="831850" y="1341517"/>
            <a:ext cx="8686800" cy="137652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6000"/>
              <a:buFont typeface="Arial Black"/>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body" idx="1"/>
          </p:nvPr>
        </p:nvSpPr>
        <p:spPr>
          <a:xfrm>
            <a:off x="838200" y="2802018"/>
            <a:ext cx="8686800" cy="143510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1800"/>
              </a:spcBef>
              <a:spcAft>
                <a:spcPts val="0"/>
              </a:spcAft>
              <a:buClr>
                <a:schemeClr val="lt1"/>
              </a:buClr>
              <a:buSzPts val="2400"/>
              <a:buNone/>
              <a:defRPr sz="2400" b="1" i="0">
                <a:solidFill>
                  <a:schemeClr val="lt1"/>
                </a:solidFill>
              </a:defRPr>
            </a:lvl1pPr>
            <a:lvl2pPr marL="914400" lvl="1" indent="-228600" algn="l">
              <a:lnSpc>
                <a:spcPct val="160000"/>
              </a:lnSpc>
              <a:spcBef>
                <a:spcPts val="1800"/>
              </a:spcBef>
              <a:spcAft>
                <a:spcPts val="0"/>
              </a:spcAft>
              <a:buClr>
                <a:srgbClr val="A1A0A0"/>
              </a:buClr>
              <a:buSzPts val="2000"/>
              <a:buNone/>
              <a:defRPr sz="2000">
                <a:solidFill>
                  <a:srgbClr val="A1A0A0"/>
                </a:solidFill>
              </a:defRPr>
            </a:lvl2pPr>
            <a:lvl3pPr marL="1371600" lvl="2" indent="-228600" algn="l">
              <a:lnSpc>
                <a:spcPct val="100000"/>
              </a:lnSpc>
              <a:spcBef>
                <a:spcPts val="500"/>
              </a:spcBef>
              <a:spcAft>
                <a:spcPts val="0"/>
              </a:spcAft>
              <a:buClr>
                <a:srgbClr val="A1A0A0"/>
              </a:buClr>
              <a:buSzPts val="1800"/>
              <a:buNone/>
              <a:defRPr sz="1800">
                <a:solidFill>
                  <a:srgbClr val="A1A0A0"/>
                </a:solidFill>
              </a:defRPr>
            </a:lvl3pPr>
            <a:lvl4pPr marL="1828800" lvl="3" indent="-228600" algn="l">
              <a:lnSpc>
                <a:spcPct val="100000"/>
              </a:lnSpc>
              <a:spcBef>
                <a:spcPts val="500"/>
              </a:spcBef>
              <a:spcAft>
                <a:spcPts val="0"/>
              </a:spcAft>
              <a:buClr>
                <a:srgbClr val="A1A0A0"/>
              </a:buClr>
              <a:buSzPts val="1600"/>
              <a:buNone/>
              <a:defRPr sz="1600">
                <a:solidFill>
                  <a:srgbClr val="A1A0A0"/>
                </a:solidFill>
              </a:defRPr>
            </a:lvl4pPr>
            <a:lvl5pPr marL="2286000" lvl="4" indent="-228600" algn="l">
              <a:lnSpc>
                <a:spcPct val="90000"/>
              </a:lnSpc>
              <a:spcBef>
                <a:spcPts val="500"/>
              </a:spcBef>
              <a:spcAft>
                <a:spcPts val="0"/>
              </a:spcAft>
              <a:buClr>
                <a:srgbClr val="A1A0A0"/>
              </a:buClr>
              <a:buSzPts val="1600"/>
              <a:buNone/>
              <a:defRPr sz="1600">
                <a:solidFill>
                  <a:srgbClr val="A1A0A0"/>
                </a:solidFill>
              </a:defRPr>
            </a:lvl5pPr>
            <a:lvl6pPr marL="2743200" lvl="5" indent="-228600" algn="l">
              <a:lnSpc>
                <a:spcPct val="90000"/>
              </a:lnSpc>
              <a:spcBef>
                <a:spcPts val="500"/>
              </a:spcBef>
              <a:spcAft>
                <a:spcPts val="0"/>
              </a:spcAft>
              <a:buClr>
                <a:srgbClr val="A1A0A0"/>
              </a:buClr>
              <a:buSzPts val="1600"/>
              <a:buNone/>
              <a:defRPr sz="1600">
                <a:solidFill>
                  <a:srgbClr val="A1A0A0"/>
                </a:solidFill>
              </a:defRPr>
            </a:lvl6pPr>
            <a:lvl7pPr marL="3200400" lvl="6" indent="-228600" algn="l">
              <a:lnSpc>
                <a:spcPct val="90000"/>
              </a:lnSpc>
              <a:spcBef>
                <a:spcPts val="500"/>
              </a:spcBef>
              <a:spcAft>
                <a:spcPts val="0"/>
              </a:spcAft>
              <a:buClr>
                <a:srgbClr val="A1A0A0"/>
              </a:buClr>
              <a:buSzPts val="1600"/>
              <a:buNone/>
              <a:defRPr sz="1600">
                <a:solidFill>
                  <a:srgbClr val="A1A0A0"/>
                </a:solidFill>
              </a:defRPr>
            </a:lvl7pPr>
            <a:lvl8pPr marL="3657600" lvl="7" indent="-228600" algn="l">
              <a:lnSpc>
                <a:spcPct val="90000"/>
              </a:lnSpc>
              <a:spcBef>
                <a:spcPts val="500"/>
              </a:spcBef>
              <a:spcAft>
                <a:spcPts val="0"/>
              </a:spcAft>
              <a:buClr>
                <a:srgbClr val="A1A0A0"/>
              </a:buClr>
              <a:buSzPts val="1600"/>
              <a:buNone/>
              <a:defRPr sz="1600">
                <a:solidFill>
                  <a:srgbClr val="A1A0A0"/>
                </a:solidFill>
              </a:defRPr>
            </a:lvl8pPr>
            <a:lvl9pPr marL="4114800" lvl="8" indent="-228600" algn="l">
              <a:lnSpc>
                <a:spcPct val="90000"/>
              </a:lnSpc>
              <a:spcBef>
                <a:spcPts val="500"/>
              </a:spcBef>
              <a:spcAft>
                <a:spcPts val="0"/>
              </a:spcAft>
              <a:buClr>
                <a:srgbClr val="A1A0A0"/>
              </a:buClr>
              <a:buSzPts val="1600"/>
              <a:buNone/>
              <a:defRPr sz="1600">
                <a:solidFill>
                  <a:srgbClr val="A1A0A0"/>
                </a:solidFill>
              </a:defRPr>
            </a:lvl9pPr>
          </a:lstStyle>
          <a:p>
            <a:endParaRPr/>
          </a:p>
        </p:txBody>
      </p:sp>
      <p:sp>
        <p:nvSpPr>
          <p:cNvPr id="102" name="Google Shape;102;p33"/>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3"/>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b="1"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8571"/>
              </a:lnSpc>
              <a:spcBef>
                <a:spcPts val="18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406400" algn="l" rtl="0">
              <a:lnSpc>
                <a:spcPct val="114285"/>
              </a:lnSpc>
              <a:spcBef>
                <a:spcPts val="18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6D6B6B"/>
              </a:buClr>
              <a:buSzPts val="4400"/>
              <a:buFont typeface="Arial Black"/>
              <a:buNone/>
              <a:defRPr sz="4400" b="1" i="0" u="none" strike="noStrike" cap="none">
                <a:solidFill>
                  <a:srgbClr val="6D6B6B"/>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838200" y="6356350"/>
            <a:ext cx="1143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19812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 id="2147483660" r:id="rId9"/>
    <p:sldLayoutId id="2147483661" r:id="rId10"/>
    <p:sldLayoutId id="2147483662" r:id="rId11"/>
    <p:sldLayoutId id="2147483663" r:id="rId12"/>
    <p:sldLayoutId id="2147483664" r:id="rId13"/>
    <p:sldLayoutId id="2147483666" r:id="rId14"/>
    <p:sldLayoutId id="2147483667" r:id="rId15"/>
    <p:sldLayoutId id="214748366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oregonqrisresources.org/" TargetMode="External"/><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mailto:qrishelp@wou.edu"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title"/>
          </p:nvPr>
        </p:nvSpPr>
        <p:spPr>
          <a:xfrm>
            <a:off x="1892850" y="1899120"/>
            <a:ext cx="8406300" cy="278791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6D6B6B"/>
              </a:buClr>
              <a:buSzPts val="5400"/>
              <a:buFont typeface="Arial Black"/>
              <a:buNone/>
            </a:pPr>
            <a:r>
              <a:rPr lang="es-ES" sz="5400" dirty="0">
                <a:latin typeface="Open Sans SemiBold" panose="020B0706030804020204" pitchFamily="34" charset="0"/>
                <a:ea typeface="Open Sans SemiBold" panose="020B0706030804020204" pitchFamily="34" charset="0"/>
                <a:cs typeface="Open Sans SemiBold" panose="020B0706030804020204" pitchFamily="34" charset="0"/>
              </a:rPr>
              <a:t>Introducción a los ciclos de mejora de la calidad (QI) de </a:t>
            </a:r>
            <a:r>
              <a:rPr lang="es-ES" sz="5400" dirty="0" err="1">
                <a:latin typeface="Open Sans SemiBold" panose="020B0706030804020204" pitchFamily="34" charset="0"/>
                <a:ea typeface="Open Sans SemiBold" panose="020B0706030804020204" pitchFamily="34" charset="0"/>
                <a:cs typeface="Open Sans SemiBold" panose="020B0706030804020204" pitchFamily="34" charset="0"/>
              </a:rPr>
              <a:t>Spark</a:t>
            </a:r>
            <a:endParaRPr sz="5400" dirty="0">
              <a:latin typeface="Open Sans" panose="020B0606030504020204" pitchFamily="34" charset="0"/>
            </a:endParaRPr>
          </a:p>
          <a:p>
            <a:pPr marL="0" lvl="0" indent="0" algn="ctr" rtl="0">
              <a:spcBef>
                <a:spcPts val="0"/>
              </a:spcBef>
              <a:spcAft>
                <a:spcPts val="0"/>
              </a:spcAft>
              <a:buClr>
                <a:srgbClr val="6D6B6B"/>
              </a:buClr>
              <a:buSzPts val="5400"/>
              <a:buFont typeface="Arial Black"/>
              <a:buNone/>
            </a:pPr>
            <a:r>
              <a:rPr lang="en-US" sz="1400" dirty="0">
                <a:latin typeface="Open Sans" panose="020B0606030504020204" pitchFamily="34" charset="0"/>
              </a:rPr>
              <a:t> </a:t>
            </a:r>
            <a:endParaRPr sz="1400" dirty="0">
              <a:latin typeface="Open Sans" panose="020B0606030504020204" pitchFamily="34" charset="0"/>
            </a:endParaRPr>
          </a:p>
          <a:p>
            <a:pPr marL="0" lvl="0" indent="0" algn="ctr" rtl="0">
              <a:spcBef>
                <a:spcPts val="0"/>
              </a:spcBef>
              <a:spcAft>
                <a:spcPts val="0"/>
              </a:spcAft>
              <a:buClr>
                <a:srgbClr val="6D6B6B"/>
              </a:buClr>
              <a:buSzPts val="5400"/>
              <a:buFont typeface="Arial Black"/>
              <a:buNone/>
            </a:pPr>
            <a:r>
              <a:rPr lang="es-ES" sz="1400" dirty="0">
                <a:latin typeface="Open Sans" panose="020B0606030504020204" pitchFamily="34" charset="0"/>
              </a:rPr>
              <a:t>CKC: Gestión de programas, conjunto 1</a:t>
            </a:r>
          </a:p>
        </p:txBody>
      </p:sp>
      <p:pic>
        <p:nvPicPr>
          <p:cNvPr id="166" name="Google Shape;166;p1"/>
          <p:cNvPicPr preferRelativeResize="0"/>
          <p:nvPr/>
        </p:nvPicPr>
        <p:blipFill rotWithShape="1">
          <a:blip r:embed="rId3">
            <a:alphaModFix/>
          </a:blip>
          <a:srcRect/>
          <a:stretch/>
        </p:blipFill>
        <p:spPr>
          <a:xfrm>
            <a:off x="10782677" y="586216"/>
            <a:ext cx="1216615" cy="681270"/>
          </a:xfrm>
          <a:prstGeom prst="rect">
            <a:avLst/>
          </a:prstGeom>
          <a:noFill/>
          <a:ln>
            <a:noFill/>
          </a:ln>
        </p:spPr>
      </p:pic>
      <p:sp>
        <p:nvSpPr>
          <p:cNvPr id="2" name="TextBox 1">
            <a:extLst>
              <a:ext uri="{FF2B5EF4-FFF2-40B4-BE49-F238E27FC236}">
                <a16:creationId xmlns:a16="http://schemas.microsoft.com/office/drawing/2014/main" id="{9B7BBFB4-996D-4B6A-973B-33A5B211BCB0}"/>
              </a:ext>
            </a:extLst>
          </p:cNvPr>
          <p:cNvSpPr txBox="1"/>
          <p:nvPr/>
        </p:nvSpPr>
        <p:spPr>
          <a:xfrm>
            <a:off x="9626187" y="5150091"/>
            <a:ext cx="2374368" cy="307777"/>
          </a:xfrm>
          <a:prstGeom prst="rect">
            <a:avLst/>
          </a:prstGeom>
          <a:noFill/>
        </p:spPr>
        <p:txBody>
          <a:bodyPr wrap="none" rtlCol="0">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Revisado en junio de 2024</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7"/>
          <p:cNvSpPr txBox="1">
            <a:spLocks noGrp="1"/>
          </p:cNvSpPr>
          <p:nvPr>
            <p:ph type="title"/>
          </p:nvPr>
        </p:nvSpPr>
        <p:spPr>
          <a:xfrm>
            <a:off x="877329" y="667265"/>
            <a:ext cx="8983363" cy="93171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Open Sans ExtraBold"/>
              <a:buNone/>
            </a:pPr>
            <a:r>
              <a:rPr lang="es-ES"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Los ciclos QI permiten que todos los programas...</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6" name="Google Shape;326;p7"/>
          <p:cNvSpPr txBox="1">
            <a:spLocks noGrp="1"/>
          </p:cNvSpPr>
          <p:nvPr>
            <p:ph type="body" idx="1"/>
          </p:nvPr>
        </p:nvSpPr>
        <p:spPr>
          <a:xfrm>
            <a:off x="259797" y="1743825"/>
            <a:ext cx="11672406" cy="4112166"/>
          </a:xfrm>
          <a:prstGeom prst="rect">
            <a:avLst/>
          </a:prstGeom>
          <a:noFill/>
          <a:ln>
            <a:noFill/>
          </a:ln>
        </p:spPr>
        <p:txBody>
          <a:bodyPr spcFirstLastPara="1" wrap="square" lIns="91425" tIns="45700" rIns="91425" bIns="45700" anchor="t" anchorCtr="0">
            <a:noAutofit/>
          </a:bodyPr>
          <a:lstStyle/>
          <a:p>
            <a:pPr marL="800100" lvl="1">
              <a:lnSpc>
                <a:spcPct val="100000"/>
              </a:lnSpc>
              <a:buSzPct val="130000"/>
              <a:buFont typeface="Arial" panose="020B0604020202020204" pitchFamily="34" charset="0"/>
              <a:buChar char="•"/>
            </a:pPr>
            <a:r>
              <a:rPr lang="es-ES" sz="2400" dirty="0">
                <a:latin typeface="Open Sans"/>
                <a:ea typeface="Open Sans"/>
                <a:cs typeface="Open Sans"/>
                <a:sym typeface="Open Sans"/>
              </a:rPr>
              <a:t>Lograr el estado C2Q</a:t>
            </a:r>
          </a:p>
          <a:p>
            <a:pPr marL="800100" lvl="1">
              <a:lnSpc>
                <a:spcPct val="100000"/>
              </a:lnSpc>
              <a:buSzPct val="130000"/>
              <a:buFont typeface="Arial" panose="020B0604020202020204" pitchFamily="34" charset="0"/>
              <a:buChar char="•"/>
            </a:pPr>
            <a:r>
              <a:rPr lang="es-ES" sz="2400" dirty="0">
                <a:latin typeface="Open Sans"/>
                <a:ea typeface="Open Sans"/>
                <a:cs typeface="Open Sans"/>
                <a:sym typeface="Open Sans"/>
              </a:rPr>
              <a:t>Acceder a fondos de apoyo</a:t>
            </a:r>
          </a:p>
          <a:p>
            <a:pPr marL="800100" lvl="1">
              <a:lnSpc>
                <a:spcPct val="100000"/>
              </a:lnSpc>
              <a:buSzPct val="130000"/>
              <a:buFont typeface="Arial" panose="020B0604020202020204" pitchFamily="34" charset="0"/>
              <a:buChar char="•"/>
            </a:pPr>
            <a:r>
              <a:rPr lang="es-ES" sz="2400" dirty="0">
                <a:latin typeface="Open Sans"/>
                <a:ea typeface="Open Sans"/>
                <a:cs typeface="Open Sans"/>
                <a:sym typeface="Open Sans"/>
              </a:rPr>
              <a:t>Trabajar en mejoras de calidad que sean buenas para su programa, las familias y los niños a los que sirven.</a:t>
            </a:r>
          </a:p>
          <a:p>
            <a:pPr marL="457200" lvl="1" indent="0">
              <a:lnSpc>
                <a:spcPct val="100000"/>
              </a:lnSpc>
              <a:buSzPct val="130000"/>
              <a:buNone/>
            </a:pPr>
            <a:r>
              <a:rPr lang="es-ES" sz="2400" i="1" dirty="0">
                <a:latin typeface="Open Sans"/>
                <a:ea typeface="Open Sans"/>
                <a:cs typeface="Open Sans"/>
                <a:sym typeface="Open Sans"/>
              </a:rPr>
              <a:t>También brindará información valiosa sobre los ciclos de QI para el Spark rediseñado.</a:t>
            </a:r>
            <a:endParaRPr dirty="0">
              <a:latin typeface="Open Sans"/>
              <a:ea typeface="Open Sans"/>
              <a:cs typeface="Open Sans"/>
              <a:sym typeface="Open Sans"/>
            </a:endParaRPr>
          </a:p>
          <a:p>
            <a:pPr marL="457200" lvl="0" indent="-279400" algn="l" rtl="0">
              <a:lnSpc>
                <a:spcPct val="128571"/>
              </a:lnSpc>
              <a:spcBef>
                <a:spcPts val="1800"/>
              </a:spcBef>
              <a:spcAft>
                <a:spcPts val="0"/>
              </a:spcAft>
              <a:buClr>
                <a:schemeClr val="dk1"/>
              </a:buClr>
              <a:buSzPts val="2800"/>
              <a:buFont typeface="Arial"/>
              <a:buNone/>
            </a:pPr>
            <a:endParaRPr b="1" dirty="0"/>
          </a:p>
        </p:txBody>
      </p:sp>
    </p:spTree>
    <p:extLst>
      <p:ext uri="{BB962C8B-B14F-4D97-AF65-F5344CB8AC3E}">
        <p14:creationId xmlns:p14="http://schemas.microsoft.com/office/powerpoint/2010/main" val="241092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1"/>
          <p:cNvSpPr txBox="1">
            <a:spLocks noGrp="1"/>
          </p:cNvSpPr>
          <p:nvPr>
            <p:ph type="title"/>
          </p:nvPr>
        </p:nvSpPr>
        <p:spPr>
          <a:xfrm>
            <a:off x="3621814" y="523874"/>
            <a:ext cx="3695700" cy="1095375"/>
          </a:xfrm>
          <a:prstGeom prst="rect">
            <a:avLst/>
          </a:prstGeom>
          <a:noFill/>
          <a:ln>
            <a:noFill/>
          </a:ln>
        </p:spPr>
        <p:txBody>
          <a:bodyPr spcFirstLastPara="1" wrap="square" lIns="91425" tIns="45700" rIns="91425" bIns="45700" anchor="b" anchorCtr="0">
            <a:noAutofit/>
          </a:bodyPr>
          <a:lstStyle/>
          <a:p>
            <a:pPr marL="0" lvl="0" indent="0" algn="ctr" rtl="0">
              <a:lnSpc>
                <a:spcPct val="244444"/>
              </a:lnSpc>
              <a:spcBef>
                <a:spcPts val="0"/>
              </a:spcBef>
              <a:spcAft>
                <a:spcPts val="0"/>
              </a:spcAft>
              <a:buSzPts val="1800"/>
              <a:buNone/>
            </a:pPr>
            <a:r>
              <a:rPr lang="en-US" dirty="0">
                <a:latin typeface="Open Sans"/>
                <a:ea typeface="Open Sans"/>
                <a:cs typeface="Open Sans"/>
                <a:sym typeface="Open Sans"/>
              </a:rPr>
              <a:t>¿</a:t>
            </a:r>
            <a:r>
              <a:rPr lang="en-US" dirty="0" err="1">
                <a:latin typeface="Open Sans"/>
                <a:ea typeface="Open Sans"/>
                <a:cs typeface="Open Sans"/>
                <a:sym typeface="Open Sans"/>
              </a:rPr>
              <a:t>Preguntas</a:t>
            </a:r>
            <a:r>
              <a:rPr lang="en-US" dirty="0">
                <a:latin typeface="Open Sans"/>
                <a:ea typeface="Open Sans"/>
                <a:cs typeface="Open Sans"/>
                <a:sym typeface="Open Sans"/>
              </a:rPr>
              <a:t>?</a:t>
            </a:r>
            <a:endParaRPr dirty="0"/>
          </a:p>
        </p:txBody>
      </p:sp>
      <p:pic>
        <p:nvPicPr>
          <p:cNvPr id="2" name="Picture 2" descr="25,600+ Question Mark Graphic Stock Illustrations, Royalty-Free Vector  Graphics &amp; Clip Art - iStock">
            <a:extLst>
              <a:ext uri="{FF2B5EF4-FFF2-40B4-BE49-F238E27FC236}">
                <a16:creationId xmlns:a16="http://schemas.microsoft.com/office/drawing/2014/main" id="{663F9245-9284-B527-76AE-B6022993E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2" y="1330639"/>
            <a:ext cx="5331535" cy="4486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1561dfbcf36_0_4"/>
          <p:cNvSpPr txBox="1">
            <a:spLocks noGrp="1"/>
          </p:cNvSpPr>
          <p:nvPr>
            <p:ph type="title"/>
          </p:nvPr>
        </p:nvSpPr>
        <p:spPr>
          <a:xfrm>
            <a:off x="409574" y="2637516"/>
            <a:ext cx="9117197" cy="158296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800"/>
              <a:buNone/>
            </a:pPr>
            <a:r>
              <a:rPr lang="es-ES" sz="5000" b="1" dirty="0">
                <a:solidFill>
                  <a:srgbClr val="F89E49"/>
                </a:solidFill>
                <a:latin typeface="Open Sans" panose="020B0606030504020204" pitchFamily="34" charset="0"/>
                <a:ea typeface="Open Sans" panose="020B0606030504020204" pitchFamily="34" charset="0"/>
                <a:cs typeface="Open Sans" panose="020B0606030504020204" pitchFamily="34" charset="0"/>
                <a:sym typeface="Arial"/>
              </a:rPr>
              <a:t>Generar las rutas de participación durante el rediseño</a:t>
            </a:r>
            <a:endParaRPr sz="5000" b="1" dirty="0">
              <a:solidFill>
                <a:srgbClr val="F89E49"/>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0"/>
          <p:cNvSpPr txBox="1">
            <a:spLocks noGrp="1"/>
          </p:cNvSpPr>
          <p:nvPr>
            <p:ph type="title"/>
          </p:nvPr>
        </p:nvSpPr>
        <p:spPr>
          <a:xfrm>
            <a:off x="893676" y="327505"/>
            <a:ext cx="6022341" cy="89762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Arial Black"/>
              <a:buNone/>
            </a:pPr>
            <a:r>
              <a:rPr lang="es-ES" sz="3800" b="0" dirty="0">
                <a:latin typeface="Open Sans SemiBold" panose="020B0706030804020204" pitchFamily="34" charset="0"/>
                <a:ea typeface="Open Sans SemiBold" panose="020B0706030804020204" pitchFamily="34" charset="0"/>
                <a:cs typeface="Open Sans SemiBold" panose="020B0706030804020204" pitchFamily="34" charset="0"/>
              </a:rPr>
              <a:t>La Ruta de Spark</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18" name="Google Shape;518;p20" descr="Image result for foot print walking color"/>
          <p:cNvPicPr preferRelativeResize="0"/>
          <p:nvPr/>
        </p:nvPicPr>
        <p:blipFill rotWithShape="1">
          <a:blip r:embed="rId3">
            <a:alphaModFix/>
          </a:blip>
          <a:srcRect/>
          <a:stretch/>
        </p:blipFill>
        <p:spPr>
          <a:xfrm>
            <a:off x="6096000" y="534106"/>
            <a:ext cx="3302569" cy="760845"/>
          </a:xfrm>
          <a:prstGeom prst="rect">
            <a:avLst/>
          </a:prstGeom>
          <a:noFill/>
          <a:ln>
            <a:noFill/>
          </a:ln>
        </p:spPr>
      </p:pic>
      <p:graphicFrame>
        <p:nvGraphicFramePr>
          <p:cNvPr id="3" name="Diagram 2">
            <a:extLst>
              <a:ext uri="{FF2B5EF4-FFF2-40B4-BE49-F238E27FC236}">
                <a16:creationId xmlns:a16="http://schemas.microsoft.com/office/drawing/2014/main" id="{9C689E74-1E69-99E6-A54C-6540CB775E58}"/>
              </a:ext>
            </a:extLst>
          </p:cNvPr>
          <p:cNvGraphicFramePr/>
          <p:nvPr/>
        </p:nvGraphicFramePr>
        <p:xfrm>
          <a:off x="1078731" y="1539984"/>
          <a:ext cx="6788615" cy="41544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allout: Left Arrow 8">
            <a:extLst>
              <a:ext uri="{FF2B5EF4-FFF2-40B4-BE49-F238E27FC236}">
                <a16:creationId xmlns:a16="http://schemas.microsoft.com/office/drawing/2014/main" id="{0113553F-40FC-3D69-48E2-F9ECFDCFBC83}"/>
              </a:ext>
            </a:extLst>
          </p:cNvPr>
          <p:cNvSpPr/>
          <p:nvPr/>
        </p:nvSpPr>
        <p:spPr>
          <a:xfrm>
            <a:off x="8004667" y="2052943"/>
            <a:ext cx="2787804" cy="1376057"/>
          </a:xfrm>
          <a:prstGeom prst="leftArrowCallout">
            <a:avLst/>
          </a:prstGeom>
          <a:solidFill>
            <a:schemeClr val="accent5">
              <a:lumMod val="20000"/>
              <a:lumOff val="8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ES" sz="1800" b="1" dirty="0">
                <a:solidFill>
                  <a:schemeClr val="tx1">
                    <a:lumMod val="50000"/>
                  </a:schemeClr>
                </a:solidFill>
              </a:rPr>
              <a:t>Debe estar en la lista de ERDC</a:t>
            </a:r>
            <a:endParaRPr lang="en-US" sz="1800" b="1" dirty="0">
              <a:solidFill>
                <a:schemeClr val="tx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0"/>
          <p:cNvSpPr txBox="1">
            <a:spLocks noGrp="1"/>
          </p:cNvSpPr>
          <p:nvPr>
            <p:ph type="title"/>
          </p:nvPr>
        </p:nvSpPr>
        <p:spPr>
          <a:xfrm>
            <a:off x="1078731" y="289073"/>
            <a:ext cx="6022341" cy="89762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Arial Black"/>
              <a:buNone/>
            </a:pPr>
            <a:r>
              <a:rPr lang="es-ES" sz="3800" b="0" dirty="0">
                <a:latin typeface="Open Sans SemiBold" panose="020B0706030804020204" pitchFamily="34" charset="0"/>
                <a:ea typeface="Open Sans SemiBold" panose="020B0706030804020204" pitchFamily="34" charset="0"/>
                <a:cs typeface="Open Sans SemiBold" panose="020B0706030804020204" pitchFamily="34" charset="0"/>
              </a:rPr>
              <a:t>La Ruta de </a:t>
            </a:r>
            <a:r>
              <a:rPr lang="es-ES" sz="3800" b="0" dirty="0" err="1">
                <a:latin typeface="Open Sans SemiBold" panose="020B0706030804020204" pitchFamily="34" charset="0"/>
                <a:ea typeface="Open Sans SemiBold" panose="020B0706030804020204" pitchFamily="34" charset="0"/>
                <a:cs typeface="Open Sans SemiBold" panose="020B0706030804020204" pitchFamily="34" charset="0"/>
              </a:rPr>
              <a:t>Spark</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18" name="Google Shape;518;p20" descr="Image result for foot print walking color"/>
          <p:cNvPicPr preferRelativeResize="0"/>
          <p:nvPr/>
        </p:nvPicPr>
        <p:blipFill rotWithShape="1">
          <a:blip r:embed="rId3">
            <a:alphaModFix/>
          </a:blip>
          <a:srcRect/>
          <a:stretch/>
        </p:blipFill>
        <p:spPr>
          <a:xfrm>
            <a:off x="6096000" y="534106"/>
            <a:ext cx="3302569" cy="760845"/>
          </a:xfrm>
          <a:prstGeom prst="rect">
            <a:avLst/>
          </a:prstGeom>
          <a:noFill/>
          <a:ln>
            <a:noFill/>
          </a:ln>
        </p:spPr>
      </p:pic>
      <p:graphicFrame>
        <p:nvGraphicFramePr>
          <p:cNvPr id="3" name="Diagram 2">
            <a:extLst>
              <a:ext uri="{FF2B5EF4-FFF2-40B4-BE49-F238E27FC236}">
                <a16:creationId xmlns:a16="http://schemas.microsoft.com/office/drawing/2014/main" id="{9C689E74-1E69-99E6-A54C-6540CB775E58}"/>
              </a:ext>
            </a:extLst>
          </p:cNvPr>
          <p:cNvGraphicFramePr/>
          <p:nvPr>
            <p:extLst>
              <p:ext uri="{D42A27DB-BD31-4B8C-83A1-F6EECF244321}">
                <p14:modId xmlns:p14="http://schemas.microsoft.com/office/powerpoint/2010/main" val="3405256192"/>
              </p:ext>
            </p:extLst>
          </p:nvPr>
        </p:nvGraphicFramePr>
        <p:xfrm>
          <a:off x="1078731" y="1539984"/>
          <a:ext cx="6788615" cy="41544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allout: Left Arrow 8">
            <a:extLst>
              <a:ext uri="{FF2B5EF4-FFF2-40B4-BE49-F238E27FC236}">
                <a16:creationId xmlns:a16="http://schemas.microsoft.com/office/drawing/2014/main" id="{0113553F-40FC-3D69-48E2-F9ECFDCFBC83}"/>
              </a:ext>
            </a:extLst>
          </p:cNvPr>
          <p:cNvSpPr/>
          <p:nvPr/>
        </p:nvSpPr>
        <p:spPr>
          <a:xfrm>
            <a:off x="8004667" y="3837676"/>
            <a:ext cx="2787804" cy="1376057"/>
          </a:xfrm>
          <a:prstGeom prst="leftArrowCallout">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ES" sz="180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Todo el mundo puede hacer un Ciclo QI</a:t>
            </a:r>
            <a:endParaRPr lang="en-US" sz="180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681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5101-C502-E19D-2E8C-20E7D860DF1B}"/>
              </a:ext>
            </a:extLst>
          </p:cNvPr>
          <p:cNvSpPr>
            <a:spLocks noGrp="1"/>
          </p:cNvSpPr>
          <p:nvPr>
            <p:ph type="title"/>
          </p:nvPr>
        </p:nvSpPr>
        <p:spPr>
          <a:xfrm>
            <a:off x="838200" y="365124"/>
            <a:ext cx="9109364" cy="1325880"/>
          </a:xfrm>
        </p:spPr>
        <p:txBody>
          <a:bodyPr/>
          <a:lstStyle/>
          <a:p>
            <a:r>
              <a:rPr lang="es-ES" sz="3600" b="0" dirty="0">
                <a:latin typeface="Open Sans SemiBold" panose="020B0706030804020204" pitchFamily="34" charset="0"/>
                <a:ea typeface="Open Sans SemiBold" panose="020B0706030804020204" pitchFamily="34" charset="0"/>
                <a:cs typeface="Open Sans SemiBold" panose="020B0706030804020204" pitchFamily="34" charset="0"/>
              </a:rPr>
              <a:t>Ciclos de mejora de la calidad</a:t>
            </a:r>
            <a:endParaRPr lang="en-US" sz="36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aphicFrame>
        <p:nvGraphicFramePr>
          <p:cNvPr id="4" name="Diagram 3">
            <a:extLst>
              <a:ext uri="{FF2B5EF4-FFF2-40B4-BE49-F238E27FC236}">
                <a16:creationId xmlns:a16="http://schemas.microsoft.com/office/drawing/2014/main" id="{3AE31A37-88E6-D3DB-A20D-DA86CE563741}"/>
              </a:ext>
            </a:extLst>
          </p:cNvPr>
          <p:cNvGraphicFramePr/>
          <p:nvPr>
            <p:extLst>
              <p:ext uri="{D42A27DB-BD31-4B8C-83A1-F6EECF244321}">
                <p14:modId xmlns:p14="http://schemas.microsoft.com/office/powerpoint/2010/main" val="1000725305"/>
              </p:ext>
            </p:extLst>
          </p:nvPr>
        </p:nvGraphicFramePr>
        <p:xfrm>
          <a:off x="475989" y="1691004"/>
          <a:ext cx="10409129" cy="4171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658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graphicEl>
                                              <a:dgm id="{2198B555-48E8-49FB-8D1C-FA57DA8193DD}"/>
                                            </p:graphic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graphicEl>
                                              <a:dgm id="{0895C166-C3B1-471D-AF2E-7A98FB6F6BC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
                                            <p:graphicEl>
                                              <a:dgm id="{3785E0B2-3124-4E04-AA59-3C28E0706CB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4">
                                            <p:graphicEl>
                                              <a:dgm id="{47148D2B-FBCE-4583-AD33-8FCF0664CB80}"/>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4">
                                            <p:graphicEl>
                                              <a:dgm id="{DAFDE463-3DDA-4062-8927-969692BE79C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4">
                                            <p:graphicEl>
                                              <a:dgm id="{6F1CFC31-D9FD-4C75-A1F8-416C9FD8068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D06122-6A70-49A3-68BE-B1DC294CC9B8}"/>
              </a:ext>
            </a:extLst>
          </p:cNvPr>
          <p:cNvPicPr>
            <a:picLocks noChangeAspect="1"/>
          </p:cNvPicPr>
          <p:nvPr/>
        </p:nvPicPr>
        <p:blipFill>
          <a:blip r:embed="rId3"/>
          <a:stretch>
            <a:fillRect/>
          </a:stretch>
        </p:blipFill>
        <p:spPr>
          <a:xfrm>
            <a:off x="0" y="1310406"/>
            <a:ext cx="11913119" cy="4773901"/>
          </a:xfrm>
          <a:prstGeom prst="rect">
            <a:avLst/>
          </a:prstGeom>
        </p:spPr>
      </p:pic>
      <p:sp>
        <p:nvSpPr>
          <p:cNvPr id="14" name="Arrow: Left 13">
            <a:extLst>
              <a:ext uri="{FF2B5EF4-FFF2-40B4-BE49-F238E27FC236}">
                <a16:creationId xmlns:a16="http://schemas.microsoft.com/office/drawing/2014/main" id="{CFB9BE00-86C6-2EBB-D409-FD2C1D93344C}"/>
              </a:ext>
            </a:extLst>
          </p:cNvPr>
          <p:cNvSpPr/>
          <p:nvPr/>
        </p:nvSpPr>
        <p:spPr>
          <a:xfrm>
            <a:off x="8945782" y="4412974"/>
            <a:ext cx="2772454" cy="816325"/>
          </a:xfrm>
          <a:prstGeom prst="leftArrow">
            <a:avLst/>
          </a:prstGeom>
          <a:solidFill>
            <a:srgbClr val="99CA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800" b="1" dirty="0"/>
              <a:t>Ruta del ciclo de QI</a:t>
            </a:r>
            <a:endParaRPr lang="en-US" sz="1800" b="1" dirty="0"/>
          </a:p>
        </p:txBody>
      </p:sp>
      <p:sp>
        <p:nvSpPr>
          <p:cNvPr id="7" name="Text Placeholder 2">
            <a:extLst>
              <a:ext uri="{FF2B5EF4-FFF2-40B4-BE49-F238E27FC236}">
                <a16:creationId xmlns:a16="http://schemas.microsoft.com/office/drawing/2014/main" id="{368DB1E9-B0FA-4FB0-820D-E542F37B66CF}"/>
              </a:ext>
            </a:extLst>
          </p:cNvPr>
          <p:cNvSpPr txBox="1">
            <a:spLocks/>
          </p:cNvSpPr>
          <p:nvPr/>
        </p:nvSpPr>
        <p:spPr>
          <a:xfrm>
            <a:off x="9124122" y="1183348"/>
            <a:ext cx="2682983" cy="2514009"/>
          </a:xfrm>
          <a:prstGeom prst="rect">
            <a:avLst/>
          </a:prstGeom>
          <a:solidFill>
            <a:srgbClr val="FFFF00"/>
          </a:solidFill>
          <a:ln>
            <a:solidFill>
              <a:schemeClr val="bg2"/>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200000"/>
              </a:lnSpc>
              <a:spcBef>
                <a:spcPts val="1800"/>
              </a:spcBef>
              <a:spcAft>
                <a:spcPts val="0"/>
              </a:spcAft>
              <a:buClr>
                <a:schemeClr val="dk1"/>
              </a:buClr>
              <a:buSzPts val="1800"/>
              <a:buFont typeface="Arial"/>
              <a:buNone/>
              <a:defRPr sz="2800" b="0" i="0" u="none" strike="noStrike" cap="none">
                <a:solidFill>
                  <a:schemeClr val="dk1"/>
                </a:solidFill>
                <a:latin typeface="Arial"/>
                <a:ea typeface="Arial"/>
                <a:cs typeface="Arial"/>
                <a:sym typeface="Arial"/>
              </a:defRPr>
            </a:lvl1pPr>
            <a:lvl2pPr marL="914400" marR="0" lvl="1" indent="-342900" algn="l" rtl="0">
              <a:lnSpc>
                <a:spcPct val="177777"/>
              </a:lnSpc>
              <a:spcBef>
                <a:spcPts val="18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0">
              <a:lnSpc>
                <a:spcPct val="100000"/>
              </a:lnSpc>
            </a:pPr>
            <a:r>
              <a:rPr lang="es-ES" b="1" dirty="0">
                <a:solidFill>
                  <a:schemeClr val="tx1"/>
                </a:solidFill>
                <a:latin typeface="Open Sans" panose="020B0606030504020204" pitchFamily="34" charset="0"/>
                <a:ea typeface="Open Sans" panose="020B0606030504020204" pitchFamily="34" charset="0"/>
                <a:cs typeface="Open Sans" panose="020B0606030504020204" pitchFamily="34" charset="0"/>
              </a:rPr>
              <a:t>El paso número 3 es el Portafolio </a:t>
            </a:r>
            <a:r>
              <a:rPr lang="es-ES" b="1" u="sng" dirty="0">
                <a:solidFill>
                  <a:schemeClr val="tx1"/>
                </a:solidFill>
                <a:latin typeface="Open Sans" panose="020B0606030504020204" pitchFamily="34" charset="0"/>
                <a:ea typeface="Open Sans" panose="020B0606030504020204" pitchFamily="34" charset="0"/>
                <a:cs typeface="Open Sans" panose="020B0606030504020204" pitchFamily="34" charset="0"/>
              </a:rPr>
              <a:t>o</a:t>
            </a:r>
            <a:r>
              <a:rPr lang="es-ES" b="1" dirty="0">
                <a:solidFill>
                  <a:schemeClr val="tx1"/>
                </a:solidFill>
                <a:latin typeface="Open Sans" panose="020B0606030504020204" pitchFamily="34" charset="0"/>
                <a:ea typeface="Open Sans" panose="020B0606030504020204" pitchFamily="34" charset="0"/>
                <a:cs typeface="Open Sans" panose="020B0606030504020204" pitchFamily="34" charset="0"/>
              </a:rPr>
              <a:t> la Ruta del ciclo QI.</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F3501A7B-48AB-01BC-9F87-72612150973D}"/>
              </a:ext>
            </a:extLst>
          </p:cNvPr>
          <p:cNvPicPr>
            <a:picLocks noChangeAspect="1"/>
          </p:cNvPicPr>
          <p:nvPr/>
        </p:nvPicPr>
        <p:blipFill>
          <a:blip r:embed="rId4"/>
          <a:stretch>
            <a:fillRect/>
          </a:stretch>
        </p:blipFill>
        <p:spPr>
          <a:xfrm>
            <a:off x="229985" y="130287"/>
            <a:ext cx="11732029" cy="1178560"/>
          </a:xfrm>
          <a:prstGeom prst="rect">
            <a:avLst/>
          </a:prstGeom>
        </p:spPr>
      </p:pic>
      <p:sp>
        <p:nvSpPr>
          <p:cNvPr id="8" name="TextBox 7">
            <a:extLst>
              <a:ext uri="{FF2B5EF4-FFF2-40B4-BE49-F238E27FC236}">
                <a16:creationId xmlns:a16="http://schemas.microsoft.com/office/drawing/2014/main" id="{FC9AD55C-2B4B-51E5-EA24-F8573E6FB98C}"/>
              </a:ext>
            </a:extLst>
          </p:cNvPr>
          <p:cNvSpPr txBox="1"/>
          <p:nvPr/>
        </p:nvSpPr>
        <p:spPr>
          <a:xfrm>
            <a:off x="0" y="4640087"/>
            <a:ext cx="344015" cy="307777"/>
          </a:xfrm>
          <a:prstGeom prst="rect">
            <a:avLst/>
          </a:prstGeom>
          <a:noFill/>
        </p:spPr>
        <p:txBody>
          <a:bodyPr wrap="square" rtlCol="0">
            <a:spAutoFit/>
          </a:bodyPr>
          <a:lstStyle/>
          <a:p>
            <a:r>
              <a:rPr lang="en-US" dirty="0"/>
              <a:t>3)</a:t>
            </a:r>
          </a:p>
        </p:txBody>
      </p:sp>
      <p:sp>
        <p:nvSpPr>
          <p:cNvPr id="9" name="TextBox 8">
            <a:extLst>
              <a:ext uri="{FF2B5EF4-FFF2-40B4-BE49-F238E27FC236}">
                <a16:creationId xmlns:a16="http://schemas.microsoft.com/office/drawing/2014/main" id="{D730E577-B0AA-D31C-C6D9-C8B22C608A7E}"/>
              </a:ext>
            </a:extLst>
          </p:cNvPr>
          <p:cNvSpPr txBox="1"/>
          <p:nvPr/>
        </p:nvSpPr>
        <p:spPr>
          <a:xfrm>
            <a:off x="-27632" y="2541336"/>
            <a:ext cx="344015" cy="307777"/>
          </a:xfrm>
          <a:prstGeom prst="rect">
            <a:avLst/>
          </a:prstGeom>
          <a:noFill/>
        </p:spPr>
        <p:txBody>
          <a:bodyPr wrap="square" rtlCol="0">
            <a:spAutoFit/>
          </a:bodyPr>
          <a:lstStyle/>
          <a:p>
            <a:r>
              <a:rPr lang="en-US" dirty="0"/>
              <a:t>3)</a:t>
            </a:r>
          </a:p>
        </p:txBody>
      </p:sp>
      <p:sp>
        <p:nvSpPr>
          <p:cNvPr id="10" name="TextBox 9">
            <a:extLst>
              <a:ext uri="{FF2B5EF4-FFF2-40B4-BE49-F238E27FC236}">
                <a16:creationId xmlns:a16="http://schemas.microsoft.com/office/drawing/2014/main" id="{D7F04774-7E03-9073-352D-D35F4F46E3E0}"/>
              </a:ext>
            </a:extLst>
          </p:cNvPr>
          <p:cNvSpPr txBox="1"/>
          <p:nvPr/>
        </p:nvSpPr>
        <p:spPr>
          <a:xfrm>
            <a:off x="-26776" y="2148792"/>
            <a:ext cx="344015" cy="307777"/>
          </a:xfrm>
          <a:prstGeom prst="rect">
            <a:avLst/>
          </a:prstGeom>
          <a:noFill/>
        </p:spPr>
        <p:txBody>
          <a:bodyPr wrap="square" rtlCol="0">
            <a:spAutoFit/>
          </a:bodyPr>
          <a:lstStyle/>
          <a:p>
            <a:r>
              <a:rPr lang="en-US" dirty="0"/>
              <a:t>2)</a:t>
            </a:r>
          </a:p>
        </p:txBody>
      </p:sp>
      <p:sp>
        <p:nvSpPr>
          <p:cNvPr id="11" name="TextBox 10">
            <a:extLst>
              <a:ext uri="{FF2B5EF4-FFF2-40B4-BE49-F238E27FC236}">
                <a16:creationId xmlns:a16="http://schemas.microsoft.com/office/drawing/2014/main" id="{C7AF11C0-525D-D1AD-A8D9-CE471CFEBC66}"/>
              </a:ext>
            </a:extLst>
          </p:cNvPr>
          <p:cNvSpPr txBox="1"/>
          <p:nvPr/>
        </p:nvSpPr>
        <p:spPr>
          <a:xfrm>
            <a:off x="-27632" y="1756248"/>
            <a:ext cx="344015" cy="307777"/>
          </a:xfrm>
          <a:prstGeom prst="rect">
            <a:avLst/>
          </a:prstGeom>
          <a:noFill/>
        </p:spPr>
        <p:txBody>
          <a:bodyPr wrap="square" rtlCol="0">
            <a:spAutoFit/>
          </a:bodyPr>
          <a:lstStyle/>
          <a:p>
            <a:r>
              <a:rPr lang="en-US" dirty="0"/>
              <a:t>1)</a:t>
            </a:r>
          </a:p>
        </p:txBody>
      </p:sp>
      <p:sp>
        <p:nvSpPr>
          <p:cNvPr id="12" name="TextBox 11">
            <a:extLst>
              <a:ext uri="{FF2B5EF4-FFF2-40B4-BE49-F238E27FC236}">
                <a16:creationId xmlns:a16="http://schemas.microsoft.com/office/drawing/2014/main" id="{2D33B0AE-0D02-ED64-85BC-7E08D87CA6B9}"/>
              </a:ext>
            </a:extLst>
          </p:cNvPr>
          <p:cNvSpPr txBox="1"/>
          <p:nvPr/>
        </p:nvSpPr>
        <p:spPr>
          <a:xfrm>
            <a:off x="229985" y="4412974"/>
            <a:ext cx="344015" cy="307777"/>
          </a:xfrm>
          <a:prstGeom prst="rect">
            <a:avLst/>
          </a:prstGeom>
          <a:noFill/>
        </p:spPr>
        <p:txBody>
          <a:bodyPr wrap="square" rtlCol="0">
            <a:spAutoFit/>
          </a:bodyPr>
          <a:lstStyle/>
          <a:p>
            <a:r>
              <a:rPr lang="en-US" dirty="0"/>
              <a:t>o</a:t>
            </a:r>
          </a:p>
        </p:txBody>
      </p:sp>
    </p:spTree>
    <p:extLst>
      <p:ext uri="{BB962C8B-B14F-4D97-AF65-F5344CB8AC3E}">
        <p14:creationId xmlns:p14="http://schemas.microsoft.com/office/powerpoint/2010/main" val="51367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2E13AF-4A8E-6487-B80B-5132947D1D22}"/>
              </a:ext>
            </a:extLst>
          </p:cNvPr>
          <p:cNvPicPr>
            <a:picLocks noChangeAspect="1"/>
          </p:cNvPicPr>
          <p:nvPr/>
        </p:nvPicPr>
        <p:blipFill>
          <a:blip r:embed="rId3"/>
          <a:stretch>
            <a:fillRect/>
          </a:stretch>
        </p:blipFill>
        <p:spPr>
          <a:xfrm>
            <a:off x="394251" y="1449099"/>
            <a:ext cx="11567763" cy="4691663"/>
          </a:xfrm>
          <a:prstGeom prst="rect">
            <a:avLst/>
          </a:prstGeom>
        </p:spPr>
      </p:pic>
      <p:sp>
        <p:nvSpPr>
          <p:cNvPr id="5" name="Callout: Left Arrow 4">
            <a:extLst>
              <a:ext uri="{FF2B5EF4-FFF2-40B4-BE49-F238E27FC236}">
                <a16:creationId xmlns:a16="http://schemas.microsoft.com/office/drawing/2014/main" id="{8D337F22-9ABE-85BD-45F8-DC86218C5435}"/>
              </a:ext>
            </a:extLst>
          </p:cNvPr>
          <p:cNvSpPr/>
          <p:nvPr/>
        </p:nvSpPr>
        <p:spPr>
          <a:xfrm>
            <a:off x="2855842" y="5140544"/>
            <a:ext cx="7321827" cy="731861"/>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rPr>
              <a:t>Elija la opción de ciclo QI</a:t>
            </a:r>
            <a:endParaRPr lang="en-US" sz="2800" b="1" dirty="0">
              <a:solidFill>
                <a:schemeClr val="tx1"/>
              </a:solidFill>
            </a:endParaRPr>
          </a:p>
        </p:txBody>
      </p:sp>
      <p:pic>
        <p:nvPicPr>
          <p:cNvPr id="6" name="Picture 5">
            <a:extLst>
              <a:ext uri="{FF2B5EF4-FFF2-40B4-BE49-F238E27FC236}">
                <a16:creationId xmlns:a16="http://schemas.microsoft.com/office/drawing/2014/main" id="{AFC0AD85-4098-6C29-B5CB-DDED0DCF0D93}"/>
              </a:ext>
            </a:extLst>
          </p:cNvPr>
          <p:cNvPicPr>
            <a:picLocks noChangeAspect="1"/>
          </p:cNvPicPr>
          <p:nvPr/>
        </p:nvPicPr>
        <p:blipFill>
          <a:blip r:embed="rId4"/>
          <a:stretch>
            <a:fillRect/>
          </a:stretch>
        </p:blipFill>
        <p:spPr>
          <a:xfrm>
            <a:off x="229986" y="270539"/>
            <a:ext cx="11732029" cy="1178560"/>
          </a:xfrm>
          <a:prstGeom prst="rect">
            <a:avLst/>
          </a:prstGeom>
        </p:spPr>
      </p:pic>
    </p:spTree>
    <p:extLst>
      <p:ext uri="{BB962C8B-B14F-4D97-AF65-F5344CB8AC3E}">
        <p14:creationId xmlns:p14="http://schemas.microsoft.com/office/powerpoint/2010/main" val="62031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D9BE4F-7BF0-CB17-464A-99F873980993}"/>
              </a:ext>
            </a:extLst>
          </p:cNvPr>
          <p:cNvPicPr>
            <a:picLocks noChangeAspect="1"/>
          </p:cNvPicPr>
          <p:nvPr/>
        </p:nvPicPr>
        <p:blipFill>
          <a:blip r:embed="rId3"/>
          <a:stretch>
            <a:fillRect/>
          </a:stretch>
        </p:blipFill>
        <p:spPr>
          <a:xfrm>
            <a:off x="167561" y="1919080"/>
            <a:ext cx="12024439" cy="3219450"/>
          </a:xfrm>
          <a:prstGeom prst="rect">
            <a:avLst/>
          </a:prstGeom>
        </p:spPr>
      </p:pic>
      <p:sp>
        <p:nvSpPr>
          <p:cNvPr id="6" name="Callout: Up Arrow 5">
            <a:extLst>
              <a:ext uri="{FF2B5EF4-FFF2-40B4-BE49-F238E27FC236}">
                <a16:creationId xmlns:a16="http://schemas.microsoft.com/office/drawing/2014/main" id="{2FE407E6-B8B0-CAA4-DC81-094957F0ECCE}"/>
              </a:ext>
            </a:extLst>
          </p:cNvPr>
          <p:cNvSpPr/>
          <p:nvPr/>
        </p:nvSpPr>
        <p:spPr>
          <a:xfrm>
            <a:off x="2028943" y="4856142"/>
            <a:ext cx="8009263" cy="1324321"/>
          </a:xfrm>
          <a:prstGeom prst="upArrowCallout">
            <a:avLst/>
          </a:prstGeom>
          <a:solidFill>
            <a:srgbClr val="99CA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t>Solo se muestra el ciclo QI si se selecciona "No enlistado en ERDC"</a:t>
            </a:r>
            <a:endParaRPr lang="en-US" sz="2800" b="1" dirty="0"/>
          </a:p>
        </p:txBody>
      </p:sp>
      <p:pic>
        <p:nvPicPr>
          <p:cNvPr id="2" name="Picture 1">
            <a:extLst>
              <a:ext uri="{FF2B5EF4-FFF2-40B4-BE49-F238E27FC236}">
                <a16:creationId xmlns:a16="http://schemas.microsoft.com/office/drawing/2014/main" id="{5A527753-3E04-F562-DF94-B9FF865E5351}"/>
              </a:ext>
            </a:extLst>
          </p:cNvPr>
          <p:cNvPicPr>
            <a:picLocks noChangeAspect="1"/>
          </p:cNvPicPr>
          <p:nvPr/>
        </p:nvPicPr>
        <p:blipFill>
          <a:blip r:embed="rId4"/>
          <a:stretch>
            <a:fillRect/>
          </a:stretch>
        </p:blipFill>
        <p:spPr>
          <a:xfrm>
            <a:off x="167561" y="437812"/>
            <a:ext cx="11732029" cy="1178560"/>
          </a:xfrm>
          <a:prstGeom prst="rect">
            <a:avLst/>
          </a:prstGeom>
        </p:spPr>
      </p:pic>
    </p:spTree>
    <p:extLst>
      <p:ext uri="{BB962C8B-B14F-4D97-AF65-F5344CB8AC3E}">
        <p14:creationId xmlns:p14="http://schemas.microsoft.com/office/powerpoint/2010/main" val="3108175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8FE0-C45D-8C76-EC73-0CC174543165}"/>
              </a:ext>
            </a:extLst>
          </p:cNvPr>
          <p:cNvSpPr>
            <a:spLocks noGrp="1"/>
          </p:cNvSpPr>
          <p:nvPr>
            <p:ph type="title"/>
          </p:nvPr>
        </p:nvSpPr>
        <p:spPr>
          <a:xfrm>
            <a:off x="155023" y="195725"/>
            <a:ext cx="12036977" cy="1006909"/>
          </a:xfrm>
        </p:spPr>
        <p:txBody>
          <a:bodyPr/>
          <a:lstStyle/>
          <a:p>
            <a:r>
              <a:rPr lang="en-US" sz="3200" b="0" dirty="0">
                <a:latin typeface="Open Sans SemiBold" panose="020B0706030804020204" pitchFamily="34" charset="0"/>
                <a:ea typeface="Open Sans SemiBold" panose="020B0706030804020204" pitchFamily="34" charset="0"/>
                <a:cs typeface="Open Sans SemiBold" panose="020B0706030804020204" pitchFamily="34" charset="0"/>
              </a:rPr>
              <a:t>Correo </a:t>
            </a:r>
            <a:r>
              <a:rPr lang="en-US" sz="3200" b="0" dirty="0" err="1">
                <a:latin typeface="Open Sans SemiBold" panose="020B0706030804020204" pitchFamily="34" charset="0"/>
                <a:ea typeface="Open Sans SemiBold" panose="020B0706030804020204" pitchFamily="34" charset="0"/>
                <a:cs typeface="Open Sans SemiBold" panose="020B0706030804020204" pitchFamily="34" charset="0"/>
              </a:rPr>
              <a:t>electrónico</a:t>
            </a:r>
            <a:r>
              <a:rPr lang="en-US" sz="3200" b="0" dirty="0">
                <a:latin typeface="Open Sans SemiBold" panose="020B0706030804020204" pitchFamily="34" charset="0"/>
                <a:ea typeface="Open Sans SemiBold" panose="020B0706030804020204" pitchFamily="34" charset="0"/>
                <a:cs typeface="Open Sans SemiBold" panose="020B0706030804020204" pitchFamily="34" charset="0"/>
              </a:rPr>
              <a:t> de </a:t>
            </a:r>
            <a:r>
              <a:rPr lang="en-US" sz="3200" b="0" dirty="0" err="1">
                <a:latin typeface="Open Sans SemiBold" panose="020B0706030804020204" pitchFamily="34" charset="0"/>
                <a:ea typeface="Open Sans SemiBold" panose="020B0706030804020204" pitchFamily="34" charset="0"/>
                <a:cs typeface="Open Sans SemiBold" panose="020B0706030804020204" pitchFamily="34" charset="0"/>
              </a:rPr>
              <a:t>bienvenida</a:t>
            </a:r>
            <a:r>
              <a:rPr lang="en-US" sz="3200" b="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s-ES" sz="3200" b="1" dirty="0">
                <a:solidFill>
                  <a:srgbClr val="99CA3C"/>
                </a:solidFill>
              </a:rPr>
              <a:t>Ruta del ciclo de QI</a:t>
            </a:r>
            <a:endParaRPr lang="en-US" sz="3200" b="0" dirty="0">
              <a:solidFill>
                <a:srgbClr val="99CA3C"/>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 name="Text Placeholder 5">
            <a:extLst>
              <a:ext uri="{FF2B5EF4-FFF2-40B4-BE49-F238E27FC236}">
                <a16:creationId xmlns:a16="http://schemas.microsoft.com/office/drawing/2014/main" id="{5259CEDE-D668-F518-0A2B-C21E9D7174FD}"/>
              </a:ext>
            </a:extLst>
          </p:cNvPr>
          <p:cNvSpPr>
            <a:spLocks noGrp="1"/>
          </p:cNvSpPr>
          <p:nvPr>
            <p:ph type="body" idx="1"/>
          </p:nvPr>
        </p:nvSpPr>
        <p:spPr>
          <a:xfrm>
            <a:off x="0" y="954224"/>
            <a:ext cx="11313459" cy="4203996"/>
          </a:xfrm>
        </p:spPr>
        <p:txBody>
          <a:bodyPr/>
          <a:lstStyle/>
          <a:p>
            <a:pPr marL="228600" indent="0">
              <a:lnSpc>
                <a:spcPct val="100000"/>
              </a:lnSpc>
            </a:pPr>
            <a:r>
              <a:rPr lang="es-ES" sz="2400" dirty="0"/>
              <a:t>Su correo electrónico de bienvenida incluirá:</a:t>
            </a:r>
          </a:p>
          <a:p>
            <a:pPr marL="571500" indent="-342900">
              <a:lnSpc>
                <a:spcPct val="100000"/>
              </a:lnSpc>
              <a:buFont typeface="Arial" panose="020B0604020202020204" pitchFamily="34" charset="0"/>
              <a:buChar char="•"/>
            </a:pPr>
            <a:r>
              <a:rPr lang="en-US" sz="2400" dirty="0" err="1"/>
              <a:t>Certificado</a:t>
            </a:r>
            <a:r>
              <a:rPr lang="en-US" sz="2400" dirty="0"/>
              <a:t> C2Q </a:t>
            </a:r>
            <a:r>
              <a:rPr lang="en-US" sz="2400" dirty="0" err="1"/>
              <a:t>imprimible</a:t>
            </a:r>
            <a:endParaRPr lang="en-US" sz="2400" dirty="0"/>
          </a:p>
          <a:p>
            <a:pPr marL="685800" indent="-457200">
              <a:lnSpc>
                <a:spcPct val="100000"/>
              </a:lnSpc>
              <a:buFont typeface="Arial" panose="020B0604020202020204" pitchFamily="34" charset="0"/>
              <a:buChar char="•"/>
            </a:pPr>
            <a:r>
              <a:rPr lang="es-ES" sz="2400" dirty="0"/>
              <a:t>Enlaces y documentos con información sobre:</a:t>
            </a:r>
          </a:p>
          <a:p>
            <a:pPr marL="1143000" lvl="1" indent="-457200">
              <a:lnSpc>
                <a:spcPct val="100000"/>
              </a:lnSpc>
              <a:buFont typeface="Arial" panose="020B0604020202020204" pitchFamily="34" charset="0"/>
              <a:buChar char="•"/>
            </a:pPr>
            <a:r>
              <a:rPr lang="es-ES" sz="2400" dirty="0"/>
              <a:t>Cómo completar el Formulario de Participación en el Ciclo QI</a:t>
            </a:r>
          </a:p>
          <a:p>
            <a:pPr marL="1143000" lvl="1" indent="-457200">
              <a:lnSpc>
                <a:spcPct val="100000"/>
              </a:lnSpc>
              <a:buFont typeface="Arial" panose="020B0604020202020204" pitchFamily="34" charset="0"/>
              <a:buChar char="•"/>
            </a:pPr>
            <a:r>
              <a:rPr lang="es-ES" sz="2400" dirty="0"/>
              <a:t>Requisitos de cumplimiento (para lograr y mantener una calificación)</a:t>
            </a:r>
          </a:p>
          <a:p>
            <a:pPr marL="1143000" lvl="1" indent="-457200">
              <a:lnSpc>
                <a:spcPct val="100000"/>
              </a:lnSpc>
              <a:buFont typeface="Arial" panose="020B0604020202020204" pitchFamily="34" charset="0"/>
              <a:buChar char="•"/>
            </a:pPr>
            <a:r>
              <a:rPr lang="es-ES" sz="2400" dirty="0"/>
              <a:t>Cómo registrarse para obtener una cuenta de usuario gratuita en OregonQRISResources.org</a:t>
            </a:r>
          </a:p>
          <a:p>
            <a:endParaRPr lang="en-US" dirty="0"/>
          </a:p>
        </p:txBody>
      </p:sp>
    </p:spTree>
    <p:extLst>
      <p:ext uri="{BB962C8B-B14F-4D97-AF65-F5344CB8AC3E}">
        <p14:creationId xmlns:p14="http://schemas.microsoft.com/office/powerpoint/2010/main" val="81080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D3A2A-0C21-0978-8BCE-DB15579729CD}"/>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¡Bienvenido!</a:t>
            </a:r>
          </a:p>
        </p:txBody>
      </p:sp>
      <p:sp>
        <p:nvSpPr>
          <p:cNvPr id="3" name="Text Placeholder 2">
            <a:extLst>
              <a:ext uri="{FF2B5EF4-FFF2-40B4-BE49-F238E27FC236}">
                <a16:creationId xmlns:a16="http://schemas.microsoft.com/office/drawing/2014/main" id="{C1B0B888-E731-8FC0-E9F3-86C136433A91}"/>
              </a:ext>
            </a:extLst>
          </p:cNvPr>
          <p:cNvSpPr>
            <a:spLocks noGrp="1"/>
          </p:cNvSpPr>
          <p:nvPr>
            <p:ph type="body" idx="1"/>
          </p:nvPr>
        </p:nvSpPr>
        <p:spPr/>
        <p:txBody>
          <a:bodyPr/>
          <a:lstStyle/>
          <a:p>
            <a:pPr marL="685800" indent="-457200">
              <a:lnSpc>
                <a:spcPct val="150000"/>
              </a:lnSpc>
              <a:buFont typeface="Wingdings" panose="05000000000000000000" pitchFamily="2" charset="2"/>
              <a:buChar char="q"/>
            </a:pPr>
            <a:r>
              <a:rPr lang="es-ES" sz="2400" dirty="0">
                <a:latin typeface="Open Sans" panose="020B0606030504020204" pitchFamily="34" charset="0"/>
                <a:ea typeface="Open Sans" panose="020B0606030504020204" pitchFamily="34" charset="0"/>
                <a:cs typeface="Open Sans" panose="020B0606030504020204" pitchFamily="34" charset="0"/>
              </a:rPr>
              <a:t>Introducciones</a:t>
            </a:r>
          </a:p>
          <a:p>
            <a:pPr marL="685800" indent="-457200">
              <a:lnSpc>
                <a:spcPct val="150000"/>
              </a:lnSpc>
              <a:buFont typeface="Wingdings" panose="05000000000000000000" pitchFamily="2" charset="2"/>
              <a:buChar char="q"/>
            </a:pPr>
            <a:r>
              <a:rPr lang="es-ES" sz="2400" dirty="0">
                <a:latin typeface="Open Sans" panose="020B0606030504020204" pitchFamily="34" charset="0"/>
                <a:ea typeface="Open Sans" panose="020B0606030504020204" pitchFamily="34" charset="0"/>
                <a:cs typeface="Open Sans" panose="020B0606030504020204" pitchFamily="34" charset="0"/>
              </a:rPr>
              <a:t>Se está grabando el entrenamiento*</a:t>
            </a:r>
          </a:p>
          <a:p>
            <a:pPr marL="685800" indent="-457200">
              <a:lnSpc>
                <a:spcPct val="150000"/>
              </a:lnSpc>
              <a:buFont typeface="Wingdings" panose="05000000000000000000" pitchFamily="2" charset="2"/>
              <a:buChar char="q"/>
            </a:pPr>
            <a:r>
              <a:rPr lang="es-ES" sz="2400" dirty="0">
                <a:latin typeface="Open Sans" panose="020B0606030504020204" pitchFamily="34" charset="0"/>
                <a:ea typeface="Open Sans" panose="020B0606030504020204" pitchFamily="34" charset="0"/>
                <a:cs typeface="Open Sans" panose="020B0606030504020204" pitchFamily="34" charset="0"/>
              </a:rPr>
              <a:t>Por favor escriba su nombre en el chat</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53374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AC2D-3B96-35BF-D5EA-5C8A06C2065A}"/>
              </a:ext>
            </a:extLst>
          </p:cNvPr>
          <p:cNvSpPr>
            <a:spLocks noGrp="1"/>
          </p:cNvSpPr>
          <p:nvPr>
            <p:ph type="title"/>
          </p:nvPr>
        </p:nvSpPr>
        <p:spPr>
          <a:xfrm>
            <a:off x="785646" y="303920"/>
            <a:ext cx="8686800" cy="851050"/>
          </a:xfrm>
        </p:spPr>
        <p:txBody>
          <a:bodyPr/>
          <a:lstStyle/>
          <a:p>
            <a:pPr>
              <a:lnSpc>
                <a:spcPct val="100000"/>
              </a:lnSpc>
            </a:pPr>
            <a:r>
              <a:rPr lang="es-ES" sz="3600" b="0" dirty="0">
                <a:latin typeface="Open Sans SemiBold" panose="020B0706030804020204" pitchFamily="34" charset="0"/>
                <a:ea typeface="Open Sans SemiBold" panose="020B0706030804020204" pitchFamily="34" charset="0"/>
                <a:cs typeface="Open Sans SemiBold" panose="020B0706030804020204" pitchFamily="34" charset="0"/>
              </a:rPr>
              <a:t>Formulario de participación en el ciclo de mejora de la calidad</a:t>
            </a:r>
            <a:endParaRPr lang="en-US" sz="36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Text Placeholder 2">
            <a:extLst>
              <a:ext uri="{FF2B5EF4-FFF2-40B4-BE49-F238E27FC236}">
                <a16:creationId xmlns:a16="http://schemas.microsoft.com/office/drawing/2014/main" id="{18A21A0B-1232-D114-5CEA-7C7B85564025}"/>
              </a:ext>
            </a:extLst>
          </p:cNvPr>
          <p:cNvSpPr>
            <a:spLocks noGrp="1"/>
          </p:cNvSpPr>
          <p:nvPr>
            <p:ph type="body" idx="1"/>
          </p:nvPr>
        </p:nvSpPr>
        <p:spPr>
          <a:xfrm>
            <a:off x="439860" y="1165120"/>
            <a:ext cx="11146257" cy="5001504"/>
          </a:xfrm>
        </p:spPr>
        <p:txBody>
          <a:bodyPr/>
          <a:lstStyle/>
          <a:p>
            <a:pPr marL="228600" indent="0">
              <a:lnSpc>
                <a:spcPct val="100000"/>
              </a:lnSpc>
              <a:spcBef>
                <a:spcPts val="0"/>
              </a:spcBef>
              <a:spcAft>
                <a:spcPts val="1200"/>
              </a:spcAft>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2E6936D4-B0E3-9C08-2153-04F2FD4C8F2B}"/>
              </a:ext>
            </a:extLst>
          </p:cNvPr>
          <p:cNvPicPr>
            <a:picLocks noChangeAspect="1"/>
          </p:cNvPicPr>
          <p:nvPr/>
        </p:nvPicPr>
        <p:blipFill>
          <a:blip r:embed="rId3"/>
          <a:stretch>
            <a:fillRect/>
          </a:stretch>
        </p:blipFill>
        <p:spPr>
          <a:xfrm>
            <a:off x="174668" y="1010499"/>
            <a:ext cx="6010275" cy="5581650"/>
          </a:xfrm>
          <a:prstGeom prst="rect">
            <a:avLst/>
          </a:prstGeom>
        </p:spPr>
      </p:pic>
      <p:sp>
        <p:nvSpPr>
          <p:cNvPr id="6" name="Callout: Left Arrow 5">
            <a:extLst>
              <a:ext uri="{FF2B5EF4-FFF2-40B4-BE49-F238E27FC236}">
                <a16:creationId xmlns:a16="http://schemas.microsoft.com/office/drawing/2014/main" id="{20D49DBA-E8B5-093D-CE06-46B9F0CEB0A7}"/>
              </a:ext>
            </a:extLst>
          </p:cNvPr>
          <p:cNvSpPr/>
          <p:nvPr/>
        </p:nvSpPr>
        <p:spPr>
          <a:xfrm>
            <a:off x="6096000" y="3332240"/>
            <a:ext cx="5004391" cy="1652914"/>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rPr>
              <a:t>El formulario enumera todos los pasos de un ciclo de QI.</a:t>
            </a:r>
            <a:endParaRPr lang="en-US" sz="2800" b="1" dirty="0">
              <a:solidFill>
                <a:schemeClr val="tx1"/>
              </a:solidFill>
            </a:endParaRPr>
          </a:p>
        </p:txBody>
      </p:sp>
    </p:spTree>
    <p:extLst>
      <p:ext uri="{BB962C8B-B14F-4D97-AF65-F5344CB8AC3E}">
        <p14:creationId xmlns:p14="http://schemas.microsoft.com/office/powerpoint/2010/main" val="69816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AC2D-3B96-35BF-D5EA-5C8A06C2065A}"/>
              </a:ext>
            </a:extLst>
          </p:cNvPr>
          <p:cNvSpPr>
            <a:spLocks noGrp="1"/>
          </p:cNvSpPr>
          <p:nvPr>
            <p:ph type="title"/>
          </p:nvPr>
        </p:nvSpPr>
        <p:spPr>
          <a:xfrm>
            <a:off x="473062" y="556729"/>
            <a:ext cx="8686800" cy="851050"/>
          </a:xfrm>
        </p:spPr>
        <p:txBody>
          <a:bodyPr/>
          <a:lstStyle/>
          <a:p>
            <a:pPr>
              <a:lnSpc>
                <a:spcPct val="100000"/>
              </a:lnSpc>
            </a:pPr>
            <a:r>
              <a:rPr lang="es-ES" sz="3600" b="0" dirty="0">
                <a:latin typeface="Open Sans SemiBold" panose="020B0706030804020204" pitchFamily="34" charset="0"/>
                <a:ea typeface="Open Sans SemiBold" panose="020B0706030804020204" pitchFamily="34" charset="0"/>
                <a:cs typeface="Open Sans SemiBold" panose="020B0706030804020204" pitchFamily="34" charset="0"/>
              </a:rPr>
              <a:t>Formulario de participación en el ciclo de mejora de la calidad</a:t>
            </a:r>
            <a:endParaRPr lang="en-US" sz="36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 Placeholder 7">
            <a:extLst>
              <a:ext uri="{FF2B5EF4-FFF2-40B4-BE49-F238E27FC236}">
                <a16:creationId xmlns:a16="http://schemas.microsoft.com/office/drawing/2014/main" id="{9CF1D2A9-84E4-085B-B5BB-35EEE29517F1}"/>
              </a:ext>
            </a:extLst>
          </p:cNvPr>
          <p:cNvSpPr>
            <a:spLocks noGrp="1"/>
          </p:cNvSpPr>
          <p:nvPr>
            <p:ph type="body" idx="1"/>
          </p:nvPr>
        </p:nvSpPr>
        <p:spPr/>
        <p:txBody>
          <a:bodyPr/>
          <a:lstStyle/>
          <a:p>
            <a:endParaRPr lang="en-US" dirty="0"/>
          </a:p>
        </p:txBody>
      </p:sp>
      <p:pic>
        <p:nvPicPr>
          <p:cNvPr id="6" name="Picture 5">
            <a:extLst>
              <a:ext uri="{FF2B5EF4-FFF2-40B4-BE49-F238E27FC236}">
                <a16:creationId xmlns:a16="http://schemas.microsoft.com/office/drawing/2014/main" id="{3EFB47EB-C4B8-269E-30F0-FCEC892F4ABC}"/>
              </a:ext>
            </a:extLst>
          </p:cNvPr>
          <p:cNvPicPr>
            <a:picLocks noChangeAspect="1"/>
          </p:cNvPicPr>
          <p:nvPr/>
        </p:nvPicPr>
        <p:blipFill>
          <a:blip r:embed="rId3"/>
          <a:stretch>
            <a:fillRect/>
          </a:stretch>
        </p:blipFill>
        <p:spPr>
          <a:xfrm>
            <a:off x="276226" y="1547061"/>
            <a:ext cx="7965732" cy="1270279"/>
          </a:xfrm>
          <a:prstGeom prst="rect">
            <a:avLst/>
          </a:prstGeom>
        </p:spPr>
      </p:pic>
      <p:pic>
        <p:nvPicPr>
          <p:cNvPr id="10" name="Picture 9">
            <a:extLst>
              <a:ext uri="{FF2B5EF4-FFF2-40B4-BE49-F238E27FC236}">
                <a16:creationId xmlns:a16="http://schemas.microsoft.com/office/drawing/2014/main" id="{888883AD-E8E3-073F-6FB6-C7006065E917}"/>
              </a:ext>
            </a:extLst>
          </p:cNvPr>
          <p:cNvPicPr>
            <a:picLocks noChangeAspect="1"/>
          </p:cNvPicPr>
          <p:nvPr/>
        </p:nvPicPr>
        <p:blipFill>
          <a:blip r:embed="rId4"/>
          <a:stretch>
            <a:fillRect/>
          </a:stretch>
        </p:blipFill>
        <p:spPr>
          <a:xfrm>
            <a:off x="249050" y="2817339"/>
            <a:ext cx="7940195" cy="3626231"/>
          </a:xfrm>
          <a:prstGeom prst="rect">
            <a:avLst/>
          </a:prstGeom>
        </p:spPr>
      </p:pic>
      <p:sp>
        <p:nvSpPr>
          <p:cNvPr id="9" name="Callout: Left Arrow 8">
            <a:extLst>
              <a:ext uri="{FF2B5EF4-FFF2-40B4-BE49-F238E27FC236}">
                <a16:creationId xmlns:a16="http://schemas.microsoft.com/office/drawing/2014/main" id="{1845C62E-2FFA-2BC7-E859-4B80F47CCFA1}"/>
              </a:ext>
            </a:extLst>
          </p:cNvPr>
          <p:cNvSpPr/>
          <p:nvPr/>
        </p:nvSpPr>
        <p:spPr>
          <a:xfrm>
            <a:off x="8024503" y="484275"/>
            <a:ext cx="3968826" cy="2944725"/>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rPr>
              <a:t>Puede configurar un inicio de sesión para volver al formulario más tarde si necesita más tiempo</a:t>
            </a:r>
            <a:endParaRPr lang="en-US" sz="2400" b="1" dirty="0">
              <a:solidFill>
                <a:schemeClr val="tx1"/>
              </a:solidFill>
            </a:endParaRPr>
          </a:p>
        </p:txBody>
      </p:sp>
    </p:spTree>
    <p:extLst>
      <p:ext uri="{BB962C8B-B14F-4D97-AF65-F5344CB8AC3E}">
        <p14:creationId xmlns:p14="http://schemas.microsoft.com/office/powerpoint/2010/main" val="43990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AC2D-3B96-35BF-D5EA-5C8A06C2065A}"/>
              </a:ext>
            </a:extLst>
          </p:cNvPr>
          <p:cNvSpPr>
            <a:spLocks noGrp="1"/>
          </p:cNvSpPr>
          <p:nvPr>
            <p:ph type="title"/>
          </p:nvPr>
        </p:nvSpPr>
        <p:spPr>
          <a:xfrm>
            <a:off x="760142" y="414429"/>
            <a:ext cx="8686800" cy="851050"/>
          </a:xfrm>
        </p:spPr>
        <p:txBody>
          <a:bodyPr/>
          <a:lstStyle/>
          <a:p>
            <a:pPr>
              <a:lnSpc>
                <a:spcPct val="100000"/>
              </a:lnSpc>
            </a:pPr>
            <a:r>
              <a:rPr lang="es-ES" sz="3600" b="0" dirty="0">
                <a:latin typeface="Open Sans SemiBold" panose="020B0706030804020204" pitchFamily="34" charset="0"/>
                <a:ea typeface="Open Sans SemiBold" panose="020B0706030804020204" pitchFamily="34" charset="0"/>
                <a:cs typeface="Open Sans SemiBold" panose="020B0706030804020204" pitchFamily="34" charset="0"/>
              </a:rPr>
              <a:t>Formulario de participación en el ciclo de mejora de la calidad</a:t>
            </a:r>
            <a:endParaRPr lang="en-US" sz="36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Text Placeholder 2">
            <a:extLst>
              <a:ext uri="{FF2B5EF4-FFF2-40B4-BE49-F238E27FC236}">
                <a16:creationId xmlns:a16="http://schemas.microsoft.com/office/drawing/2014/main" id="{18A21A0B-1232-D114-5CEA-7C7B85564025}"/>
              </a:ext>
            </a:extLst>
          </p:cNvPr>
          <p:cNvSpPr>
            <a:spLocks noGrp="1"/>
          </p:cNvSpPr>
          <p:nvPr>
            <p:ph type="body" idx="1"/>
          </p:nvPr>
        </p:nvSpPr>
        <p:spPr>
          <a:xfrm>
            <a:off x="439860" y="1165120"/>
            <a:ext cx="11146257" cy="5001504"/>
          </a:xfrm>
        </p:spPr>
        <p:txBody>
          <a:bodyPr/>
          <a:lstStyle/>
          <a:p>
            <a:pPr marL="228600" indent="0">
              <a:lnSpc>
                <a:spcPct val="100000"/>
              </a:lnSpc>
              <a:spcBef>
                <a:spcPts val="0"/>
              </a:spcBef>
              <a:spcAft>
                <a:spcPts val="1200"/>
              </a:spcAft>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A0711300-8DA6-5665-E086-11B6FE4ABF11}"/>
              </a:ext>
            </a:extLst>
          </p:cNvPr>
          <p:cNvPicPr>
            <a:picLocks noChangeAspect="1"/>
          </p:cNvPicPr>
          <p:nvPr/>
        </p:nvPicPr>
        <p:blipFill>
          <a:blip r:embed="rId3"/>
          <a:stretch>
            <a:fillRect/>
          </a:stretch>
        </p:blipFill>
        <p:spPr>
          <a:xfrm>
            <a:off x="159551" y="1250451"/>
            <a:ext cx="7805667" cy="2465600"/>
          </a:xfrm>
          <a:prstGeom prst="rect">
            <a:avLst/>
          </a:prstGeom>
        </p:spPr>
      </p:pic>
      <p:sp>
        <p:nvSpPr>
          <p:cNvPr id="6" name="Callout: Left Arrow 5">
            <a:extLst>
              <a:ext uri="{FF2B5EF4-FFF2-40B4-BE49-F238E27FC236}">
                <a16:creationId xmlns:a16="http://schemas.microsoft.com/office/drawing/2014/main" id="{8EC61813-6BB9-591B-433C-E88025E06BA2}"/>
              </a:ext>
            </a:extLst>
          </p:cNvPr>
          <p:cNvSpPr/>
          <p:nvPr/>
        </p:nvSpPr>
        <p:spPr>
          <a:xfrm>
            <a:off x="7364627" y="172995"/>
            <a:ext cx="4541772" cy="5541318"/>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rPr>
              <a:t>Puede ver o descargar una copia de la Guía de recursos y selección de metas del ciclo de QI para obtener ayuda para elegir una meta y localizar recursos.</a:t>
            </a:r>
            <a:endParaRPr lang="en-US" sz="2800" b="1" dirty="0">
              <a:solidFill>
                <a:schemeClr val="tx1"/>
              </a:solidFill>
            </a:endParaRPr>
          </a:p>
        </p:txBody>
      </p:sp>
    </p:spTree>
    <p:extLst>
      <p:ext uri="{BB962C8B-B14F-4D97-AF65-F5344CB8AC3E}">
        <p14:creationId xmlns:p14="http://schemas.microsoft.com/office/powerpoint/2010/main" val="5633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9CC7F5-E4C4-E2EA-EFFE-3B83181DCEDB}"/>
              </a:ext>
            </a:extLst>
          </p:cNvPr>
          <p:cNvPicPr>
            <a:picLocks noChangeAspect="1"/>
          </p:cNvPicPr>
          <p:nvPr/>
        </p:nvPicPr>
        <p:blipFill>
          <a:blip r:embed="rId3"/>
          <a:stretch>
            <a:fillRect/>
          </a:stretch>
        </p:blipFill>
        <p:spPr>
          <a:xfrm>
            <a:off x="4772587" y="146807"/>
            <a:ext cx="4604803" cy="5935940"/>
          </a:xfrm>
          <a:prstGeom prst="rect">
            <a:avLst/>
          </a:prstGeom>
        </p:spPr>
      </p:pic>
      <p:sp>
        <p:nvSpPr>
          <p:cNvPr id="2" name="Title 1">
            <a:extLst>
              <a:ext uri="{FF2B5EF4-FFF2-40B4-BE49-F238E27FC236}">
                <a16:creationId xmlns:a16="http://schemas.microsoft.com/office/drawing/2014/main" id="{7C301D1E-ED2E-CC57-43F4-0D2DE867AE4B}"/>
              </a:ext>
            </a:extLst>
          </p:cNvPr>
          <p:cNvSpPr>
            <a:spLocks noGrp="1"/>
          </p:cNvSpPr>
          <p:nvPr>
            <p:ph type="title"/>
          </p:nvPr>
        </p:nvSpPr>
        <p:spPr>
          <a:xfrm>
            <a:off x="370752" y="584071"/>
            <a:ext cx="4464504" cy="1325880"/>
          </a:xfrm>
        </p:spPr>
        <p:txBody>
          <a:bodyPr/>
          <a:lstStyle/>
          <a:p>
            <a:pPr>
              <a:lnSpc>
                <a:spcPct val="100000"/>
              </a:lnSpc>
            </a:pPr>
            <a:r>
              <a:rPr lang="es-ES" sz="2800" b="0" dirty="0">
                <a:latin typeface="Open Sans SemiBold" panose="020B0706030804020204" pitchFamily="34" charset="0"/>
                <a:ea typeface="Open Sans SemiBold" panose="020B0706030804020204" pitchFamily="34" charset="0"/>
                <a:cs typeface="Open Sans SemiBold" panose="020B0706030804020204" pitchFamily="34" charset="0"/>
              </a:rPr>
              <a:t>Ciclo de QI: Documento de selección de metas y recursos</a:t>
            </a:r>
            <a:endParaRPr lang="en-US" sz="2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 name="Arrow: Left 4">
            <a:extLst>
              <a:ext uri="{FF2B5EF4-FFF2-40B4-BE49-F238E27FC236}">
                <a16:creationId xmlns:a16="http://schemas.microsoft.com/office/drawing/2014/main" id="{6B4CA6FB-745C-6740-9330-96B7A852F73C}"/>
              </a:ext>
            </a:extLst>
          </p:cNvPr>
          <p:cNvSpPr/>
          <p:nvPr/>
        </p:nvSpPr>
        <p:spPr>
          <a:xfrm>
            <a:off x="9142548" y="2878156"/>
            <a:ext cx="2568544" cy="1277957"/>
          </a:xfrm>
          <a:prstGeom prst="leftArrow">
            <a:avLst/>
          </a:prstGeom>
          <a:solidFill>
            <a:srgbClr val="99CA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0">
              <a:lnSpc>
                <a:spcPct val="100000"/>
              </a:lnSpc>
            </a:pPr>
            <a:r>
              <a:rPr lang="es-ES" sz="1400" b="1" dirty="0">
                <a:latin typeface="Open Sans" panose="020B0606030504020204" pitchFamily="34" charset="0"/>
                <a:ea typeface="Open Sans" panose="020B0606030504020204" pitchFamily="34" charset="0"/>
                <a:cs typeface="Open Sans" panose="020B0606030504020204" pitchFamily="34" charset="0"/>
              </a:rPr>
              <a:t>Recursos para ayudarle a completar su objetivo</a:t>
            </a:r>
            <a:endParaRPr lang="en-US" sz="1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Arrow: Right 5">
            <a:extLst>
              <a:ext uri="{FF2B5EF4-FFF2-40B4-BE49-F238E27FC236}">
                <a16:creationId xmlns:a16="http://schemas.microsoft.com/office/drawing/2014/main" id="{3B9317C4-ACCF-BFD9-8765-353BBEF2A638}"/>
              </a:ext>
            </a:extLst>
          </p:cNvPr>
          <p:cNvSpPr/>
          <p:nvPr/>
        </p:nvSpPr>
        <p:spPr>
          <a:xfrm>
            <a:off x="1371863" y="2977894"/>
            <a:ext cx="3635566" cy="1090083"/>
          </a:xfrm>
          <a:prstGeom prst="rightArrow">
            <a:avLst/>
          </a:prstGeom>
          <a:solidFill>
            <a:srgbClr val="99CA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0" algn="ctr">
              <a:lnSpc>
                <a:spcPct val="100000"/>
              </a:lnSpc>
            </a:pPr>
            <a:r>
              <a:rPr lang="en-US" sz="2000" b="1" dirty="0" err="1">
                <a:latin typeface="Open Sans" panose="020B0606030504020204" pitchFamily="34" charset="0"/>
                <a:ea typeface="Open Sans" panose="020B0606030504020204" pitchFamily="34" charset="0"/>
                <a:cs typeface="Open Sans" panose="020B0606030504020204" pitchFamily="34" charset="0"/>
              </a:rPr>
              <a:t>Ejemplos</a:t>
            </a:r>
            <a:r>
              <a:rPr lang="en-US" sz="2000" b="1" dirty="0">
                <a:latin typeface="Open Sans" panose="020B0606030504020204" pitchFamily="34" charset="0"/>
                <a:ea typeface="Open Sans" panose="020B0606030504020204" pitchFamily="34" charset="0"/>
                <a:cs typeface="Open Sans" panose="020B0606030504020204" pitchFamily="34" charset="0"/>
              </a:rPr>
              <a:t> de </a:t>
            </a:r>
            <a:r>
              <a:rPr lang="en-US" sz="2000" b="1" dirty="0" err="1">
                <a:latin typeface="Open Sans" panose="020B0606030504020204" pitchFamily="34" charset="0"/>
                <a:ea typeface="Open Sans" panose="020B0606030504020204" pitchFamily="34" charset="0"/>
                <a:cs typeface="Open Sans" panose="020B0606030504020204" pitchFamily="34" charset="0"/>
              </a:rPr>
              <a:t>metas</a:t>
            </a: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2DBDF87A-EAD6-35E6-1D46-BF17E35A55CD}"/>
              </a:ext>
            </a:extLst>
          </p:cNvPr>
          <p:cNvSpPr/>
          <p:nvPr/>
        </p:nvSpPr>
        <p:spPr>
          <a:xfrm>
            <a:off x="627961" y="4660135"/>
            <a:ext cx="3503364" cy="116778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2"/>
                </a:solidFill>
              </a:rPr>
              <a:t>Los ejemplos de objetivos son recursos y son solo sugerencias iniciales para comenzar. Se irán añadiendo con el tiempo y se aceptan sugerencias.</a:t>
            </a:r>
            <a:endParaRPr lang="en-US" b="1" dirty="0">
              <a:solidFill>
                <a:schemeClr val="bg2"/>
              </a:solidFill>
            </a:endParaRPr>
          </a:p>
        </p:txBody>
      </p:sp>
    </p:spTree>
    <p:extLst>
      <p:ext uri="{BB962C8B-B14F-4D97-AF65-F5344CB8AC3E}">
        <p14:creationId xmlns:p14="http://schemas.microsoft.com/office/powerpoint/2010/main" val="219383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AC2D-3B96-35BF-D5EA-5C8A06C2065A}"/>
              </a:ext>
            </a:extLst>
          </p:cNvPr>
          <p:cNvSpPr>
            <a:spLocks noGrp="1"/>
          </p:cNvSpPr>
          <p:nvPr>
            <p:ph type="title"/>
          </p:nvPr>
        </p:nvSpPr>
        <p:spPr>
          <a:xfrm>
            <a:off x="471878" y="683760"/>
            <a:ext cx="11248244" cy="588106"/>
          </a:xfrm>
        </p:spPr>
        <p:txBody>
          <a:bodyPr/>
          <a:lstStyle/>
          <a:p>
            <a:pPr>
              <a:lnSpc>
                <a:spcPct val="100000"/>
              </a:lnSpc>
            </a:pPr>
            <a:r>
              <a:rPr lang="es-ES" sz="3600" b="0" dirty="0">
                <a:latin typeface="Open Sans SemiBold" panose="020B0706030804020204" pitchFamily="34" charset="0"/>
                <a:ea typeface="Open Sans SemiBold" panose="020B0706030804020204" pitchFamily="34" charset="0"/>
                <a:cs typeface="Open Sans SemiBold" panose="020B0706030804020204" pitchFamily="34" charset="0"/>
              </a:rPr>
              <a:t>Formulario de participación en el ciclo de mejora de la calidad: documentación de metas</a:t>
            </a:r>
            <a:endParaRPr lang="en-US" sz="32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Picture 3">
            <a:extLst>
              <a:ext uri="{FF2B5EF4-FFF2-40B4-BE49-F238E27FC236}">
                <a16:creationId xmlns:a16="http://schemas.microsoft.com/office/drawing/2014/main" id="{3B13FE7E-139A-2B37-AF10-B0C21A31817E}"/>
              </a:ext>
            </a:extLst>
          </p:cNvPr>
          <p:cNvPicPr>
            <a:picLocks noChangeAspect="1"/>
          </p:cNvPicPr>
          <p:nvPr/>
        </p:nvPicPr>
        <p:blipFill>
          <a:blip r:embed="rId3"/>
          <a:stretch>
            <a:fillRect/>
          </a:stretch>
        </p:blipFill>
        <p:spPr>
          <a:xfrm>
            <a:off x="608381" y="1350719"/>
            <a:ext cx="6010275" cy="5267325"/>
          </a:xfrm>
          <a:prstGeom prst="rect">
            <a:avLst/>
          </a:prstGeom>
        </p:spPr>
      </p:pic>
      <p:sp>
        <p:nvSpPr>
          <p:cNvPr id="6" name="Callout: Left Arrow 5">
            <a:extLst>
              <a:ext uri="{FF2B5EF4-FFF2-40B4-BE49-F238E27FC236}">
                <a16:creationId xmlns:a16="http://schemas.microsoft.com/office/drawing/2014/main" id="{44F50770-196F-8CA3-0822-085558BD320D}"/>
              </a:ext>
            </a:extLst>
          </p:cNvPr>
          <p:cNvSpPr/>
          <p:nvPr/>
        </p:nvSpPr>
        <p:spPr>
          <a:xfrm>
            <a:off x="4414260" y="3086283"/>
            <a:ext cx="7169359" cy="2499851"/>
          </a:xfrm>
          <a:prstGeom prst="leftArrowCallou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rPr>
              <a:t>El marco de metas SMARTIE es una herramienta útil a la hora de establecer metas</a:t>
            </a:r>
            <a:endParaRPr lang="en-US" sz="2800" b="1" dirty="0">
              <a:solidFill>
                <a:schemeClr val="tx1"/>
              </a:solidFill>
            </a:endParaRPr>
          </a:p>
        </p:txBody>
      </p:sp>
    </p:spTree>
    <p:extLst>
      <p:ext uri="{BB962C8B-B14F-4D97-AF65-F5344CB8AC3E}">
        <p14:creationId xmlns:p14="http://schemas.microsoft.com/office/powerpoint/2010/main" val="58688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AC2D-3B96-35BF-D5EA-5C8A06C2065A}"/>
              </a:ext>
            </a:extLst>
          </p:cNvPr>
          <p:cNvSpPr>
            <a:spLocks noGrp="1"/>
          </p:cNvSpPr>
          <p:nvPr>
            <p:ph type="title"/>
          </p:nvPr>
        </p:nvSpPr>
        <p:spPr>
          <a:xfrm>
            <a:off x="371670" y="937433"/>
            <a:ext cx="11248244" cy="588106"/>
          </a:xfrm>
        </p:spPr>
        <p:txBody>
          <a:bodyPr/>
          <a:lstStyle/>
          <a:p>
            <a:pPr>
              <a:lnSpc>
                <a:spcPct val="100000"/>
              </a:lnSpc>
            </a:pPr>
            <a:r>
              <a:rPr lang="es-ES" sz="3600" b="0" dirty="0">
                <a:latin typeface="Open Sans SemiBold" panose="020B0706030804020204" pitchFamily="34" charset="0"/>
                <a:ea typeface="Open Sans SemiBold" panose="020B0706030804020204" pitchFamily="34" charset="0"/>
                <a:cs typeface="Open Sans SemiBold" panose="020B0706030804020204" pitchFamily="34" charset="0"/>
              </a:rPr>
              <a:t>Formulario de participación en el ciclo QI –</a:t>
            </a:r>
            <a:b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sz="3200" b="0" dirty="0" err="1">
                <a:latin typeface="Open Sans SemiBold" panose="020B0706030804020204" pitchFamily="34" charset="0"/>
                <a:ea typeface="Open Sans SemiBold" panose="020B0706030804020204" pitchFamily="34" charset="0"/>
                <a:cs typeface="Open Sans SemiBold" panose="020B0706030804020204" pitchFamily="34" charset="0"/>
              </a:rPr>
              <a:t>Documentación</a:t>
            </a:r>
            <a:r>
              <a:rPr lang="en-US" sz="3200" b="0" dirty="0">
                <a:latin typeface="Open Sans SemiBold" panose="020B0706030804020204" pitchFamily="34" charset="0"/>
                <a:ea typeface="Open Sans SemiBold" panose="020B0706030804020204" pitchFamily="34" charset="0"/>
                <a:cs typeface="Open Sans SemiBold" panose="020B0706030804020204" pitchFamily="34" charset="0"/>
              </a:rPr>
              <a:t> de </a:t>
            </a:r>
            <a:r>
              <a:rPr lang="en-US" sz="3200" b="0" dirty="0" err="1">
                <a:latin typeface="Open Sans SemiBold" panose="020B0706030804020204" pitchFamily="34" charset="0"/>
                <a:ea typeface="Open Sans SemiBold" panose="020B0706030804020204" pitchFamily="34" charset="0"/>
                <a:cs typeface="Open Sans SemiBold" panose="020B0706030804020204" pitchFamily="34" charset="0"/>
              </a:rPr>
              <a:t>metas</a:t>
            </a:r>
            <a:endParaRPr lang="en-US" sz="32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TextBox 2">
            <a:extLst>
              <a:ext uri="{FF2B5EF4-FFF2-40B4-BE49-F238E27FC236}">
                <a16:creationId xmlns:a16="http://schemas.microsoft.com/office/drawing/2014/main" id="{A4759302-5D2F-B177-08A0-690E077BCAF0}"/>
              </a:ext>
            </a:extLst>
          </p:cNvPr>
          <p:cNvSpPr txBox="1"/>
          <p:nvPr/>
        </p:nvSpPr>
        <p:spPr>
          <a:xfrm>
            <a:off x="626491" y="1650167"/>
            <a:ext cx="10461167" cy="4270400"/>
          </a:xfrm>
          <a:prstGeom prst="rect">
            <a:avLst/>
          </a:prstGeom>
          <a:noFill/>
        </p:spPr>
        <p:txBody>
          <a:bodyPr wrap="square" rtlCol="0">
            <a:spAutoFit/>
          </a:bodyPr>
          <a:lstStyle/>
          <a:p>
            <a:pPr>
              <a:lnSpc>
                <a:spcPct val="150000"/>
              </a:lnSpc>
              <a:buClr>
                <a:schemeClr val="tx1"/>
              </a:buClr>
            </a:pPr>
            <a:r>
              <a:rPr lang="es-ES" sz="2400" dirty="0">
                <a:solidFill>
                  <a:schemeClr val="bg2"/>
                </a:solidFill>
              </a:rPr>
              <a:t>El resto del formulario de documentación de metas pregunta:</a:t>
            </a:r>
            <a:endParaRPr lang="en-US" dirty="0">
              <a:solidFill>
                <a:schemeClr val="bg2"/>
              </a:solidFill>
            </a:endParaRPr>
          </a:p>
          <a:p>
            <a:pPr marL="342900" indent="-342900">
              <a:lnSpc>
                <a:spcPct val="150000"/>
              </a:lnSpc>
              <a:spcAft>
                <a:spcPts val="1200"/>
              </a:spcAft>
              <a:buClr>
                <a:schemeClr val="tx1"/>
              </a:buClr>
              <a:buFont typeface="Arial" panose="020B0604020202020204" pitchFamily="34" charset="0"/>
              <a:buChar char="•"/>
            </a:pPr>
            <a:r>
              <a:rPr lang="es-ES" sz="2300" dirty="0">
                <a:solidFill>
                  <a:schemeClr val="bg2"/>
                </a:solidFill>
              </a:rPr>
              <a:t>Fecha de inicio y fecha de reflexión (12 meses después) de su meta elegida</a:t>
            </a:r>
          </a:p>
          <a:p>
            <a:pPr marL="342900" indent="-342900">
              <a:spcAft>
                <a:spcPts val="1200"/>
              </a:spcAft>
              <a:buClr>
                <a:schemeClr val="tx1"/>
              </a:buClr>
              <a:buFont typeface="Arial" panose="020B0604020202020204" pitchFamily="34" charset="0"/>
              <a:buChar char="•"/>
            </a:pPr>
            <a:r>
              <a:rPr lang="es-ES" sz="2300" dirty="0">
                <a:solidFill>
                  <a:schemeClr val="bg2"/>
                </a:solidFill>
              </a:rPr>
              <a:t>¿Cómo puedes medir su meta o el progreso hacia tu meta?</a:t>
            </a:r>
          </a:p>
          <a:p>
            <a:pPr marL="342900" indent="-342900">
              <a:spcAft>
                <a:spcPts val="1200"/>
              </a:spcAft>
              <a:buClr>
                <a:schemeClr val="tx1"/>
              </a:buClr>
              <a:buFont typeface="Arial" panose="020B0604020202020204" pitchFamily="34" charset="0"/>
              <a:buChar char="•"/>
            </a:pPr>
            <a:r>
              <a:rPr lang="es-ES" sz="2300" dirty="0">
                <a:solidFill>
                  <a:schemeClr val="bg2"/>
                </a:solidFill>
              </a:rPr>
              <a:t>Un plan realista para lograr la meta que incluya pasos y fechas individuales.</a:t>
            </a:r>
          </a:p>
          <a:p>
            <a:pPr marL="342900" indent="-342900">
              <a:spcAft>
                <a:spcPts val="1200"/>
              </a:spcAft>
              <a:buClr>
                <a:schemeClr val="tx1"/>
              </a:buClr>
              <a:buFont typeface="Arial" panose="020B0604020202020204" pitchFamily="34" charset="0"/>
              <a:buChar char="•"/>
            </a:pPr>
            <a:r>
              <a:rPr lang="es-ES" sz="2300" dirty="0">
                <a:solidFill>
                  <a:schemeClr val="bg2"/>
                </a:solidFill>
              </a:rPr>
              <a:t>Al pensar en la inclusión y la equidad, ¿considere algún impacto imprevisto entre los grupos históricamente marginados? ¿Cómo podrían manifestarse la inequidad o la exclusión? ¿Para quién?</a:t>
            </a:r>
          </a:p>
          <a:p>
            <a:pPr marL="342900" indent="-342900">
              <a:spcAft>
                <a:spcPts val="1200"/>
              </a:spcAft>
              <a:buClr>
                <a:schemeClr val="tx1"/>
              </a:buClr>
              <a:buFont typeface="Arial" panose="020B0604020202020204" pitchFamily="34" charset="0"/>
              <a:buChar char="•"/>
            </a:pPr>
            <a:r>
              <a:rPr lang="es-ES" sz="2300" dirty="0">
                <a:solidFill>
                  <a:schemeClr val="bg2"/>
                </a:solidFill>
              </a:rPr>
              <a:t>¿Cómo podría cambiar la meta para asegurar la equidad y la inclusión para todos los niños, las familias y el personal de su programa?</a:t>
            </a:r>
            <a:endParaRPr lang="en-US" sz="2300" dirty="0"/>
          </a:p>
        </p:txBody>
      </p:sp>
    </p:spTree>
    <p:extLst>
      <p:ext uri="{BB962C8B-B14F-4D97-AF65-F5344CB8AC3E}">
        <p14:creationId xmlns:p14="http://schemas.microsoft.com/office/powerpoint/2010/main" val="3552863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AC2D-3B96-35BF-D5EA-5C8A06C2065A}"/>
              </a:ext>
            </a:extLst>
          </p:cNvPr>
          <p:cNvSpPr>
            <a:spLocks noGrp="1"/>
          </p:cNvSpPr>
          <p:nvPr>
            <p:ph type="title"/>
          </p:nvPr>
        </p:nvSpPr>
        <p:spPr>
          <a:xfrm>
            <a:off x="384195" y="813300"/>
            <a:ext cx="9621042" cy="588106"/>
          </a:xfrm>
        </p:spPr>
        <p:txBody>
          <a:bodyPr/>
          <a:lstStyle/>
          <a:p>
            <a:pPr>
              <a:lnSpc>
                <a:spcPct val="100000"/>
              </a:lnSpc>
            </a:pPr>
            <a:r>
              <a:rPr lang="es-ES" sz="3600" b="0" dirty="0">
                <a:latin typeface="Open Sans SemiBold" panose="020B0706030804020204" pitchFamily="34" charset="0"/>
                <a:ea typeface="Open Sans SemiBold" panose="020B0706030804020204" pitchFamily="34" charset="0"/>
                <a:cs typeface="Open Sans SemiBold" panose="020B0706030804020204" pitchFamily="34" charset="0"/>
              </a:rPr>
              <a:t>Formulario de participación en el ciclo QI –</a:t>
            </a:r>
            <a:br>
              <a:rPr lang="es-ES" sz="3600" b="0"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sz="3200" b="0" dirty="0" err="1">
                <a:latin typeface="Open Sans SemiBold" panose="020B0706030804020204" pitchFamily="34" charset="0"/>
                <a:ea typeface="Open Sans SemiBold" panose="020B0706030804020204" pitchFamily="34" charset="0"/>
                <a:cs typeface="Open Sans SemiBold" panose="020B0706030804020204" pitchFamily="34" charset="0"/>
              </a:rPr>
              <a:t>Correo</a:t>
            </a:r>
            <a:r>
              <a:rPr lang="en-US" sz="3200" b="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3200" b="0" dirty="0" err="1">
                <a:latin typeface="Open Sans SemiBold" panose="020B0706030804020204" pitchFamily="34" charset="0"/>
                <a:ea typeface="Open Sans SemiBold" panose="020B0706030804020204" pitchFamily="34" charset="0"/>
                <a:cs typeface="Open Sans SemiBold" panose="020B0706030804020204" pitchFamily="34" charset="0"/>
              </a:rPr>
              <a:t>electrónico</a:t>
            </a:r>
            <a:r>
              <a:rPr lang="en-US" sz="3200" b="0" dirty="0">
                <a:latin typeface="Open Sans SemiBold" panose="020B0706030804020204" pitchFamily="34" charset="0"/>
                <a:ea typeface="Open Sans SemiBold" panose="020B0706030804020204" pitchFamily="34" charset="0"/>
                <a:cs typeface="Open Sans SemiBold" panose="020B0706030804020204" pitchFamily="34" charset="0"/>
              </a:rPr>
              <a:t> de </a:t>
            </a:r>
            <a:r>
              <a:rPr lang="en-US" sz="3200" b="0" dirty="0" err="1">
                <a:latin typeface="Open Sans SemiBold" panose="020B0706030804020204" pitchFamily="34" charset="0"/>
                <a:ea typeface="Open Sans SemiBold" panose="020B0706030804020204" pitchFamily="34" charset="0"/>
                <a:cs typeface="Open Sans SemiBold" panose="020B0706030804020204" pitchFamily="34" charset="0"/>
              </a:rPr>
              <a:t>confirmación</a:t>
            </a:r>
            <a:endParaRPr lang="en-US" sz="32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TextBox 2">
            <a:extLst>
              <a:ext uri="{FF2B5EF4-FFF2-40B4-BE49-F238E27FC236}">
                <a16:creationId xmlns:a16="http://schemas.microsoft.com/office/drawing/2014/main" id="{A4759302-5D2F-B177-08A0-690E077BCAF0}"/>
              </a:ext>
            </a:extLst>
          </p:cNvPr>
          <p:cNvSpPr txBox="1"/>
          <p:nvPr/>
        </p:nvSpPr>
        <p:spPr>
          <a:xfrm>
            <a:off x="495443" y="1759312"/>
            <a:ext cx="9939838" cy="4225003"/>
          </a:xfrm>
          <a:prstGeom prst="rect">
            <a:avLst/>
          </a:prstGeom>
          <a:noFill/>
        </p:spPr>
        <p:txBody>
          <a:bodyPr wrap="square" rtlCol="0">
            <a:spAutoFit/>
          </a:bodyPr>
          <a:lstStyle/>
          <a:p>
            <a:pPr>
              <a:lnSpc>
                <a:spcPct val="150000"/>
              </a:lnSpc>
              <a:buClr>
                <a:schemeClr val="bg2"/>
              </a:buClr>
            </a:pPr>
            <a:r>
              <a:rPr lang="es-ES" sz="2800" dirty="0">
                <a:solidFill>
                  <a:schemeClr val="bg2"/>
                </a:solidFill>
              </a:rPr>
              <a:t>Su correo electrónico de confirmación incluirá:</a:t>
            </a:r>
            <a:endParaRPr lang="en-US" sz="2400" dirty="0">
              <a:solidFill>
                <a:schemeClr val="bg2"/>
              </a:solidFill>
            </a:endParaRPr>
          </a:p>
          <a:p>
            <a:pPr marL="457200" indent="-457200">
              <a:lnSpc>
                <a:spcPct val="150000"/>
              </a:lnSpc>
              <a:spcAft>
                <a:spcPts val="600"/>
              </a:spcAft>
              <a:buClr>
                <a:schemeClr val="bg2"/>
              </a:buClr>
              <a:buFont typeface="Arial" panose="020B0604020202020204" pitchFamily="34" charset="0"/>
              <a:buChar char="•"/>
            </a:pPr>
            <a:r>
              <a:rPr lang="es-ES" sz="2400" dirty="0">
                <a:solidFill>
                  <a:schemeClr val="bg2"/>
                </a:solidFill>
              </a:rPr>
              <a:t>Copia de las respuestas de su formulario</a:t>
            </a:r>
          </a:p>
          <a:p>
            <a:pPr marL="457200" indent="-457200">
              <a:lnSpc>
                <a:spcPct val="150000"/>
              </a:lnSpc>
              <a:spcAft>
                <a:spcPts val="600"/>
              </a:spcAft>
              <a:buClr>
                <a:schemeClr val="bg2"/>
              </a:buClr>
              <a:buFont typeface="Arial" panose="020B0604020202020204" pitchFamily="34" charset="0"/>
              <a:buChar char="•"/>
            </a:pPr>
            <a:r>
              <a:rPr lang="es-ES" sz="2400" dirty="0">
                <a:solidFill>
                  <a:schemeClr val="bg2"/>
                </a:solidFill>
              </a:rPr>
              <a:t>Enlace al Portal de Pagos del TRI para solicitar Fondos de Apoyo</a:t>
            </a:r>
          </a:p>
          <a:p>
            <a:pPr marL="457200" indent="-457200">
              <a:lnSpc>
                <a:spcPct val="150000"/>
              </a:lnSpc>
              <a:spcAft>
                <a:spcPts val="600"/>
              </a:spcAft>
              <a:buClr>
                <a:schemeClr val="bg2"/>
              </a:buClr>
              <a:buFont typeface="Arial" panose="020B0604020202020204" pitchFamily="34" charset="0"/>
              <a:buChar char="•"/>
            </a:pPr>
            <a:r>
              <a:rPr lang="es-ES" sz="2400" dirty="0">
                <a:solidFill>
                  <a:schemeClr val="bg2"/>
                </a:solidFill>
              </a:rPr>
              <a:t>Enlace al Formulario de reflexión del ciclo de QI para completar después de 12 meses (también recibirá un recordatorio cerca del final de los 12 meses)</a:t>
            </a:r>
            <a:endParaRPr lang="en-US" sz="2400" dirty="0">
              <a:solidFill>
                <a:schemeClr val="bg2"/>
              </a:solidFill>
            </a:endParaRPr>
          </a:p>
          <a:p>
            <a:pPr>
              <a:lnSpc>
                <a:spcPct val="150000"/>
              </a:lnSpc>
              <a:spcAft>
                <a:spcPts val="600"/>
              </a:spcAft>
              <a:buClr>
                <a:schemeClr val="bg2"/>
              </a:buClr>
            </a:pPr>
            <a:r>
              <a:rPr lang="es-ES" sz="2400" b="1" dirty="0">
                <a:solidFill>
                  <a:schemeClr val="bg2"/>
                </a:solidFill>
              </a:rPr>
              <a:t>Un QIS de su condado también recibirá una copia de su formulario.</a:t>
            </a:r>
            <a:endParaRPr lang="en-US" dirty="0"/>
          </a:p>
        </p:txBody>
      </p:sp>
    </p:spTree>
    <p:extLst>
      <p:ext uri="{BB962C8B-B14F-4D97-AF65-F5344CB8AC3E}">
        <p14:creationId xmlns:p14="http://schemas.microsoft.com/office/powerpoint/2010/main" val="3412607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B79FF-D955-94D9-4AD7-02692D0B0BBB}"/>
              </a:ext>
            </a:extLst>
          </p:cNvPr>
          <p:cNvSpPr>
            <a:spLocks noGrp="1"/>
          </p:cNvSpPr>
          <p:nvPr>
            <p:ph type="title"/>
          </p:nvPr>
        </p:nvSpPr>
        <p:spPr>
          <a:xfrm>
            <a:off x="288894" y="368455"/>
            <a:ext cx="10191000" cy="934866"/>
          </a:xfrm>
        </p:spPr>
        <p:txBody>
          <a:bodyPr/>
          <a:lstStyle/>
          <a:p>
            <a:pPr>
              <a:lnSpc>
                <a:spcPct val="100000"/>
              </a:lnSpc>
            </a:pPr>
            <a:r>
              <a:rPr lang="en-US" sz="3600" b="0" dirty="0" err="1">
                <a:latin typeface="Open Sans SemiBold" panose="020B0706030804020204" pitchFamily="34" charset="0"/>
                <a:ea typeface="Open Sans SemiBold" panose="020B0706030804020204" pitchFamily="34" charset="0"/>
                <a:cs typeface="Open Sans SemiBold" panose="020B0706030804020204" pitchFamily="34" charset="0"/>
              </a:rPr>
              <a:t>Solicitar</a:t>
            </a: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3600" b="0" dirty="0" err="1">
                <a:latin typeface="Open Sans SemiBold" panose="020B0706030804020204" pitchFamily="34" charset="0"/>
                <a:ea typeface="Open Sans SemiBold" panose="020B0706030804020204" pitchFamily="34" charset="0"/>
                <a:cs typeface="Open Sans SemiBold" panose="020B0706030804020204" pitchFamily="34" charset="0"/>
              </a:rPr>
              <a:t>fondos</a:t>
            </a: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 de </a:t>
            </a:r>
            <a:r>
              <a:rPr lang="en-US" sz="3600" b="0" dirty="0" err="1">
                <a:latin typeface="Open Sans SemiBold" panose="020B0706030804020204" pitchFamily="34" charset="0"/>
                <a:ea typeface="Open Sans SemiBold" panose="020B0706030804020204" pitchFamily="34" charset="0"/>
                <a:cs typeface="Open Sans SemiBold" panose="020B0706030804020204" pitchFamily="34" charset="0"/>
              </a:rPr>
              <a:t>apoyo</a:t>
            </a:r>
            <a:endParaRPr lang="en-US" sz="36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Text Placeholder 2">
            <a:extLst>
              <a:ext uri="{FF2B5EF4-FFF2-40B4-BE49-F238E27FC236}">
                <a16:creationId xmlns:a16="http://schemas.microsoft.com/office/drawing/2014/main" id="{06262377-4F0A-CBCD-D905-765FFD902150}"/>
              </a:ext>
            </a:extLst>
          </p:cNvPr>
          <p:cNvSpPr>
            <a:spLocks noGrp="1"/>
          </p:cNvSpPr>
          <p:nvPr>
            <p:ph type="body" idx="1"/>
          </p:nvPr>
        </p:nvSpPr>
        <p:spPr>
          <a:xfrm>
            <a:off x="549209" y="1668971"/>
            <a:ext cx="10610878" cy="4203996"/>
          </a:xfrm>
        </p:spPr>
        <p:txBody>
          <a:bodyPr/>
          <a:lstStyle/>
          <a:p>
            <a:pPr marL="685800" indent="-457200">
              <a:lnSpc>
                <a:spcPct val="100000"/>
              </a:lnSpc>
              <a:buSzPct val="130000"/>
              <a:buFont typeface="Arial" panose="020B0604020202020204" pitchFamily="34" charset="0"/>
              <a:buChar char="•"/>
            </a:pPr>
            <a:r>
              <a:rPr lang="es-ES" sz="2400" dirty="0">
                <a:latin typeface="Open Sans" panose="020B0606030504020204" pitchFamily="34" charset="0"/>
                <a:ea typeface="Open Sans" panose="020B0606030504020204" pitchFamily="34" charset="0"/>
                <a:cs typeface="Open Sans" panose="020B0606030504020204" pitchFamily="34" charset="0"/>
              </a:rPr>
              <a:t>Siga el enlace al portal que recibió en su correo electrónico de confirmación de QI </a:t>
            </a:r>
            <a:r>
              <a:rPr lang="es-ES" sz="2400" dirty="0" err="1">
                <a:latin typeface="Open Sans" panose="020B0606030504020204" pitchFamily="34" charset="0"/>
                <a:ea typeface="Open Sans" panose="020B0606030504020204" pitchFamily="34" charset="0"/>
                <a:cs typeface="Open Sans" panose="020B0606030504020204" pitchFamily="34" charset="0"/>
              </a:rPr>
              <a:t>Cycle</a:t>
            </a:r>
            <a:r>
              <a:rPr lang="es-ES" sz="2400" dirty="0">
                <a:latin typeface="Open Sans" panose="020B0606030504020204" pitchFamily="34" charset="0"/>
                <a:ea typeface="Open Sans" panose="020B0606030504020204" pitchFamily="34" charset="0"/>
                <a:cs typeface="Open Sans" panose="020B0606030504020204" pitchFamily="34" charset="0"/>
              </a:rPr>
              <a:t>. Tendrá instrucciones detalladas.</a:t>
            </a:r>
          </a:p>
          <a:p>
            <a:pPr marL="685800" indent="-457200">
              <a:lnSpc>
                <a:spcPct val="100000"/>
              </a:lnSpc>
              <a:buSzPct val="130000"/>
              <a:buFont typeface="Arial" panose="020B0604020202020204" pitchFamily="34" charset="0"/>
              <a:buChar char="•"/>
            </a:pPr>
            <a:r>
              <a:rPr lang="es-ES" sz="2400" dirty="0">
                <a:latin typeface="Open Sans" panose="020B0606030504020204" pitchFamily="34" charset="0"/>
                <a:ea typeface="Open Sans" panose="020B0606030504020204" pitchFamily="34" charset="0"/>
                <a:cs typeface="Open Sans" panose="020B0606030504020204" pitchFamily="34" charset="0"/>
              </a:rPr>
              <a:t>Los </a:t>
            </a:r>
            <a:r>
              <a:rPr lang="es-ES" sz="2400" i="1" dirty="0">
                <a:latin typeface="Open Sans" panose="020B0606030504020204" pitchFamily="34" charset="0"/>
                <a:ea typeface="Open Sans" panose="020B0606030504020204" pitchFamily="34" charset="0"/>
                <a:cs typeface="Open Sans" panose="020B0606030504020204" pitchFamily="34" charset="0"/>
              </a:rPr>
              <a:t>formularios de pago de TRI </a:t>
            </a:r>
            <a:r>
              <a:rPr lang="es-ES" sz="2400" dirty="0">
                <a:latin typeface="Open Sans" panose="020B0606030504020204" pitchFamily="34" charset="0"/>
                <a:ea typeface="Open Sans" panose="020B0606030504020204" pitchFamily="34" charset="0"/>
                <a:cs typeface="Open Sans" panose="020B0606030504020204" pitchFamily="34" charset="0"/>
              </a:rPr>
              <a:t>son el portal seguro en el sitio web de WOU que se utiliza para descargar y enviar todos los formularios financieros.</a:t>
            </a:r>
          </a:p>
          <a:p>
            <a:pPr marL="685800" indent="-457200">
              <a:lnSpc>
                <a:spcPct val="100000"/>
              </a:lnSpc>
              <a:buSzPct val="130000"/>
              <a:buFont typeface="Arial" panose="020B0604020202020204" pitchFamily="34" charset="0"/>
              <a:buChar char="•"/>
            </a:pPr>
            <a:r>
              <a:rPr lang="es-ES" sz="2400" dirty="0">
                <a:latin typeface="Open Sans" panose="020B0606030504020204" pitchFamily="34" charset="0"/>
                <a:ea typeface="Open Sans" panose="020B0606030504020204" pitchFamily="34" charset="0"/>
                <a:cs typeface="Open Sans" panose="020B0606030504020204" pitchFamily="34" charset="0"/>
              </a:rPr>
              <a:t>Los montos varían entre $1,000 y $2,000 dependiendo del tamaño del programa.</a:t>
            </a:r>
            <a:r>
              <a:rPr lang="es-ES" sz="2000" dirty="0">
                <a:latin typeface="Open Sans" panose="020B0606030504020204" pitchFamily="34" charset="0"/>
                <a:ea typeface="Open Sans" panose="020B0606030504020204" pitchFamily="34" charset="0"/>
                <a:cs typeface="Open Sans" panose="020B0606030504020204" pitchFamily="34" charset="0"/>
              </a:rPr>
              <a:t> (Capacidad menor de 20 = $1000, 21-49 = $1500, más de 50 = $2000).</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9230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1D1E-ED2E-CC57-43F4-0D2DE867AE4B}"/>
              </a:ext>
            </a:extLst>
          </p:cNvPr>
          <p:cNvSpPr>
            <a:spLocks noGrp="1"/>
          </p:cNvSpPr>
          <p:nvPr>
            <p:ph type="title"/>
          </p:nvPr>
        </p:nvSpPr>
        <p:spPr>
          <a:xfrm>
            <a:off x="347253" y="194166"/>
            <a:ext cx="8906915" cy="841420"/>
          </a:xfrm>
        </p:spPr>
        <p:txBody>
          <a:bodyPr/>
          <a:lstStyle/>
          <a:p>
            <a:pPr>
              <a:lnSpc>
                <a:spcPct val="100000"/>
              </a:lnSpc>
            </a:pPr>
            <a:r>
              <a:rPr lang="es-ES" sz="3600" b="0" dirty="0">
                <a:latin typeface="Open Sans SemiBold" panose="020B0706030804020204" pitchFamily="34" charset="0"/>
                <a:ea typeface="Open Sans SemiBold" panose="020B0706030804020204" pitchFamily="34" charset="0"/>
                <a:cs typeface="Open Sans SemiBold" panose="020B0706030804020204" pitchFamily="34" charset="0"/>
              </a:rPr>
              <a:t>Ciclo QI: Formulario de reflexión</a:t>
            </a:r>
            <a:endParaRPr lang="en-US" sz="36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Text Placeholder 2">
            <a:extLst>
              <a:ext uri="{FF2B5EF4-FFF2-40B4-BE49-F238E27FC236}">
                <a16:creationId xmlns:a16="http://schemas.microsoft.com/office/drawing/2014/main" id="{806B08CB-F44A-1077-A2B1-A1B8A2599E01}"/>
              </a:ext>
            </a:extLst>
          </p:cNvPr>
          <p:cNvSpPr>
            <a:spLocks noGrp="1"/>
          </p:cNvSpPr>
          <p:nvPr>
            <p:ph type="body" idx="1"/>
          </p:nvPr>
        </p:nvSpPr>
        <p:spPr>
          <a:xfrm>
            <a:off x="347253" y="1035586"/>
            <a:ext cx="9986569" cy="2298476"/>
          </a:xfrm>
        </p:spPr>
        <p:txBody>
          <a:bodyPr/>
          <a:lstStyle/>
          <a:p>
            <a:pPr marL="800100" indent="-342900">
              <a:lnSpc>
                <a:spcPct val="100000"/>
              </a:lnSpc>
              <a:buFont typeface="Arial" panose="020B0604020202020204" pitchFamily="34" charset="0"/>
              <a:buChar char="•"/>
            </a:pPr>
            <a:r>
              <a:rPr lang="es-ES" sz="2400" dirty="0">
                <a:latin typeface="Open Sans" panose="020B0606030504020204" pitchFamily="34" charset="0"/>
                <a:ea typeface="Open Sans" panose="020B0606030504020204" pitchFamily="34" charset="0"/>
                <a:cs typeface="Open Sans" panose="020B0606030504020204" pitchFamily="34" charset="0"/>
              </a:rPr>
              <a:t>El formulario de reflexión debe completarse después de 12 meses.</a:t>
            </a:r>
          </a:p>
          <a:p>
            <a:pPr marL="800100" indent="-342900">
              <a:lnSpc>
                <a:spcPct val="100000"/>
              </a:lnSpc>
              <a:buFont typeface="Arial" panose="020B0604020202020204" pitchFamily="34" charset="0"/>
              <a:buChar char="•"/>
            </a:pPr>
            <a:r>
              <a:rPr lang="es-ES" sz="2400" dirty="0">
                <a:latin typeface="Open Sans" panose="020B0606030504020204" pitchFamily="34" charset="0"/>
                <a:ea typeface="Open Sans" panose="020B0606030504020204" pitchFamily="34" charset="0"/>
                <a:cs typeface="Open Sans" panose="020B0606030504020204" pitchFamily="34" charset="0"/>
              </a:rPr>
              <a:t>Recibirás un recordatorio por correo electrónico con el enlace antes de que finalicen los 12 meses.</a:t>
            </a:r>
          </a:p>
          <a:p>
            <a:pPr marL="800100" indent="-342900">
              <a:lnSpc>
                <a:spcPct val="100000"/>
              </a:lnSpc>
              <a:buFont typeface="Arial" panose="020B0604020202020204" pitchFamily="34" charset="0"/>
              <a:buChar char="•"/>
            </a:pPr>
            <a:r>
              <a:rPr lang="es-ES" sz="2400" dirty="0">
                <a:latin typeface="Open Sans" panose="020B0606030504020204" pitchFamily="34" charset="0"/>
                <a:ea typeface="Open Sans" panose="020B0606030504020204" pitchFamily="34" charset="0"/>
                <a:cs typeface="Open Sans" panose="020B0606030504020204" pitchFamily="34" charset="0"/>
              </a:rPr>
              <a:t>Envíe un correo electrónico a la línea de ayuda de Spark si no la recibió</a:t>
            </a:r>
          </a:p>
          <a:p>
            <a:pPr marL="800100" indent="-342900">
              <a:lnSpc>
                <a:spcPct val="100000"/>
              </a:lnSpc>
              <a:buFont typeface="Arial" panose="020B0604020202020204" pitchFamily="34" charset="0"/>
              <a:buChar char="•"/>
            </a:pPr>
            <a:r>
              <a:rPr lang="es-ES" sz="2400" dirty="0">
                <a:latin typeface="Open Sans" panose="020B0606030504020204" pitchFamily="34" charset="0"/>
                <a:ea typeface="Open Sans" panose="020B0606030504020204" pitchFamily="34" charset="0"/>
                <a:cs typeface="Open Sans" panose="020B0606030504020204" pitchFamily="34" charset="0"/>
              </a:rPr>
              <a:t>Registre su progreso en el logro de objetivos y responda preguntas de reflexión.</a:t>
            </a:r>
          </a:p>
          <a:p>
            <a:pPr marL="800100" indent="-342900">
              <a:lnSpc>
                <a:spcPct val="100000"/>
              </a:lnSpc>
              <a:buFont typeface="Arial" panose="020B0604020202020204" pitchFamily="34" charset="0"/>
              <a:buChar char="•"/>
            </a:pPr>
            <a:r>
              <a:rPr lang="es-ES" sz="2400" dirty="0">
                <a:latin typeface="Open Sans" panose="020B0606030504020204" pitchFamily="34" charset="0"/>
                <a:ea typeface="Open Sans" panose="020B0606030504020204" pitchFamily="34" charset="0"/>
                <a:cs typeface="Open Sans" panose="020B0606030504020204" pitchFamily="34" charset="0"/>
              </a:rPr>
              <a:t>Recibirá fondos de incentivo y un reconocimiento una vez completado.</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70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1D1E-ED2E-CC57-43F4-0D2DE867AE4B}"/>
              </a:ext>
            </a:extLst>
          </p:cNvPr>
          <p:cNvSpPr>
            <a:spLocks noGrp="1"/>
          </p:cNvSpPr>
          <p:nvPr>
            <p:ph type="title"/>
          </p:nvPr>
        </p:nvSpPr>
        <p:spPr>
          <a:xfrm>
            <a:off x="347253" y="194166"/>
            <a:ext cx="8906915" cy="841420"/>
          </a:xfrm>
        </p:spPr>
        <p:txBody>
          <a:bodyPr/>
          <a:lstStyle/>
          <a:p>
            <a:pPr>
              <a:lnSpc>
                <a:spcPct val="100000"/>
              </a:lnSpc>
            </a:pP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¿Que </a:t>
            </a:r>
            <a:r>
              <a:rPr lang="en-US" sz="3600" b="0" dirty="0" err="1">
                <a:latin typeface="Open Sans SemiBold" panose="020B0706030804020204" pitchFamily="34" charset="0"/>
                <a:ea typeface="Open Sans SemiBold" panose="020B0706030804020204" pitchFamily="34" charset="0"/>
                <a:cs typeface="Open Sans SemiBold" panose="020B0706030804020204" pitchFamily="34" charset="0"/>
              </a:rPr>
              <a:t>sigue</a:t>
            </a: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a:t>
            </a:r>
          </a:p>
        </p:txBody>
      </p:sp>
      <p:sp>
        <p:nvSpPr>
          <p:cNvPr id="3" name="Text Placeholder 2">
            <a:extLst>
              <a:ext uri="{FF2B5EF4-FFF2-40B4-BE49-F238E27FC236}">
                <a16:creationId xmlns:a16="http://schemas.microsoft.com/office/drawing/2014/main" id="{806B08CB-F44A-1077-A2B1-A1B8A2599E01}"/>
              </a:ext>
            </a:extLst>
          </p:cNvPr>
          <p:cNvSpPr>
            <a:spLocks noGrp="1"/>
          </p:cNvSpPr>
          <p:nvPr>
            <p:ph type="body" idx="1"/>
          </p:nvPr>
        </p:nvSpPr>
        <p:spPr>
          <a:xfrm>
            <a:off x="347252" y="1267691"/>
            <a:ext cx="9986569" cy="2298476"/>
          </a:xfrm>
        </p:spPr>
        <p:txBody>
          <a:bodyPr/>
          <a:lstStyle/>
          <a:p>
            <a:pPr marL="800100" indent="-342900">
              <a:lnSpc>
                <a:spcPct val="100000"/>
              </a:lnSpc>
              <a:buFont typeface="Arial" panose="020B0604020202020204" pitchFamily="34" charset="0"/>
              <a:buChar char="•"/>
            </a:pPr>
            <a:r>
              <a:rPr lang="es-ES" sz="2400" dirty="0">
                <a:latin typeface="Open Sans" panose="020B0606030504020204" pitchFamily="34" charset="0"/>
                <a:ea typeface="Open Sans" panose="020B0606030504020204" pitchFamily="34" charset="0"/>
                <a:cs typeface="Open Sans" panose="020B0606030504020204" pitchFamily="34" charset="0"/>
              </a:rPr>
              <a:t>Elija otra meta para otro ciclo de QI.</a:t>
            </a:r>
          </a:p>
          <a:p>
            <a:pPr marL="800100" indent="-342900">
              <a:lnSpc>
                <a:spcPct val="100000"/>
              </a:lnSpc>
              <a:buFont typeface="Arial" panose="020B0604020202020204" pitchFamily="34" charset="0"/>
              <a:buChar char="•"/>
            </a:pPr>
            <a:r>
              <a:rPr lang="es-ES" sz="2400" dirty="0">
                <a:latin typeface="Open Sans" panose="020B0606030504020204" pitchFamily="34" charset="0"/>
                <a:ea typeface="Open Sans" panose="020B0606030504020204" pitchFamily="34" charset="0"/>
                <a:cs typeface="Open Sans" panose="020B0606030504020204" pitchFamily="34" charset="0"/>
              </a:rPr>
              <a:t>Deberíamos tener información sobre Spark rediseñado y cómo se ve.</a:t>
            </a:r>
          </a:p>
          <a:p>
            <a:pPr marL="800100" indent="-342900">
              <a:lnSpc>
                <a:spcPct val="100000"/>
              </a:lnSpc>
              <a:buFont typeface="Arial" panose="020B0604020202020204" pitchFamily="34" charset="0"/>
              <a:buChar char="•"/>
            </a:pPr>
            <a:r>
              <a:rPr lang="es-ES" sz="2400" dirty="0">
                <a:latin typeface="Open Sans" panose="020B0606030504020204" pitchFamily="34" charset="0"/>
                <a:ea typeface="Open Sans" panose="020B0606030504020204" pitchFamily="34" charset="0"/>
                <a:cs typeface="Open Sans" panose="020B0606030504020204" pitchFamily="34" charset="0"/>
              </a:rPr>
              <a:t>Habrá suficiente tiempo y apoyo para cualquier plan de transición al Spark rediseñado.</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597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a:spLocks noGrp="1"/>
          </p:cNvSpPr>
          <p:nvPr>
            <p:ph type="title"/>
          </p:nvPr>
        </p:nvSpPr>
        <p:spPr>
          <a:xfrm>
            <a:off x="422454" y="144749"/>
            <a:ext cx="7307416" cy="873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Arial Black"/>
              <a:buNone/>
            </a:pPr>
            <a:r>
              <a:rPr lang="en-US" sz="3800" b="0" dirty="0" err="1">
                <a:latin typeface="Open Sans SemiBold" panose="020B0706030804020204" pitchFamily="34" charset="0"/>
                <a:ea typeface="Open Sans SemiBold" panose="020B0706030804020204" pitchFamily="34" charset="0"/>
                <a:cs typeface="Open Sans SemiBold" panose="020B0706030804020204" pitchFamily="34" charset="0"/>
              </a:rPr>
              <a:t>Objetivos</a:t>
            </a:r>
            <a:r>
              <a:rPr lang="en-US" sz="3800" b="0" dirty="0">
                <a:latin typeface="Open Sans SemiBold" panose="020B0706030804020204" pitchFamily="34" charset="0"/>
                <a:ea typeface="Open Sans SemiBold" panose="020B0706030804020204" pitchFamily="34" charset="0"/>
                <a:cs typeface="Open Sans SemiBold" panose="020B0706030804020204" pitchFamily="34" charset="0"/>
              </a:rPr>
              <a:t> del </a:t>
            </a:r>
            <a:r>
              <a:rPr lang="en-US" sz="3800" b="0" dirty="0" err="1">
                <a:latin typeface="Open Sans SemiBold" panose="020B0706030804020204" pitchFamily="34" charset="0"/>
                <a:ea typeface="Open Sans SemiBold" panose="020B0706030804020204" pitchFamily="34" charset="0"/>
                <a:cs typeface="Open Sans SemiBold" panose="020B0706030804020204" pitchFamily="34" charset="0"/>
              </a:rPr>
              <a:t>entrenamiento</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74" name="Google Shape;174;p2"/>
          <p:cNvSpPr/>
          <p:nvPr/>
        </p:nvSpPr>
        <p:spPr>
          <a:xfrm>
            <a:off x="4574813" y="2073220"/>
            <a:ext cx="3620023" cy="3355997"/>
          </a:xfrm>
          <a:prstGeom prst="ellipse">
            <a:avLst/>
          </a:prstGeom>
          <a:solidFill>
            <a:srgbClr val="1191D0"/>
          </a:solidFill>
          <a:ln w="19050" cap="flat" cmpd="sng">
            <a:solidFill>
              <a:srgbClr val="1191D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s-ES" sz="2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Obtenga el conocimiento necesario para participar en un ciclo </a:t>
            </a:r>
            <a:r>
              <a:rPr lang="es-ES" sz="2800" b="1"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Spark</a:t>
            </a:r>
            <a:r>
              <a:rPr lang="es-ES" sz="2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QI</a:t>
            </a:r>
            <a:endParaRPr sz="2800" b="1"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6" name="Group 5">
            <a:extLst>
              <a:ext uri="{FF2B5EF4-FFF2-40B4-BE49-F238E27FC236}">
                <a16:creationId xmlns:a16="http://schemas.microsoft.com/office/drawing/2014/main" id="{513A4F14-6020-4206-8E74-AA45D084616B}"/>
              </a:ext>
            </a:extLst>
          </p:cNvPr>
          <p:cNvGrpSpPr/>
          <p:nvPr/>
        </p:nvGrpSpPr>
        <p:grpSpPr>
          <a:xfrm>
            <a:off x="831566" y="1783366"/>
            <a:ext cx="4128350" cy="1325755"/>
            <a:chOff x="422454" y="4277046"/>
            <a:chExt cx="3829736" cy="1114237"/>
          </a:xfrm>
        </p:grpSpPr>
        <p:sp>
          <p:nvSpPr>
            <p:cNvPr id="176" name="Google Shape;176;p2"/>
            <p:cNvSpPr/>
            <p:nvPr/>
          </p:nvSpPr>
          <p:spPr>
            <a:xfrm rot="12539616">
              <a:off x="2418205" y="4657407"/>
              <a:ext cx="1833985" cy="600007"/>
            </a:xfrm>
            <a:prstGeom prst="leftArrow">
              <a:avLst>
                <a:gd name="adj1" fmla="val 60000"/>
                <a:gd name="adj2" fmla="val 50000"/>
              </a:avLst>
            </a:prstGeom>
            <a:solidFill>
              <a:srgbClr val="DC58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77" name="Google Shape;177;p2"/>
            <p:cNvSpPr/>
            <p:nvPr/>
          </p:nvSpPr>
          <p:spPr>
            <a:xfrm>
              <a:off x="422454" y="4277046"/>
              <a:ext cx="2874434" cy="1114237"/>
            </a:xfrm>
            <a:prstGeom prst="roundRect">
              <a:avLst>
                <a:gd name="adj" fmla="val 10000"/>
              </a:avLst>
            </a:prstGeom>
            <a:solidFill>
              <a:srgbClr val="DC5867"/>
            </a:solidFill>
            <a:ln w="19050" cap="flat" cmpd="sng">
              <a:solidFill>
                <a:srgbClr val="DC586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s-ES"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Propósito de </a:t>
              </a:r>
              <a:r>
                <a:rPr lang="es-ES" sz="1800" b="1"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Spark</a:t>
              </a:r>
              <a:r>
                <a:rPr lang="es-ES"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ciclos QI y</a:t>
              </a:r>
            </a:p>
            <a:p>
              <a:pPr marL="0" marR="0" lvl="0" indent="0" algn="ctr" rtl="0">
                <a:lnSpc>
                  <a:spcPct val="90000"/>
                </a:lnSpc>
                <a:spcBef>
                  <a:spcPts val="0"/>
                </a:spcBef>
                <a:spcAft>
                  <a:spcPts val="0"/>
                </a:spcAft>
                <a:buClr>
                  <a:schemeClr val="lt1"/>
                </a:buClr>
                <a:buSzPts val="1800"/>
                <a:buFont typeface="Arial"/>
                <a:buNone/>
              </a:pPr>
              <a:r>
                <a:rPr lang="es-ES"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Beneficios de la participación</a:t>
              </a:r>
              <a:endParaRPr lang="en-US" sz="1800" b="1"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grpSp>
        <p:nvGrpSpPr>
          <p:cNvPr id="5" name="Group 4">
            <a:extLst>
              <a:ext uri="{FF2B5EF4-FFF2-40B4-BE49-F238E27FC236}">
                <a16:creationId xmlns:a16="http://schemas.microsoft.com/office/drawing/2014/main" id="{6A48BCF4-42EF-0B61-9D93-657275454680}"/>
              </a:ext>
            </a:extLst>
          </p:cNvPr>
          <p:cNvGrpSpPr/>
          <p:nvPr/>
        </p:nvGrpSpPr>
        <p:grpSpPr>
          <a:xfrm>
            <a:off x="867357" y="4296953"/>
            <a:ext cx="4034808" cy="1490842"/>
            <a:chOff x="878975" y="1156867"/>
            <a:chExt cx="3337511" cy="1160820"/>
          </a:xfrm>
        </p:grpSpPr>
        <p:sp>
          <p:nvSpPr>
            <p:cNvPr id="179" name="Google Shape;179;p2"/>
            <p:cNvSpPr/>
            <p:nvPr/>
          </p:nvSpPr>
          <p:spPr>
            <a:xfrm rot="9543462">
              <a:off x="2424137" y="1156867"/>
              <a:ext cx="1792349" cy="599915"/>
            </a:xfrm>
            <a:prstGeom prst="leftArrow">
              <a:avLst>
                <a:gd name="adj1" fmla="val 60000"/>
                <a:gd name="adj2" fmla="val 50000"/>
              </a:avLst>
            </a:prstGeom>
            <a:solidFill>
              <a:srgbClr val="99CA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80" name="Google Shape;180;p2"/>
            <p:cNvSpPr/>
            <p:nvPr/>
          </p:nvSpPr>
          <p:spPr>
            <a:xfrm>
              <a:off x="878975" y="1203450"/>
              <a:ext cx="2353111" cy="1114237"/>
            </a:xfrm>
            <a:prstGeom prst="roundRect">
              <a:avLst>
                <a:gd name="adj" fmla="val 10000"/>
              </a:avLst>
            </a:prstGeom>
            <a:solidFill>
              <a:srgbClr val="99CA3C"/>
            </a:solidFill>
            <a:ln w="19050" cap="flat" cmpd="sng">
              <a:solidFill>
                <a:srgbClr val="99CA3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Recursos</a:t>
              </a:r>
              <a:r>
                <a:rPr lang="en-US"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800" b="1"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disponibles</a:t>
              </a:r>
              <a:endParaRPr lang="en-US"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ctr"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&amp;</a:t>
              </a:r>
            </a:p>
            <a:p>
              <a:pPr marL="0" marR="0" lvl="0" indent="0" algn="ctr" rtl="0">
                <a:lnSpc>
                  <a:spcPct val="90000"/>
                </a:lnSpc>
                <a:spcBef>
                  <a:spcPts val="0"/>
                </a:spcBef>
                <a:spcAft>
                  <a:spcPts val="0"/>
                </a:spcAft>
                <a:buClr>
                  <a:schemeClr val="lt1"/>
                </a:buClr>
                <a:buSzPts val="1800"/>
                <a:buFont typeface="Arial"/>
                <a:buNone/>
              </a:pPr>
              <a:r>
                <a:rPr lang="en-US" sz="1800" b="1"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Apoyos</a:t>
              </a:r>
              <a:r>
                <a:rPr lang="en-US"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800" b="1"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financieros</a:t>
              </a:r>
              <a:endParaRPr lang="en-US"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sp>
        <p:nvSpPr>
          <p:cNvPr id="7" name="Callout: Left Arrow 6">
            <a:extLst>
              <a:ext uri="{FF2B5EF4-FFF2-40B4-BE49-F238E27FC236}">
                <a16:creationId xmlns:a16="http://schemas.microsoft.com/office/drawing/2014/main" id="{022070EC-ABFD-7C3E-06E8-485E108CD1CD}"/>
              </a:ext>
            </a:extLst>
          </p:cNvPr>
          <p:cNvSpPr/>
          <p:nvPr/>
        </p:nvSpPr>
        <p:spPr>
          <a:xfrm>
            <a:off x="7979078" y="2592888"/>
            <a:ext cx="3620023" cy="1703540"/>
          </a:xfrm>
          <a:prstGeom prst="leftArrowCallout">
            <a:avLst/>
          </a:prstGeom>
          <a:solidFill>
            <a:srgbClr val="F89E49"/>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lvl="0">
              <a:buSzPts val="1400"/>
            </a:pPr>
            <a:r>
              <a:rPr lang="es-ES" sz="1800" b="1"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Generar vías de participación durante el rediseño</a:t>
            </a:r>
            <a:endParaRPr lang="en-US" sz="1800" b="1" i="0" u="none" strike="noStrike" cap="none"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1"/>
          <p:cNvSpPr txBox="1">
            <a:spLocks noGrp="1"/>
          </p:cNvSpPr>
          <p:nvPr>
            <p:ph type="title"/>
          </p:nvPr>
        </p:nvSpPr>
        <p:spPr>
          <a:xfrm>
            <a:off x="3621814" y="523874"/>
            <a:ext cx="3695700" cy="1095375"/>
          </a:xfrm>
          <a:prstGeom prst="rect">
            <a:avLst/>
          </a:prstGeom>
          <a:noFill/>
          <a:ln>
            <a:noFill/>
          </a:ln>
        </p:spPr>
        <p:txBody>
          <a:bodyPr spcFirstLastPara="1" wrap="square" lIns="91425" tIns="45700" rIns="91425" bIns="45700" anchor="b" anchorCtr="0">
            <a:noAutofit/>
          </a:bodyPr>
          <a:lstStyle/>
          <a:p>
            <a:pPr marL="0" lvl="0" indent="0" algn="ctr" rtl="0">
              <a:lnSpc>
                <a:spcPct val="244444"/>
              </a:lnSpc>
              <a:spcBef>
                <a:spcPts val="0"/>
              </a:spcBef>
              <a:spcAft>
                <a:spcPts val="0"/>
              </a:spcAft>
              <a:buSzPts val="1800"/>
              <a:buNone/>
            </a:pPr>
            <a:r>
              <a:rPr lang="en-US" dirty="0">
                <a:latin typeface="Open Sans"/>
                <a:ea typeface="Open Sans"/>
                <a:cs typeface="Open Sans"/>
                <a:sym typeface="Open Sans"/>
              </a:rPr>
              <a:t>¿</a:t>
            </a:r>
            <a:r>
              <a:rPr lang="en-US" dirty="0" err="1">
                <a:latin typeface="Open Sans"/>
                <a:ea typeface="Open Sans"/>
                <a:cs typeface="Open Sans"/>
                <a:sym typeface="Open Sans"/>
              </a:rPr>
              <a:t>Preguntas</a:t>
            </a:r>
            <a:r>
              <a:rPr lang="en-US" dirty="0">
                <a:latin typeface="Open Sans"/>
                <a:ea typeface="Open Sans"/>
                <a:cs typeface="Open Sans"/>
                <a:sym typeface="Open Sans"/>
              </a:rPr>
              <a:t>?</a:t>
            </a:r>
            <a:endParaRPr dirty="0"/>
          </a:p>
        </p:txBody>
      </p:sp>
      <p:pic>
        <p:nvPicPr>
          <p:cNvPr id="2" name="Picture 2" descr="25,600+ Question Mark Graphic Stock Illustrations, Royalty-Free Vector  Graphics &amp; Clip Art - iStock">
            <a:extLst>
              <a:ext uri="{FF2B5EF4-FFF2-40B4-BE49-F238E27FC236}">
                <a16:creationId xmlns:a16="http://schemas.microsoft.com/office/drawing/2014/main" id="{663F9245-9284-B527-76AE-B6022993E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2" y="1330639"/>
            <a:ext cx="5331535" cy="448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224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561dfbcf36_0_10"/>
          <p:cNvSpPr txBox="1">
            <a:spLocks noGrp="1"/>
          </p:cNvSpPr>
          <p:nvPr>
            <p:ph type="title"/>
          </p:nvPr>
        </p:nvSpPr>
        <p:spPr>
          <a:xfrm>
            <a:off x="564292" y="1646088"/>
            <a:ext cx="8686800" cy="1782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800"/>
              <a:buNone/>
            </a:pPr>
            <a:r>
              <a:rPr lang="en-US" sz="4800" b="1" dirty="0" err="1">
                <a:solidFill>
                  <a:srgbClr val="99CA3C"/>
                </a:solidFill>
                <a:latin typeface="Open Sans" panose="020B0606030504020204" pitchFamily="34" charset="0"/>
                <a:ea typeface="Open Sans" panose="020B0606030504020204" pitchFamily="34" charset="0"/>
                <a:cs typeface="Open Sans" panose="020B0606030504020204" pitchFamily="34" charset="0"/>
                <a:sym typeface="Arial"/>
              </a:rPr>
              <a:t>Recursos</a:t>
            </a:r>
            <a:r>
              <a:rPr lang="en-US" sz="4800" b="1" dirty="0">
                <a:solidFill>
                  <a:srgbClr val="99CA3C"/>
                </a:solidFill>
                <a:latin typeface="Open Sans" panose="020B0606030504020204" pitchFamily="34" charset="0"/>
                <a:ea typeface="Open Sans" panose="020B0606030504020204" pitchFamily="34" charset="0"/>
                <a:cs typeface="Open Sans" panose="020B0606030504020204" pitchFamily="34" charset="0"/>
                <a:sym typeface="Arial"/>
              </a:rPr>
              <a:t> y </a:t>
            </a:r>
            <a:r>
              <a:rPr lang="en-US" sz="4800" b="1" dirty="0" err="1">
                <a:solidFill>
                  <a:srgbClr val="99CA3C"/>
                </a:solidFill>
                <a:latin typeface="Open Sans" panose="020B0606030504020204" pitchFamily="34" charset="0"/>
                <a:ea typeface="Open Sans" panose="020B0606030504020204" pitchFamily="34" charset="0"/>
                <a:cs typeface="Open Sans" panose="020B0606030504020204" pitchFamily="34" charset="0"/>
                <a:sym typeface="Arial"/>
              </a:rPr>
              <a:t>apoyos</a:t>
            </a:r>
            <a:endParaRPr sz="4800" b="1" dirty="0">
              <a:solidFill>
                <a:srgbClr val="99CA3C"/>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0"/>
          <p:cNvSpPr txBox="1">
            <a:spLocks noGrp="1"/>
          </p:cNvSpPr>
          <p:nvPr>
            <p:ph type="title"/>
          </p:nvPr>
        </p:nvSpPr>
        <p:spPr>
          <a:xfrm>
            <a:off x="317249" y="361300"/>
            <a:ext cx="5988000" cy="814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Arial Black"/>
              <a:buNone/>
            </a:pPr>
            <a:r>
              <a:rPr lang="es-MX" b="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Apoyos Financieros</a:t>
            </a:r>
          </a:p>
        </p:txBody>
      </p:sp>
      <p:sp>
        <p:nvSpPr>
          <p:cNvPr id="373" name="Google Shape;373;p10"/>
          <p:cNvSpPr txBox="1">
            <a:spLocks noGrp="1"/>
          </p:cNvSpPr>
          <p:nvPr>
            <p:ph type="body" idx="2"/>
          </p:nvPr>
        </p:nvSpPr>
        <p:spPr>
          <a:xfrm>
            <a:off x="317248" y="1548800"/>
            <a:ext cx="3624832" cy="814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6D6B6B"/>
              </a:buClr>
              <a:buSzPts val="4400"/>
              <a:buFont typeface="Arial"/>
              <a:buNone/>
            </a:pPr>
            <a:r>
              <a:rPr lang="es-MX" sz="3200" b="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Arial Black"/>
              </a:rPr>
              <a:t>Fondos de apoyo:</a:t>
            </a:r>
          </a:p>
        </p:txBody>
      </p:sp>
      <p:sp>
        <p:nvSpPr>
          <p:cNvPr id="374" name="Google Shape;374;p10"/>
          <p:cNvSpPr txBox="1">
            <a:spLocks noGrp="1"/>
          </p:cNvSpPr>
          <p:nvPr>
            <p:ph type="body" idx="3"/>
          </p:nvPr>
        </p:nvSpPr>
        <p:spPr>
          <a:xfrm>
            <a:off x="6303151" y="2504349"/>
            <a:ext cx="5571600" cy="3001101"/>
          </a:xfrm>
          <a:prstGeom prst="rect">
            <a:avLst/>
          </a:prstGeom>
          <a:noFill/>
          <a:ln>
            <a:noFill/>
          </a:ln>
        </p:spPr>
        <p:txBody>
          <a:bodyPr spcFirstLastPara="1" wrap="square" lIns="91425" tIns="45700" rIns="91425" bIns="45700" anchor="t" anchorCtr="0">
            <a:noAutofit/>
          </a:bodyPr>
          <a:lstStyle/>
          <a:p>
            <a:pPr indent="-406400">
              <a:lnSpc>
                <a:spcPct val="115000"/>
              </a:lnSpc>
              <a:spcBef>
                <a:spcPts val="0"/>
              </a:spcBef>
              <a:buSzPts val="1600"/>
              <a:buFont typeface="Open Sans"/>
              <a:buChar char="•"/>
            </a:pPr>
            <a:r>
              <a:rPr lang="es-MX" sz="1800" dirty="0">
                <a:latin typeface="Open Sans" panose="020B0606030504020204" pitchFamily="34" charset="0"/>
                <a:ea typeface="Open Sans" panose="020B0606030504020204" pitchFamily="34" charset="0"/>
                <a:cs typeface="Open Sans" panose="020B0606030504020204" pitchFamily="34" charset="0"/>
                <a:sym typeface="Open Sans"/>
              </a:rPr>
              <a:t>Otorgados por TRI después de que el programa recibe una calificación de estrella para reconocer los logros </a:t>
            </a:r>
            <a:endParaRPr lang="es-MX" sz="1800" dirty="0">
              <a:latin typeface="Open Sans" panose="020B0606030504020204" pitchFamily="34" charset="0"/>
              <a:ea typeface="Open Sans" panose="020B0606030504020204" pitchFamily="34" charset="0"/>
              <a:cs typeface="Open Sans" panose="020B0606030504020204" pitchFamily="34" charset="0"/>
            </a:endParaRPr>
          </a:p>
          <a:p>
            <a:pPr indent="-406400">
              <a:lnSpc>
                <a:spcPct val="115000"/>
              </a:lnSpc>
              <a:spcBef>
                <a:spcPts val="1000"/>
              </a:spcBef>
              <a:buSzPts val="1600"/>
              <a:buFont typeface="Open Sans"/>
              <a:buChar char="•"/>
            </a:pPr>
            <a:r>
              <a:rPr lang="es-MX" sz="1800" dirty="0">
                <a:latin typeface="Open Sans" panose="020B0606030504020204" pitchFamily="34" charset="0"/>
                <a:ea typeface="Open Sans" panose="020B0606030504020204" pitchFamily="34" charset="0"/>
                <a:cs typeface="Open Sans" panose="020B0606030504020204" pitchFamily="34" charset="0"/>
                <a:sym typeface="Open Sans"/>
              </a:rPr>
              <a:t>Cantidad se determina por el tamaño y calificación obtenida</a:t>
            </a:r>
            <a:endParaRPr lang="es-MX" sz="1800" dirty="0">
              <a:latin typeface="Open Sans" panose="020B0606030504020204" pitchFamily="34" charset="0"/>
              <a:ea typeface="Open Sans" panose="020B0606030504020204" pitchFamily="34" charset="0"/>
              <a:cs typeface="Open Sans" panose="020B0606030504020204" pitchFamily="34" charset="0"/>
            </a:endParaRPr>
          </a:p>
          <a:p>
            <a:pPr indent="-330200">
              <a:lnSpc>
                <a:spcPct val="115000"/>
              </a:lnSpc>
              <a:spcBef>
                <a:spcPts val="1000"/>
              </a:spcBef>
              <a:buSzPts val="1600"/>
              <a:buFont typeface="Open Sans"/>
              <a:buChar char="•"/>
            </a:pPr>
            <a:r>
              <a:rPr lang="es-MX" sz="1800" dirty="0">
                <a:latin typeface="Open Sans" panose="020B0606030504020204" pitchFamily="34" charset="0"/>
                <a:ea typeface="Open Sans" panose="020B0606030504020204" pitchFamily="34" charset="0"/>
                <a:cs typeface="Open Sans" panose="020B0606030504020204" pitchFamily="34" charset="0"/>
                <a:sym typeface="Open Sans"/>
              </a:rPr>
              <a:t>Se deben utilizar para apoyar la mejora de la calidad (Se aplican algunas restricciones. ¡Recuerde guardar sus recibos!)</a:t>
            </a:r>
          </a:p>
          <a:p>
            <a:pPr marL="457200" lvl="0" indent="-330200" algn="l" rtl="0">
              <a:lnSpc>
                <a:spcPct val="115000"/>
              </a:lnSpc>
              <a:spcBef>
                <a:spcPts val="1000"/>
              </a:spcBef>
              <a:spcAft>
                <a:spcPts val="0"/>
              </a:spcAft>
              <a:buSzPts val="1600"/>
              <a:buFont typeface="Open Sans"/>
              <a:buChar char="•"/>
            </a:pPr>
            <a:endParaRPr sz="1800" dirty="0">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375" name="Google Shape;375;p10"/>
          <p:cNvSpPr txBox="1">
            <a:spLocks noGrp="1"/>
          </p:cNvSpPr>
          <p:nvPr>
            <p:ph type="body" idx="1"/>
          </p:nvPr>
        </p:nvSpPr>
        <p:spPr>
          <a:xfrm>
            <a:off x="6305249" y="1759450"/>
            <a:ext cx="4433871" cy="603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6D6B6B"/>
              </a:buClr>
              <a:buSzPts val="3200"/>
              <a:buFont typeface="Arial Black"/>
              <a:buNone/>
            </a:pPr>
            <a:r>
              <a:rPr lang="es-MX" sz="3200" b="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Arial Black"/>
              </a:rPr>
              <a:t>Fondos de Incentivos</a:t>
            </a:r>
            <a:r>
              <a:rPr lang="en-US" sz="3200" b="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Arial Black"/>
              </a:rPr>
              <a:t>:</a:t>
            </a:r>
            <a:endParaRPr sz="3200" b="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6" name="Google Shape;376;p10"/>
          <p:cNvSpPr txBox="1">
            <a:spLocks noGrp="1"/>
          </p:cNvSpPr>
          <p:nvPr>
            <p:ph type="body" idx="4"/>
          </p:nvPr>
        </p:nvSpPr>
        <p:spPr>
          <a:xfrm>
            <a:off x="317249" y="2504350"/>
            <a:ext cx="5652600" cy="2477225"/>
          </a:xfrm>
          <a:prstGeom prst="rect">
            <a:avLst/>
          </a:prstGeom>
          <a:noFill/>
          <a:ln>
            <a:noFill/>
          </a:ln>
        </p:spPr>
        <p:txBody>
          <a:bodyPr spcFirstLastPara="1" wrap="square" lIns="91425" tIns="45700" rIns="91425" bIns="45700" anchor="t" anchorCtr="0">
            <a:noAutofit/>
          </a:bodyPr>
          <a:lstStyle/>
          <a:p>
            <a:pPr lvl="0" indent="-406400">
              <a:lnSpc>
                <a:spcPct val="150000"/>
              </a:lnSpc>
              <a:spcBef>
                <a:spcPts val="0"/>
              </a:spcBef>
              <a:buSzPts val="1600"/>
              <a:buFont typeface="Open Sans"/>
              <a:buChar char="•"/>
            </a:pPr>
            <a:r>
              <a:rPr lang="es-MX" sz="1800" dirty="0">
                <a:latin typeface="Open Sans" panose="020B0606030504020204" pitchFamily="34" charset="0"/>
                <a:ea typeface="Open Sans" panose="020B0606030504020204" pitchFamily="34" charset="0"/>
                <a:cs typeface="Open Sans" panose="020B0606030504020204" pitchFamily="34" charset="0"/>
                <a:sym typeface="Open Sans"/>
              </a:rPr>
              <a:t>Programas C2Q pueden solicitar fondos de apoyo</a:t>
            </a:r>
          </a:p>
          <a:p>
            <a:pPr indent="-406400">
              <a:lnSpc>
                <a:spcPct val="150000"/>
              </a:lnSpc>
              <a:spcBef>
                <a:spcPts val="0"/>
              </a:spcBef>
              <a:buSzPts val="1600"/>
              <a:buFont typeface="Open Sans"/>
              <a:buChar char="•"/>
            </a:pPr>
            <a:r>
              <a:rPr lang="es-MX" sz="1800" dirty="0">
                <a:latin typeface="Open Sans" panose="020B0606030504020204" pitchFamily="34" charset="0"/>
                <a:ea typeface="Open Sans" panose="020B0606030504020204" pitchFamily="34" charset="0"/>
                <a:cs typeface="Open Sans" panose="020B0606030504020204" pitchFamily="34" charset="0"/>
                <a:sym typeface="Open Sans"/>
              </a:rPr>
              <a:t>Cantidad se determina por el tamaño del programa </a:t>
            </a:r>
            <a:r>
              <a:rPr lang="en-US" sz="1800" dirty="0">
                <a:latin typeface="Open Sans" panose="020B0606030504020204" pitchFamily="34" charset="0"/>
                <a:ea typeface="Open Sans" panose="020B0606030504020204" pitchFamily="34" charset="0"/>
                <a:cs typeface="Open Sans" panose="020B0606030504020204" pitchFamily="34" charset="0"/>
                <a:sym typeface="Open Sans"/>
              </a:rPr>
              <a:t>($1,000 - $2,000) </a:t>
            </a:r>
            <a:endParaRPr lang="es-MX" sz="1800" dirty="0">
              <a:latin typeface="Open Sans" panose="020B0606030504020204" pitchFamily="34" charset="0"/>
              <a:ea typeface="Open Sans" panose="020B0606030504020204" pitchFamily="34" charset="0"/>
              <a:cs typeface="Open Sans" panose="020B0606030504020204" pitchFamily="34" charset="0"/>
              <a:sym typeface="Open Sans"/>
            </a:endParaRPr>
          </a:p>
          <a:p>
            <a:pPr lvl="0" indent="-406400">
              <a:lnSpc>
                <a:spcPct val="150000"/>
              </a:lnSpc>
              <a:spcBef>
                <a:spcPts val="0"/>
              </a:spcBef>
              <a:buSzPts val="1600"/>
              <a:buFont typeface="Open Sans"/>
              <a:buChar char="•"/>
            </a:pPr>
            <a:r>
              <a:rPr lang="es-MX" sz="1800" dirty="0">
                <a:latin typeface="Open Sans" panose="020B0606030504020204" pitchFamily="34" charset="0"/>
                <a:ea typeface="Open Sans" panose="020B0606030504020204" pitchFamily="34" charset="0"/>
                <a:cs typeface="Open Sans" panose="020B0606030504020204" pitchFamily="34" charset="0"/>
                <a:sym typeface="Open Sans"/>
              </a:rPr>
              <a:t>Deber utilizarse para apoyar la mejora de calidad (Se aplican algunas restricciones. ¡Recuerde guardar sus recibos!)</a:t>
            </a:r>
          </a:p>
          <a:p>
            <a:pPr indent="-406400">
              <a:lnSpc>
                <a:spcPct val="100000"/>
              </a:lnSpc>
              <a:spcBef>
                <a:spcPts val="0"/>
              </a:spcBef>
              <a:buSzPts val="1600"/>
              <a:buFont typeface="Open Sans"/>
              <a:buChar char="•"/>
            </a:pPr>
            <a:endParaRPr sz="1800" dirty="0">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2"/>
          <p:cNvSpPr txBox="1">
            <a:spLocks noGrp="1"/>
          </p:cNvSpPr>
          <p:nvPr>
            <p:ph type="title"/>
          </p:nvPr>
        </p:nvSpPr>
        <p:spPr>
          <a:xfrm>
            <a:off x="791278" y="418388"/>
            <a:ext cx="5619682" cy="65362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Arial Black"/>
              <a:buNone/>
            </a:pPr>
            <a:r>
              <a:rPr lang="es-MX" sz="3800" b="0" dirty="0">
                <a:latin typeface="Open Sans SemiBold" panose="020B0706030804020204" pitchFamily="34" charset="0"/>
                <a:ea typeface="Open Sans SemiBold" panose="020B0706030804020204" pitchFamily="34" charset="0"/>
                <a:cs typeface="Open Sans SemiBold" panose="020B0706030804020204" pitchFamily="34" charset="0"/>
              </a:rPr>
              <a:t>Recursos disponibles </a:t>
            </a:r>
            <a:r>
              <a:rPr lang="en-US" sz="3800" b="0" dirty="0">
                <a:latin typeface="Open Sans SemiBold" panose="020B0706030804020204" pitchFamily="34" charset="0"/>
                <a:ea typeface="Open Sans SemiBold" panose="020B0706030804020204" pitchFamily="34" charset="0"/>
                <a:cs typeface="Open Sans SemiBold" panose="020B0706030804020204" pitchFamily="34" charset="0"/>
              </a:rPr>
              <a:t> </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32" name="Google Shape;532;p22"/>
          <p:cNvSpPr txBox="1"/>
          <p:nvPr/>
        </p:nvSpPr>
        <p:spPr>
          <a:xfrm>
            <a:off x="1079848" y="1474659"/>
            <a:ext cx="8519100" cy="19543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500" b="1" i="0" u="none" strike="noStrike" cap="none" dirty="0">
                <a:solidFill>
                  <a:schemeClr val="dk2"/>
                </a:solidFill>
                <a:latin typeface="Open Sans" panose="020B0606030504020204" pitchFamily="34" charset="0"/>
                <a:ea typeface="Open Sans" panose="020B0606030504020204" pitchFamily="34" charset="0"/>
                <a:cs typeface="Open Sans" panose="020B0606030504020204" pitchFamily="34" charset="0"/>
                <a:sym typeface="Arial"/>
              </a:rPr>
              <a:t>Quality Improvement &amp; additional materials:</a:t>
            </a:r>
            <a:endParaRPr lang="en-US" sz="2500" b="1" dirty="0">
              <a:solidFill>
                <a:schemeClr val="dk2"/>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50000"/>
              </a:lnSpc>
              <a:buClr>
                <a:schemeClr val="dk1"/>
              </a:buClr>
              <a:buSzPts val="2000"/>
              <a:buFont typeface="Wingdings" panose="05000000000000000000" pitchFamily="2" charset="2"/>
              <a:buChar char="q"/>
            </a:pPr>
            <a:r>
              <a:rPr lang="es-MX"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Especialista de la Mejora de Calidad local en CCR&amp;R </a:t>
            </a:r>
          </a:p>
          <a:p>
            <a:pPr marL="800100" marR="0" lvl="1" indent="-342900" algn="l" rtl="0">
              <a:lnSpc>
                <a:spcPct val="150000"/>
              </a:lnSpc>
              <a:spcBef>
                <a:spcPts val="0"/>
              </a:spcBef>
              <a:spcAft>
                <a:spcPts val="0"/>
              </a:spcAft>
              <a:buClr>
                <a:schemeClr val="dk1"/>
              </a:buClr>
              <a:buSzPts val="2000"/>
              <a:buFont typeface="Wingdings" panose="05000000000000000000" pitchFamily="2" charset="2"/>
              <a:buChar char="q"/>
            </a:pPr>
            <a:r>
              <a:rPr lang="es-MX"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Sito Web de QRIS en </a:t>
            </a:r>
            <a:r>
              <a:rPr lang="es-MX" sz="2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Oregon</a:t>
            </a:r>
            <a:r>
              <a:rPr lang="es-MX"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r>
              <a:rPr lang="en-US" sz="2000" b="0" i="0" strike="noStrike" cap="none" dirty="0">
                <a:solidFill>
                  <a:srgbClr val="1191D0"/>
                </a:solidFill>
                <a:latin typeface="Open Sans" panose="020B0606030504020204" pitchFamily="34" charset="0"/>
                <a:ea typeface="Open Sans" panose="020B0606030504020204" pitchFamily="34" charset="0"/>
                <a:cs typeface="Open Sans" panose="020B0606030504020204" pitchFamily="34" charset="0"/>
                <a:sym typeface="Arial"/>
                <a:hlinkClick r:id="rId3">
                  <a:extLst>
                    <a:ext uri="{A12FA001-AC4F-418D-AE19-62706E023703}">
                      <ahyp:hlinkClr xmlns:ahyp="http://schemas.microsoft.com/office/drawing/2018/hyperlinkcolor" val="tx"/>
                    </a:ext>
                  </a:extLst>
                </a:hlinkClick>
              </a:rPr>
              <a:t>www.OregonQRISResources.org</a:t>
            </a:r>
            <a:r>
              <a:rPr lang="en-US" sz="2000" b="0" i="0" strike="noStrike" cap="none" dirty="0">
                <a:solidFill>
                  <a:srgbClr val="1191D0"/>
                </a:solidFill>
                <a:latin typeface="Open Sans" panose="020B0606030504020204" pitchFamily="34" charset="0"/>
                <a:ea typeface="Open Sans" panose="020B0606030504020204" pitchFamily="34" charset="0"/>
                <a:cs typeface="Open Sans" panose="020B0606030504020204" pitchFamily="34" charset="0"/>
                <a:sym typeface="Arial"/>
              </a:rPr>
              <a:t> </a:t>
            </a:r>
            <a:endParaRPr lang="en-US" sz="1400" b="0" i="0" strike="noStrike" cap="none" dirty="0">
              <a:solidFill>
                <a:srgbClr val="1191D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533" name="Google Shape;533;p22"/>
          <p:cNvSpPr txBox="1"/>
          <p:nvPr/>
        </p:nvSpPr>
        <p:spPr>
          <a:xfrm>
            <a:off x="1079848" y="3024209"/>
            <a:ext cx="10319672" cy="2785338"/>
          </a:xfrm>
          <a:prstGeom prst="rect">
            <a:avLst/>
          </a:prstGeom>
          <a:noFill/>
          <a:ln>
            <a:noFill/>
          </a:ln>
        </p:spPr>
        <p:txBody>
          <a:bodyPr spcFirstLastPara="1" wrap="square" lIns="91425" tIns="45700" rIns="91425" bIns="45700" anchor="t" anchorCtr="0">
            <a:spAutoFit/>
          </a:bodyPr>
          <a:lstStyle/>
          <a:p>
            <a:pPr>
              <a:buSzPts val="2800"/>
            </a:pPr>
            <a:r>
              <a:rPr lang="es-MX" sz="2500" b="1" dirty="0">
                <a:solidFill>
                  <a:schemeClr val="dk2"/>
                </a:solidFill>
                <a:latin typeface="Open Sans" panose="020B0606030504020204" pitchFamily="34" charset="0"/>
                <a:ea typeface="Open Sans" panose="020B0606030504020204" pitchFamily="34" charset="0"/>
                <a:cs typeface="Open Sans" panose="020B0606030504020204" pitchFamily="34" charset="0"/>
              </a:rPr>
              <a:t>Información del Portafolio, Financiamiento y </a:t>
            </a:r>
            <a:r>
              <a:rPr lang="es-MX" sz="2500" b="1" dirty="0" err="1">
                <a:solidFill>
                  <a:schemeClr val="dk2"/>
                </a:solidFill>
                <a:latin typeface="Open Sans" panose="020B0606030504020204" pitchFamily="34" charset="0"/>
                <a:ea typeface="Open Sans" panose="020B0606030504020204" pitchFamily="34" charset="0"/>
                <a:cs typeface="Open Sans" panose="020B0606030504020204" pitchFamily="34" charset="0"/>
              </a:rPr>
              <a:t>Spark</a:t>
            </a:r>
            <a:r>
              <a:rPr lang="es-MX" sz="2500" b="1" dirty="0">
                <a:solidFill>
                  <a:schemeClr val="dk2"/>
                </a:solidFill>
                <a:latin typeface="Open Sans" panose="020B0606030504020204" pitchFamily="34" charset="0"/>
                <a:ea typeface="Open Sans" panose="020B0606030504020204" pitchFamily="34" charset="0"/>
                <a:cs typeface="Open Sans" panose="020B0606030504020204" pitchFamily="34" charset="0"/>
              </a:rPr>
              <a:t> en general </a:t>
            </a:r>
            <a:r>
              <a:rPr lang="en-US" sz="2500" b="1" dirty="0">
                <a:solidFill>
                  <a:schemeClr val="dk2"/>
                </a:solidFill>
                <a:latin typeface="Open Sans" panose="020B0606030504020204" pitchFamily="34" charset="0"/>
                <a:ea typeface="Open Sans" panose="020B0606030504020204" pitchFamily="34" charset="0"/>
                <a:cs typeface="Open Sans" panose="020B0606030504020204" pitchFamily="34" charset="0"/>
              </a:rPr>
              <a:t>:</a:t>
            </a:r>
            <a:endParaRPr sz="2500" b="1" dirty="0">
              <a:solidFill>
                <a:schemeClr val="dk2"/>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50000"/>
              </a:lnSpc>
              <a:buClr>
                <a:schemeClr val="dk1"/>
              </a:buClr>
              <a:buSzPts val="2000"/>
              <a:buFont typeface="Wingdings" panose="05000000000000000000" pitchFamily="2" charset="2"/>
              <a:buChar char="q"/>
            </a:pPr>
            <a:r>
              <a:rPr lang="es-E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Especialista en Mejora de la Calidad en el centro local CCR&amp;R</a:t>
            </a:r>
          </a:p>
          <a:p>
            <a:pPr marL="800100" marR="0" lvl="1" indent="-342900" algn="l" rtl="0">
              <a:lnSpc>
                <a:spcPct val="150000"/>
              </a:lnSpc>
              <a:spcBef>
                <a:spcPts val="0"/>
              </a:spcBef>
              <a:spcAft>
                <a:spcPts val="0"/>
              </a:spcAft>
              <a:buClr>
                <a:schemeClr val="dk1"/>
              </a:buClr>
              <a:buSzPts val="2000"/>
              <a:buFont typeface="Wingdings" panose="05000000000000000000" pitchFamily="2" charset="2"/>
              <a:buChar char="q"/>
            </a:pPr>
            <a:r>
              <a:rPr lang="es-ES"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El instituto de investigaciones </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t>
            </a:r>
            <a:endParaRPr lang="es-MX"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1200150" marR="0" lvl="2" indent="-285750" algn="l" rtl="0">
              <a:lnSpc>
                <a:spcPct val="150000"/>
              </a:lnSpc>
              <a:spcBef>
                <a:spcPts val="0"/>
              </a:spcBef>
              <a:spcAft>
                <a:spcPts val="0"/>
              </a:spcAft>
              <a:buClr>
                <a:schemeClr val="dk1"/>
              </a:buClr>
              <a:buSzPts val="2000"/>
              <a:buFont typeface="Arial"/>
              <a:buChar char="•"/>
            </a:pPr>
            <a:r>
              <a:rPr lang="es-MX"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Línea de ayuda </a:t>
            </a:r>
            <a:r>
              <a:rPr lang="es-MX" sz="2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Spark</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1-877-768-8290</a:t>
            </a:r>
            <a:endParaRPr sz="14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1200150" marR="0" lvl="2" indent="-285750" algn="l" rtl="0">
              <a:lnSpc>
                <a:spcPct val="150000"/>
              </a:lnSpc>
              <a:spcBef>
                <a:spcPts val="0"/>
              </a:spcBef>
              <a:spcAft>
                <a:spcPts val="0"/>
              </a:spcAft>
              <a:buClr>
                <a:schemeClr val="dk1"/>
              </a:buClr>
              <a:buSzPts val="2000"/>
              <a:buFont typeface="Arial"/>
              <a:buChar char="•"/>
            </a:pPr>
            <a:r>
              <a:rPr lang="es-MX" sz="2000" dirty="0">
                <a:solidFill>
                  <a:schemeClr val="dk1"/>
                </a:solidFill>
                <a:latin typeface="Open Sans" panose="020B0606030504020204" pitchFamily="34" charset="0"/>
                <a:ea typeface="Open Sans" panose="020B0606030504020204" pitchFamily="34" charset="0"/>
                <a:cs typeface="Open Sans" panose="020B0606030504020204" pitchFamily="34" charset="0"/>
              </a:rPr>
              <a:t>Correo electrónico</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000" b="0" i="0" u="sng" strike="noStrike" cap="none" dirty="0">
                <a:solidFill>
                  <a:srgbClr val="1191D0"/>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qrishelp@wou.edu</a:t>
            </a:r>
            <a:endParaRPr sz="2000" b="0" i="0" u="none" strike="noStrike" cap="none" dirty="0">
              <a:solidFill>
                <a:srgbClr val="1191D0"/>
              </a:solidFill>
              <a:latin typeface="Open Sans" panose="020B0606030504020204" pitchFamily="34" charset="0"/>
              <a:ea typeface="Open Sans" panose="020B0606030504020204" pitchFamily="34" charset="0"/>
              <a:cs typeface="Open Sans" panose="020B0606030504020204" pitchFamily="34" charset="0"/>
              <a:sym typeface="Arial"/>
            </a:endParaRPr>
          </a:p>
          <a:p>
            <a:pPr marL="1200150" marR="0" lvl="2" indent="-285750" algn="l" rtl="0">
              <a:lnSpc>
                <a:spcPct val="150000"/>
              </a:lnSpc>
              <a:spcBef>
                <a:spcPts val="0"/>
              </a:spcBef>
              <a:spcAft>
                <a:spcPts val="0"/>
              </a:spcAft>
              <a:buClr>
                <a:schemeClr val="dk1"/>
              </a:buClr>
              <a:buSzPts val="2000"/>
              <a:buFont typeface="Arial"/>
              <a:buChar char="•"/>
            </a:pPr>
            <a:r>
              <a:rPr lang="es-MX"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Sitio Web</a:t>
            </a:r>
            <a:r>
              <a:rPr lang="en-US" sz="2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000" b="0" i="0" u="sng" strike="noStrike" cap="none" dirty="0">
                <a:solidFill>
                  <a:srgbClr val="1191D0"/>
                </a:solidFill>
                <a:latin typeface="Open Sans" panose="020B0606030504020204" pitchFamily="34" charset="0"/>
                <a:ea typeface="Open Sans" panose="020B0606030504020204" pitchFamily="34" charset="0"/>
                <a:cs typeface="Open Sans" panose="020B0606030504020204" pitchFamily="34" charset="0"/>
                <a:sym typeface="Arial"/>
              </a:rPr>
              <a:t>oregonspark.org</a:t>
            </a:r>
            <a:endParaRPr sz="1800" b="0" i="0" u="none" strike="noStrike" cap="none" dirty="0">
              <a:solidFill>
                <a:srgbClr val="1191D0"/>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2" name="Group 1">
            <a:extLst>
              <a:ext uri="{FF2B5EF4-FFF2-40B4-BE49-F238E27FC236}">
                <a16:creationId xmlns:a16="http://schemas.microsoft.com/office/drawing/2014/main" id="{E57EA5AA-F21D-E7E8-EEEB-9FD7BA67CD6D}"/>
              </a:ext>
            </a:extLst>
          </p:cNvPr>
          <p:cNvGrpSpPr/>
          <p:nvPr/>
        </p:nvGrpSpPr>
        <p:grpSpPr>
          <a:xfrm>
            <a:off x="1925647" y="4416878"/>
            <a:ext cx="397982" cy="1344403"/>
            <a:chOff x="1913771" y="4699877"/>
            <a:chExt cx="397982" cy="1344403"/>
          </a:xfrm>
        </p:grpSpPr>
        <p:pic>
          <p:nvPicPr>
            <p:cNvPr id="534" name="Google Shape;534;p22" descr="Image result for phone image"/>
            <p:cNvPicPr preferRelativeResize="0"/>
            <p:nvPr/>
          </p:nvPicPr>
          <p:blipFill rotWithShape="1">
            <a:blip r:embed="rId5">
              <a:alphaModFix/>
            </a:blip>
            <a:srcRect/>
            <a:stretch/>
          </p:blipFill>
          <p:spPr>
            <a:xfrm>
              <a:off x="1913771" y="4699877"/>
              <a:ext cx="397982" cy="414261"/>
            </a:xfrm>
            <a:prstGeom prst="rect">
              <a:avLst/>
            </a:prstGeom>
            <a:noFill/>
            <a:ln>
              <a:noFill/>
            </a:ln>
          </p:spPr>
        </p:pic>
        <p:pic>
          <p:nvPicPr>
            <p:cNvPr id="535" name="Google Shape;535;p22" descr="Image result for email logo"/>
            <p:cNvPicPr preferRelativeResize="0"/>
            <p:nvPr/>
          </p:nvPicPr>
          <p:blipFill rotWithShape="1">
            <a:blip r:embed="rId6">
              <a:alphaModFix/>
            </a:blip>
            <a:srcRect/>
            <a:stretch/>
          </p:blipFill>
          <p:spPr>
            <a:xfrm>
              <a:off x="1913771" y="5185487"/>
              <a:ext cx="397982" cy="397982"/>
            </a:xfrm>
            <a:prstGeom prst="rect">
              <a:avLst/>
            </a:prstGeom>
            <a:noFill/>
            <a:ln>
              <a:noFill/>
            </a:ln>
          </p:spPr>
        </p:pic>
        <p:pic>
          <p:nvPicPr>
            <p:cNvPr id="536" name="Google Shape;536;p22" descr="Related image"/>
            <p:cNvPicPr preferRelativeResize="0"/>
            <p:nvPr/>
          </p:nvPicPr>
          <p:blipFill rotWithShape="1">
            <a:blip r:embed="rId7">
              <a:alphaModFix/>
            </a:blip>
            <a:srcRect/>
            <a:stretch/>
          </p:blipFill>
          <p:spPr>
            <a:xfrm>
              <a:off x="1918031" y="5654818"/>
              <a:ext cx="389462" cy="389462"/>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1561dfbcf36_0_52"/>
          <p:cNvSpPr txBox="1">
            <a:spLocks noGrp="1"/>
          </p:cNvSpPr>
          <p:nvPr>
            <p:ph type="title"/>
          </p:nvPr>
        </p:nvSpPr>
        <p:spPr>
          <a:xfrm>
            <a:off x="714375" y="2847066"/>
            <a:ext cx="8686800" cy="1163868"/>
          </a:xfrm>
          <a:prstGeom prst="rect">
            <a:avLst/>
          </a:prstGeom>
          <a:noFill/>
          <a:ln>
            <a:noFill/>
          </a:ln>
        </p:spPr>
        <p:txBody>
          <a:bodyPr spcFirstLastPara="1" wrap="square" lIns="91425" tIns="45700" rIns="91425" bIns="45700" anchor="b" anchorCtr="0">
            <a:noAutofit/>
          </a:bodyPr>
          <a:lstStyle/>
          <a:p>
            <a:pPr marL="0" lvl="0" indent="0" algn="l" rtl="0">
              <a:lnSpc>
                <a:spcPct val="244444"/>
              </a:lnSpc>
              <a:spcBef>
                <a:spcPts val="0"/>
              </a:spcBef>
              <a:spcAft>
                <a:spcPts val="0"/>
              </a:spcAft>
              <a:buSzPts val="1800"/>
              <a:buNone/>
            </a:pPr>
            <a:r>
              <a:rPr lang="en-US" sz="5000" b="1" dirty="0">
                <a:solidFill>
                  <a:srgbClr val="5AC4BE"/>
                </a:solidFill>
                <a:latin typeface="Open Sans" panose="020B0606030504020204" pitchFamily="34" charset="0"/>
                <a:ea typeface="Open Sans" panose="020B0606030504020204" pitchFamily="34" charset="0"/>
                <a:cs typeface="Open Sans" panose="020B0606030504020204" pitchFamily="34" charset="0"/>
                <a:sym typeface="Arial"/>
              </a:rPr>
              <a:t>¿List@ para </a:t>
            </a:r>
            <a:r>
              <a:rPr lang="en-US" sz="5000" b="1" dirty="0" err="1">
                <a:solidFill>
                  <a:srgbClr val="5AC4BE"/>
                </a:solidFill>
                <a:latin typeface="Open Sans" panose="020B0606030504020204" pitchFamily="34" charset="0"/>
                <a:ea typeface="Open Sans" panose="020B0606030504020204" pitchFamily="34" charset="0"/>
                <a:cs typeface="Open Sans" panose="020B0606030504020204" pitchFamily="34" charset="0"/>
                <a:sym typeface="Arial"/>
              </a:rPr>
              <a:t>comenzar</a:t>
            </a:r>
            <a:r>
              <a:rPr lang="en-US" sz="5000" b="1" dirty="0">
                <a:solidFill>
                  <a:srgbClr val="5AC4BE"/>
                </a:solidFill>
                <a:latin typeface="Open Sans" panose="020B0606030504020204" pitchFamily="34" charset="0"/>
                <a:ea typeface="Open Sans" panose="020B0606030504020204" pitchFamily="34" charset="0"/>
                <a:cs typeface="Open Sans" panose="020B0606030504020204" pitchFamily="34" charset="0"/>
                <a:sym typeface="Arial"/>
              </a:rPr>
              <a:t>?</a:t>
            </a:r>
            <a:endParaRPr sz="5000" b="1" dirty="0">
              <a:solidFill>
                <a:srgbClr val="5AC4BE"/>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2743125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8"/>
          <p:cNvSpPr txBox="1">
            <a:spLocks noGrp="1"/>
          </p:cNvSpPr>
          <p:nvPr>
            <p:ph type="title"/>
          </p:nvPr>
        </p:nvSpPr>
        <p:spPr>
          <a:xfrm>
            <a:off x="2852737" y="492576"/>
            <a:ext cx="6486525" cy="1325880"/>
          </a:xfrm>
          <a:prstGeom prst="rect">
            <a:avLst/>
          </a:prstGeom>
          <a:noFill/>
          <a:ln>
            <a:noFill/>
          </a:ln>
        </p:spPr>
        <p:txBody>
          <a:bodyPr spcFirstLastPara="1" wrap="square" lIns="91425" tIns="45700" rIns="91425" bIns="45700" anchor="b" anchorCtr="0">
            <a:noAutofit/>
          </a:bodyPr>
          <a:lstStyle/>
          <a:p>
            <a:pPr marL="0" lvl="0" indent="0" algn="ctr" rtl="0">
              <a:lnSpc>
                <a:spcPct val="244444"/>
              </a:lnSpc>
              <a:spcBef>
                <a:spcPts val="0"/>
              </a:spcBef>
              <a:spcAft>
                <a:spcPts val="0"/>
              </a:spcAft>
              <a:buSzPts val="1800"/>
              <a:buNone/>
            </a:pPr>
            <a:r>
              <a:rPr lang="en-US" sz="3800" b="0" dirty="0" err="1">
                <a:latin typeface="Open Sans SemiBold" panose="020B0706030804020204" pitchFamily="34" charset="0"/>
                <a:ea typeface="Open Sans SemiBold" panose="020B0706030804020204" pitchFamily="34" charset="0"/>
                <a:cs typeface="Open Sans SemiBold" panose="020B0706030804020204" pitchFamily="34" charset="0"/>
                <a:sym typeface="Open Sans"/>
              </a:rPr>
              <a:t>preguntas</a:t>
            </a:r>
            <a:r>
              <a:rPr lang="en-US"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 y </a:t>
            </a:r>
            <a:r>
              <a:rPr lang="en-US" sz="3800" b="0" dirty="0" err="1">
                <a:latin typeface="Open Sans SemiBold" panose="020B0706030804020204" pitchFamily="34" charset="0"/>
                <a:ea typeface="Open Sans SemiBold" panose="020B0706030804020204" pitchFamily="34" charset="0"/>
                <a:cs typeface="Open Sans SemiBold" panose="020B0706030804020204" pitchFamily="34" charset="0"/>
                <a:sym typeface="Open Sans"/>
              </a:rPr>
              <a:t>comentarios</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50" name="Picture 2" descr="Questions Comments Images – Browse 29,200 Stock Photos, Vectors, and Video  | Adobe Stock">
            <a:extLst>
              <a:ext uri="{FF2B5EF4-FFF2-40B4-BE49-F238E27FC236}">
                <a16:creationId xmlns:a16="http://schemas.microsoft.com/office/drawing/2014/main" id="{5E4C13E2-72AE-216F-40E1-EAABD7A65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499" y="1818456"/>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9"/>
          <p:cNvSpPr txBox="1">
            <a:spLocks noGrp="1"/>
          </p:cNvSpPr>
          <p:nvPr>
            <p:ph type="title"/>
          </p:nvPr>
        </p:nvSpPr>
        <p:spPr>
          <a:xfrm>
            <a:off x="838200" y="365124"/>
            <a:ext cx="6436360" cy="1325880"/>
          </a:xfrm>
          <a:prstGeom prst="rect">
            <a:avLst/>
          </a:prstGeom>
          <a:noFill/>
          <a:ln>
            <a:noFill/>
          </a:ln>
        </p:spPr>
        <p:txBody>
          <a:bodyPr spcFirstLastPara="1" wrap="square" lIns="91425" tIns="45700" rIns="91425" bIns="45700" anchor="b" anchorCtr="0">
            <a:noAutofit/>
          </a:bodyPr>
          <a:lstStyle/>
          <a:p>
            <a:pPr marL="0" lvl="0" indent="0" algn="l" rtl="0">
              <a:lnSpc>
                <a:spcPct val="244444"/>
              </a:lnSpc>
              <a:spcBef>
                <a:spcPts val="0"/>
              </a:spcBef>
              <a:spcAft>
                <a:spcPts val="0"/>
              </a:spcAft>
              <a:buClr>
                <a:srgbClr val="6D6B6B"/>
              </a:buClr>
              <a:buSzPts val="1800"/>
              <a:buNone/>
            </a:pPr>
            <a:r>
              <a:rPr lang="es-MX" sz="3600" b="0" dirty="0">
                <a:latin typeface="Open Sans SemiBold" panose="020B0706030804020204" pitchFamily="34" charset="0"/>
                <a:ea typeface="Open Sans SemiBold" panose="020B0706030804020204" pitchFamily="34" charset="0"/>
                <a:cs typeface="Open Sans SemiBold" panose="020B0706030804020204" pitchFamily="34" charset="0"/>
              </a:rPr>
              <a:t>Preguntas y Reflexión final </a:t>
            </a:r>
            <a:endParaRPr sz="36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48" name="Google Shape;548;p49"/>
          <p:cNvSpPr txBox="1">
            <a:spLocks noGrp="1"/>
          </p:cNvSpPr>
          <p:nvPr>
            <p:ph type="body" idx="4294967295"/>
          </p:nvPr>
        </p:nvSpPr>
        <p:spPr>
          <a:xfrm>
            <a:off x="838200" y="1691004"/>
            <a:ext cx="8061960" cy="3070225"/>
          </a:xfrm>
          <a:prstGeom prst="rect">
            <a:avLst/>
          </a:prstGeom>
          <a:noFill/>
          <a:ln>
            <a:noFill/>
          </a:ln>
        </p:spPr>
        <p:txBody>
          <a:bodyPr spcFirstLastPara="1" wrap="square" lIns="91425" tIns="45700" rIns="91425" bIns="45700" anchor="t" anchorCtr="0">
            <a:noAutofit/>
          </a:bodyPr>
          <a:lstStyle/>
          <a:p>
            <a:pPr marL="228600" lvl="0" indent="0" algn="l" rtl="0">
              <a:lnSpc>
                <a:spcPct val="122222"/>
              </a:lnSpc>
              <a:spcBef>
                <a:spcPts val="1800"/>
              </a:spcBef>
              <a:spcAft>
                <a:spcPts val="0"/>
              </a:spcAft>
              <a:buClr>
                <a:schemeClr val="dk1"/>
              </a:buClr>
              <a:buSzPct val="80000"/>
            </a:pPr>
            <a:r>
              <a:rPr lang="es-ES" sz="2400" dirty="0">
                <a:latin typeface="Open Sans" panose="020B0606030504020204" pitchFamily="34" charset="0"/>
                <a:ea typeface="Open Sans" panose="020B0606030504020204" pitchFamily="34" charset="0"/>
                <a:cs typeface="Open Sans" panose="020B0606030504020204" pitchFamily="34" charset="0"/>
              </a:rPr>
              <a:t>¡Gracias por estar con nosotros!</a:t>
            </a:r>
          </a:p>
          <a:p>
            <a:pPr marL="1143000" lvl="1" indent="-457200">
              <a:lnSpc>
                <a:spcPct val="122222"/>
              </a:lnSpc>
              <a:buSzPct val="80000"/>
              <a:buFont typeface="Wingdings" panose="05000000000000000000" pitchFamily="2" charset="2"/>
              <a:buChar char="q"/>
            </a:pPr>
            <a:r>
              <a:rPr lang="en-US" sz="2400" dirty="0">
                <a:latin typeface="Open Sans" panose="020B0606030504020204" pitchFamily="34" charset="0"/>
                <a:ea typeface="Open Sans" panose="020B0606030504020204" pitchFamily="34" charset="0"/>
                <a:cs typeface="Open Sans" panose="020B0606030504020204" pitchFamily="34" charset="0"/>
              </a:rPr>
              <a:t>Se </a:t>
            </a:r>
            <a:r>
              <a:rPr lang="en-US" sz="2400" dirty="0" err="1">
                <a:latin typeface="Open Sans" panose="020B0606030504020204" pitchFamily="34" charset="0"/>
                <a:ea typeface="Open Sans" panose="020B0606030504020204" pitchFamily="34" charset="0"/>
                <a:cs typeface="Open Sans" panose="020B0606030504020204" pitchFamily="34" charset="0"/>
              </a:rPr>
              <a:t>otorgará</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crédito</a:t>
            </a:r>
            <a:r>
              <a:rPr lang="en-US" sz="2400" dirty="0">
                <a:latin typeface="Open Sans" panose="020B0606030504020204" pitchFamily="34" charset="0"/>
                <a:ea typeface="Open Sans" panose="020B0606030504020204" pitchFamily="34" charset="0"/>
                <a:cs typeface="Open Sans" panose="020B0606030504020204" pitchFamily="34" charset="0"/>
              </a:rPr>
              <a:t> ORO</a:t>
            </a:r>
          </a:p>
          <a:p>
            <a:pPr marL="1143000" lvl="1" indent="-457200">
              <a:lnSpc>
                <a:spcPct val="122222"/>
              </a:lnSpc>
              <a:buSzPct val="80000"/>
              <a:buFont typeface="Wingdings" panose="05000000000000000000" pitchFamily="2" charset="2"/>
              <a:buChar char="q"/>
            </a:pPr>
            <a:r>
              <a:rPr lang="es-ES" sz="2400" dirty="0">
                <a:latin typeface="Open Sans" panose="020B0606030504020204" pitchFamily="34" charset="0"/>
                <a:ea typeface="Open Sans" panose="020B0606030504020204" pitchFamily="34" charset="0"/>
                <a:cs typeface="Open Sans" panose="020B0606030504020204" pitchFamily="34" charset="0"/>
              </a:rPr>
              <a:t>Por favor complete una evaluación</a:t>
            </a:r>
          </a:p>
          <a:p>
            <a:pPr marL="1143000" lvl="1" indent="-457200">
              <a:lnSpc>
                <a:spcPct val="122222"/>
              </a:lnSpc>
              <a:buSzPct val="80000"/>
              <a:buFont typeface="Wingdings" panose="05000000000000000000" pitchFamily="2" charset="2"/>
              <a:buChar char="q"/>
            </a:pPr>
            <a:r>
              <a:rPr lang="es-ES" sz="2400" dirty="0">
                <a:latin typeface="Open Sans" panose="020B0606030504020204" pitchFamily="34" charset="0"/>
                <a:ea typeface="Open Sans" panose="020B0606030504020204" pitchFamily="34" charset="0"/>
                <a:cs typeface="Open Sans" panose="020B0606030504020204" pitchFamily="34" charset="0"/>
              </a:rPr>
              <a:t>Escriba su nombre en el cuadro de chat.</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4"/>
          <p:cNvSpPr txBox="1">
            <a:spLocks noGrp="1"/>
          </p:cNvSpPr>
          <p:nvPr>
            <p:ph type="title"/>
          </p:nvPr>
        </p:nvSpPr>
        <p:spPr>
          <a:xfrm>
            <a:off x="1752600" y="2141307"/>
            <a:ext cx="8686800" cy="1287693"/>
          </a:xfrm>
          <a:prstGeom prst="rect">
            <a:avLst/>
          </a:prstGeom>
          <a:noFill/>
          <a:ln>
            <a:noFill/>
          </a:ln>
        </p:spPr>
        <p:txBody>
          <a:bodyPr spcFirstLastPara="1" wrap="square" lIns="91425" tIns="45700" rIns="91425" bIns="45700" anchor="b" anchorCtr="0">
            <a:noAutofit/>
          </a:bodyPr>
          <a:lstStyle/>
          <a:p>
            <a:pPr marL="0" marR="0" lvl="0" indent="0" algn="ctr" rtl="0">
              <a:lnSpc>
                <a:spcPct val="75000"/>
              </a:lnSpc>
              <a:spcBef>
                <a:spcPts val="0"/>
              </a:spcBef>
              <a:spcAft>
                <a:spcPts val="0"/>
              </a:spcAft>
              <a:buClr>
                <a:schemeClr val="dk1"/>
              </a:buClr>
              <a:buSzPts val="8000"/>
              <a:buFont typeface="Arial Black"/>
              <a:buNone/>
            </a:pPr>
            <a:r>
              <a:rPr lang="en-US" sz="5400" b="0" i="0" u="none" strike="noStrike" cap="none" dirty="0">
                <a:solidFill>
                  <a:schemeClr val="dk1"/>
                </a:solidFill>
                <a:latin typeface="Open Sans SemiBold" panose="020B0706030804020204" pitchFamily="34" charset="0"/>
                <a:ea typeface="Open Sans SemiBold" panose="020B0706030804020204" pitchFamily="34" charset="0"/>
                <a:cs typeface="Open Sans SemiBold" panose="020B0706030804020204" pitchFamily="34" charset="0"/>
                <a:sym typeface="Arial Black"/>
              </a:rPr>
              <a:t>¡Gracias!</a:t>
            </a:r>
            <a:endParaRPr sz="2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561dfbcf36_0_32"/>
          <p:cNvSpPr txBox="1">
            <a:spLocks noGrp="1"/>
          </p:cNvSpPr>
          <p:nvPr>
            <p:ph type="title"/>
          </p:nvPr>
        </p:nvSpPr>
        <p:spPr>
          <a:xfrm>
            <a:off x="520958" y="1156989"/>
            <a:ext cx="9817359" cy="236282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800"/>
              <a:buNone/>
            </a:pPr>
            <a:r>
              <a:rPr lang="en-US" dirty="0" err="1">
                <a:solidFill>
                  <a:srgbClr val="DC5867"/>
                </a:solidFill>
                <a:latin typeface="Open Sans" panose="020B0606030504020204" pitchFamily="34" charset="0"/>
                <a:ea typeface="Open Sans" panose="020B0606030504020204" pitchFamily="34" charset="0"/>
                <a:cs typeface="Open Sans" panose="020B0606030504020204" pitchFamily="34" charset="0"/>
                <a:sym typeface="Arial"/>
              </a:rPr>
              <a:t>Propósito</a:t>
            </a:r>
            <a:r>
              <a:rPr lang="en-US" dirty="0">
                <a:solidFill>
                  <a:srgbClr val="DC5867"/>
                </a:solidFill>
                <a:latin typeface="Open Sans" panose="020B0606030504020204" pitchFamily="34" charset="0"/>
                <a:ea typeface="Open Sans" panose="020B0606030504020204" pitchFamily="34" charset="0"/>
                <a:cs typeface="Open Sans" panose="020B0606030504020204" pitchFamily="34" charset="0"/>
                <a:sym typeface="Arial"/>
              </a:rPr>
              <a:t> de Spark</a:t>
            </a:r>
            <a:endParaRPr dirty="0">
              <a:solidFill>
                <a:srgbClr val="DC5867"/>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5"/>
          <p:cNvSpPr txBox="1">
            <a:spLocks noGrp="1"/>
          </p:cNvSpPr>
          <p:nvPr>
            <p:ph type="title"/>
          </p:nvPr>
        </p:nvSpPr>
        <p:spPr>
          <a:xfrm>
            <a:off x="433133" y="783819"/>
            <a:ext cx="5662867" cy="879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Open Sans ExtraBold"/>
              <a:buNone/>
            </a:pPr>
            <a:r>
              <a:rPr lang="en-US" sz="3800" b="0" dirty="0" err="1">
                <a:solidFill>
                  <a:schemeClr val="dk2"/>
                </a:solidFill>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Propósito</a:t>
            </a:r>
            <a:r>
              <a:rPr lang="en-US" sz="3800" b="0" dirty="0">
                <a:solidFill>
                  <a:schemeClr val="dk2"/>
                </a:solidFill>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 de Spark</a:t>
            </a:r>
            <a:endParaRPr sz="3800" b="0" dirty="0">
              <a:solidFill>
                <a:schemeClr val="dk2"/>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 name="Picture 1">
            <a:extLst>
              <a:ext uri="{FF2B5EF4-FFF2-40B4-BE49-F238E27FC236}">
                <a16:creationId xmlns:a16="http://schemas.microsoft.com/office/drawing/2014/main" id="{AF7CAFDC-71E2-19D3-3002-9E1AA212DF6B}"/>
              </a:ext>
            </a:extLst>
          </p:cNvPr>
          <p:cNvPicPr>
            <a:picLocks noChangeAspect="1"/>
          </p:cNvPicPr>
          <p:nvPr/>
        </p:nvPicPr>
        <p:blipFill>
          <a:blip r:embed="rId3"/>
          <a:stretch>
            <a:fillRect/>
          </a:stretch>
        </p:blipFill>
        <p:spPr>
          <a:xfrm>
            <a:off x="110612" y="1999563"/>
            <a:ext cx="11734800" cy="34004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7"/>
          <p:cNvSpPr txBox="1">
            <a:spLocks noGrp="1"/>
          </p:cNvSpPr>
          <p:nvPr>
            <p:ph type="title"/>
          </p:nvPr>
        </p:nvSpPr>
        <p:spPr>
          <a:xfrm>
            <a:off x="259798" y="498963"/>
            <a:ext cx="8433265" cy="93171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Open Sans ExtraBold"/>
              <a:buNone/>
            </a:pPr>
            <a:r>
              <a:rPr lang="es-ES"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Beneficios de participar en </a:t>
            </a:r>
            <a:r>
              <a:rPr lang="es-ES" sz="3800" b="0" dirty="0" err="1">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Spark</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6" name="Google Shape;326;p7"/>
          <p:cNvSpPr txBox="1">
            <a:spLocks noGrp="1"/>
          </p:cNvSpPr>
          <p:nvPr>
            <p:ph type="body" idx="1"/>
          </p:nvPr>
        </p:nvSpPr>
        <p:spPr>
          <a:xfrm>
            <a:off x="259798" y="1489758"/>
            <a:ext cx="10445885" cy="4288370"/>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Clr>
                <a:schemeClr val="dk1"/>
              </a:buClr>
              <a:buSzPct val="80000"/>
              <a:buFont typeface="Wingdings" panose="05000000000000000000" pitchFamily="2" charset="2"/>
              <a:buChar char="q"/>
            </a:pPr>
            <a:r>
              <a:rPr lang="es-ES" sz="2400" dirty="0">
                <a:latin typeface="Open Sans"/>
                <a:ea typeface="Open Sans"/>
                <a:cs typeface="Open Sans"/>
                <a:sym typeface="Open Sans"/>
              </a:rPr>
              <a:t>Reconocimiento profesional</a:t>
            </a:r>
          </a:p>
          <a:p>
            <a:pPr marL="457200" lvl="0" indent="-457200" algn="l" rtl="0">
              <a:lnSpc>
                <a:spcPct val="150000"/>
              </a:lnSpc>
              <a:spcBef>
                <a:spcPts val="0"/>
              </a:spcBef>
              <a:spcAft>
                <a:spcPts val="0"/>
              </a:spcAft>
              <a:buClr>
                <a:schemeClr val="dk1"/>
              </a:buClr>
              <a:buSzPct val="80000"/>
              <a:buFont typeface="Wingdings" panose="05000000000000000000" pitchFamily="2" charset="2"/>
              <a:buChar char="q"/>
            </a:pPr>
            <a:r>
              <a:rPr lang="es-ES" sz="2400" dirty="0">
                <a:latin typeface="Open Sans"/>
                <a:ea typeface="Open Sans"/>
                <a:cs typeface="Open Sans"/>
                <a:sym typeface="Open Sans"/>
              </a:rPr>
              <a:t>Mejora del programa</a:t>
            </a:r>
          </a:p>
          <a:p>
            <a:pPr marL="457200" lvl="0" indent="-457200" algn="l" rtl="0">
              <a:lnSpc>
                <a:spcPct val="150000"/>
              </a:lnSpc>
              <a:spcBef>
                <a:spcPts val="0"/>
              </a:spcBef>
              <a:spcAft>
                <a:spcPts val="0"/>
              </a:spcAft>
              <a:buClr>
                <a:schemeClr val="dk1"/>
              </a:buClr>
              <a:buSzPct val="80000"/>
              <a:buFont typeface="Wingdings" panose="05000000000000000000" pitchFamily="2" charset="2"/>
              <a:buChar char="q"/>
            </a:pPr>
            <a:r>
              <a:rPr lang="es-ES" sz="2400" dirty="0">
                <a:latin typeface="Open Sans"/>
                <a:ea typeface="Open Sans"/>
                <a:cs typeface="Open Sans"/>
                <a:sym typeface="Open Sans"/>
              </a:rPr>
              <a:t>Apoyos e incentivos financieros</a:t>
            </a:r>
          </a:p>
          <a:p>
            <a:pPr marL="457200" lvl="0" indent="-457200" algn="l" rtl="0">
              <a:lnSpc>
                <a:spcPct val="150000"/>
              </a:lnSpc>
              <a:spcBef>
                <a:spcPts val="0"/>
              </a:spcBef>
              <a:spcAft>
                <a:spcPts val="0"/>
              </a:spcAft>
              <a:buClr>
                <a:schemeClr val="dk1"/>
              </a:buClr>
              <a:buSzPct val="80000"/>
              <a:buFont typeface="Wingdings" panose="05000000000000000000" pitchFamily="2" charset="2"/>
              <a:buChar char="q"/>
            </a:pPr>
            <a:r>
              <a:rPr lang="es-ES" sz="2400" dirty="0">
                <a:latin typeface="Open Sans"/>
                <a:ea typeface="Open Sans"/>
                <a:cs typeface="Open Sans"/>
                <a:sym typeface="Open Sans"/>
              </a:rPr>
              <a:t>Comercialización para familias y su comunidad</a:t>
            </a:r>
          </a:p>
          <a:p>
            <a:pPr marL="457200" lvl="0" indent="-457200" algn="l" rtl="0">
              <a:lnSpc>
                <a:spcPct val="100000"/>
              </a:lnSpc>
              <a:spcBef>
                <a:spcPts val="0"/>
              </a:spcBef>
              <a:spcAft>
                <a:spcPts val="0"/>
              </a:spcAft>
              <a:buClr>
                <a:schemeClr val="dk1"/>
              </a:buClr>
              <a:buSzPct val="80000"/>
              <a:buFont typeface="Wingdings" panose="05000000000000000000" pitchFamily="2" charset="2"/>
              <a:buChar char="q"/>
            </a:pPr>
            <a:endParaRPr lang="es-ES" sz="2400" dirty="0">
              <a:latin typeface="Open Sans"/>
              <a:ea typeface="Open Sans"/>
              <a:cs typeface="Open Sans"/>
              <a:sym typeface="Open Sans"/>
            </a:endParaRPr>
          </a:p>
          <a:p>
            <a:pPr marL="0" lvl="0" indent="0" algn="l" rtl="0">
              <a:lnSpc>
                <a:spcPct val="100000"/>
              </a:lnSpc>
              <a:spcBef>
                <a:spcPts val="0"/>
              </a:spcBef>
              <a:spcAft>
                <a:spcPts val="0"/>
              </a:spcAft>
              <a:buClr>
                <a:schemeClr val="dk1"/>
              </a:buClr>
              <a:buSzPct val="80000"/>
            </a:pPr>
            <a:r>
              <a:rPr lang="en-US" sz="2400" dirty="0">
                <a:latin typeface="Open Sans"/>
                <a:ea typeface="Open Sans"/>
                <a:cs typeface="Open Sans"/>
                <a:sym typeface="Open Sans"/>
              </a:rPr>
              <a:t> </a:t>
            </a:r>
            <a:r>
              <a:rPr lang="en-US" sz="2400" i="1" dirty="0">
                <a:latin typeface="Open Sans"/>
                <a:ea typeface="Open Sans"/>
                <a:cs typeface="Open Sans"/>
                <a:sym typeface="Open Sans"/>
              </a:rPr>
              <a:t>. . . </a:t>
            </a:r>
            <a:r>
              <a:rPr lang="es-ES" sz="2400" i="1" dirty="0">
                <a:latin typeface="Open Sans"/>
                <a:ea typeface="Open Sans"/>
                <a:cs typeface="Open Sans"/>
                <a:sym typeface="Open Sans"/>
              </a:rPr>
              <a:t>¡Una manera de ayudar a demostrar que te preocupas por tener el mejor programa posible!</a:t>
            </a:r>
            <a:endParaRPr dirty="0">
              <a:latin typeface="Open Sans"/>
              <a:ea typeface="Open Sans"/>
              <a:cs typeface="Open Sans"/>
              <a:sym typeface="Open Sans"/>
            </a:endParaRPr>
          </a:p>
          <a:p>
            <a:pPr marL="457200" lvl="0" indent="-279400" algn="l" rtl="0">
              <a:lnSpc>
                <a:spcPct val="128571"/>
              </a:lnSpc>
              <a:spcBef>
                <a:spcPts val="1800"/>
              </a:spcBef>
              <a:spcAft>
                <a:spcPts val="0"/>
              </a:spcAft>
              <a:buClr>
                <a:schemeClr val="dk1"/>
              </a:buClr>
              <a:buSzPts val="2800"/>
              <a:buFont typeface="Arial"/>
              <a:buNone/>
            </a:pP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4"/>
          <p:cNvSpPr txBox="1">
            <a:spLocks noGrp="1"/>
          </p:cNvSpPr>
          <p:nvPr>
            <p:ph type="title"/>
          </p:nvPr>
        </p:nvSpPr>
        <p:spPr>
          <a:xfrm>
            <a:off x="807566" y="525158"/>
            <a:ext cx="8687022" cy="82315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1800"/>
              <a:buNone/>
            </a:pPr>
            <a:r>
              <a:rPr lang="es-ES"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¿Quién puede participar en </a:t>
            </a:r>
            <a:r>
              <a:rPr lang="es-ES" sz="3800" b="0" dirty="0" err="1">
                <a:latin typeface="Open Sans SemiBold" panose="020B0706030804020204" pitchFamily="34" charset="0"/>
                <a:ea typeface="Open Sans SemiBold" panose="020B0706030804020204" pitchFamily="34" charset="0"/>
                <a:cs typeface="Open Sans SemiBold" panose="020B0706030804020204" pitchFamily="34" charset="0"/>
                <a:sym typeface="Open Sans"/>
              </a:rPr>
              <a:t>Spark</a:t>
            </a:r>
            <a:r>
              <a:rPr lang="es-ES"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a:rPr>
              <a:t>?</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0" name="Google Shape;320;p14"/>
          <p:cNvSpPr txBox="1">
            <a:spLocks noGrp="1"/>
          </p:cNvSpPr>
          <p:nvPr>
            <p:ph type="body" idx="1"/>
          </p:nvPr>
        </p:nvSpPr>
        <p:spPr>
          <a:xfrm>
            <a:off x="276224" y="1348308"/>
            <a:ext cx="11008547" cy="4611428"/>
          </a:xfrm>
          <a:prstGeom prst="rect">
            <a:avLst/>
          </a:prstGeom>
          <a:noFill/>
          <a:ln>
            <a:noFill/>
          </a:ln>
        </p:spPr>
        <p:txBody>
          <a:bodyPr spcFirstLastPara="1" wrap="square" lIns="91425" tIns="45700" rIns="91425" bIns="45700" anchor="t" anchorCtr="0">
            <a:noAutofit/>
          </a:bodyPr>
          <a:lstStyle/>
          <a:p>
            <a:pPr lvl="0">
              <a:lnSpc>
                <a:spcPct val="100000"/>
              </a:lnSpc>
            </a:pPr>
            <a:r>
              <a:rPr lang="es-ES" sz="2400" dirty="0">
                <a:latin typeface="Open Sans" panose="020B0606030504020204" pitchFamily="34" charset="0"/>
                <a:ea typeface="Open Sans" panose="020B0606030504020204" pitchFamily="34" charset="0"/>
                <a:cs typeface="Open Sans" panose="020B0606030504020204" pitchFamily="34" charset="0"/>
                <a:sym typeface="Open Sans"/>
              </a:rPr>
              <a:t>Para ser elegible para participar en </a:t>
            </a:r>
            <a:r>
              <a:rPr lang="es-ES" sz="2400" dirty="0" err="1">
                <a:latin typeface="Open Sans" panose="020B0606030504020204" pitchFamily="34" charset="0"/>
                <a:ea typeface="Open Sans" panose="020B0606030504020204" pitchFamily="34" charset="0"/>
                <a:cs typeface="Open Sans" panose="020B0606030504020204" pitchFamily="34" charset="0"/>
                <a:sym typeface="Open Sans"/>
              </a:rPr>
              <a:t>Spark</a:t>
            </a:r>
            <a:r>
              <a:rPr lang="es-ES" sz="2400" dirty="0">
                <a:latin typeface="Open Sans" panose="020B0606030504020204" pitchFamily="34" charset="0"/>
                <a:ea typeface="Open Sans" panose="020B0606030504020204" pitchFamily="34" charset="0"/>
                <a:cs typeface="Open Sans" panose="020B0606030504020204" pitchFamily="34" charset="0"/>
                <a:sym typeface="Open Sans"/>
              </a:rPr>
              <a:t>, los programas deben:</a:t>
            </a:r>
          </a:p>
          <a:p>
            <a:pPr marL="571500" lvl="0" indent="-342900">
              <a:lnSpc>
                <a:spcPct val="100000"/>
              </a:lnSpc>
              <a:buFont typeface="Wingdings" panose="05000000000000000000" pitchFamily="2" charset="2"/>
              <a:buChar char="q"/>
            </a:pPr>
            <a:r>
              <a:rPr lang="es-ES" sz="24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Cumplir con los requisitos de cumplimiento del Departamento de Atención y Aprendizaje Temprano</a:t>
            </a:r>
          </a:p>
          <a:p>
            <a:pPr marL="571500" lvl="0" indent="-342900">
              <a:lnSpc>
                <a:spcPct val="100000"/>
              </a:lnSpc>
              <a:buFont typeface="Wingdings" panose="05000000000000000000" pitchFamily="2" charset="2"/>
              <a:buChar char="q"/>
            </a:pPr>
            <a:r>
              <a:rPr lang="es-ES" sz="24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Tener licencia</a:t>
            </a:r>
            <a:r>
              <a:rPr lang="en-US" sz="2400" b="1" dirty="0">
                <a:latin typeface="Open Sans" panose="020B0606030504020204" pitchFamily="34" charset="0"/>
                <a:ea typeface="Open Sans" panose="020B0606030504020204" pitchFamily="34" charset="0"/>
                <a:cs typeface="Open Sans" panose="020B0606030504020204" pitchFamily="34" charset="0"/>
                <a:sym typeface="Open Sans"/>
              </a:rPr>
              <a:t>      </a:t>
            </a:r>
          </a:p>
          <a:p>
            <a:pPr marL="228600" lvl="0" indent="0">
              <a:lnSpc>
                <a:spcPct val="100000"/>
              </a:lnSpc>
            </a:pPr>
            <a:r>
              <a:rPr lang="en-US" sz="2000" b="1" dirty="0">
                <a:latin typeface="Open Sans" panose="020B0606030504020204" pitchFamily="34" charset="0"/>
                <a:ea typeface="Open Sans" panose="020B0606030504020204" pitchFamily="34" charset="0"/>
                <a:cs typeface="Open Sans" panose="020B0606030504020204" pitchFamily="34" charset="0"/>
                <a:sym typeface="Open Sans"/>
              </a:rPr>
              <a:t>	O</a:t>
            </a:r>
            <a:endParaRPr sz="2000" dirty="0">
              <a:latin typeface="Open Sans" panose="020B0606030504020204" pitchFamily="34" charset="0"/>
              <a:ea typeface="Open Sans" panose="020B0606030504020204" pitchFamily="34" charset="0"/>
              <a:cs typeface="Open Sans" panose="020B0606030504020204" pitchFamily="34" charset="0"/>
            </a:endParaRPr>
          </a:p>
          <a:p>
            <a:pPr marL="685800" lvl="0" indent="-457200">
              <a:lnSpc>
                <a:spcPct val="100000"/>
              </a:lnSpc>
              <a:buFont typeface="Wingdings" panose="05000000000000000000" pitchFamily="2" charset="2"/>
              <a:buChar char="q"/>
            </a:pP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Ser </a:t>
            </a:r>
            <a:r>
              <a:rPr lang="en-US" sz="2400" dirty="0" err="1">
                <a:latin typeface="Open Sans" panose="020B0606030504020204" pitchFamily="34" charset="0"/>
                <a:ea typeface="Open Sans" panose="020B0606030504020204" pitchFamily="34" charset="0"/>
                <a:cs typeface="Open Sans" panose="020B0606030504020204" pitchFamily="34" charset="0"/>
                <a:sym typeface="Open Sans"/>
              </a:rPr>
              <a:t>operado</a:t>
            </a: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 </a:t>
            </a:r>
            <a:r>
              <a:rPr lang="en-US" sz="2400" dirty="0" err="1">
                <a:latin typeface="Open Sans" panose="020B0606030504020204" pitchFamily="34" charset="0"/>
                <a:ea typeface="Open Sans" panose="020B0606030504020204" pitchFamily="34" charset="0"/>
                <a:cs typeface="Open Sans" panose="020B0606030504020204" pitchFamily="34" charset="0"/>
                <a:sym typeface="Open Sans"/>
              </a:rPr>
              <a:t>por</a:t>
            </a: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 un </a:t>
            </a:r>
            <a:r>
              <a:rPr lang="en-US" sz="2400" dirty="0" err="1">
                <a:latin typeface="Open Sans" panose="020B0606030504020204" pitchFamily="34" charset="0"/>
                <a:ea typeface="Open Sans" panose="020B0606030504020204" pitchFamily="34" charset="0"/>
                <a:cs typeface="Open Sans" panose="020B0606030504020204" pitchFamily="34" charset="0"/>
                <a:sym typeface="Open Sans"/>
              </a:rPr>
              <a:t>distrito</a:t>
            </a: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 escolar u </a:t>
            </a:r>
            <a:r>
              <a:rPr lang="en-US" sz="2400" dirty="0" err="1">
                <a:latin typeface="Open Sans" panose="020B0606030504020204" pitchFamily="34" charset="0"/>
                <a:ea typeface="Open Sans" panose="020B0606030504020204" pitchFamily="34" charset="0"/>
                <a:cs typeface="Open Sans" panose="020B0606030504020204" pitchFamily="34" charset="0"/>
                <a:sym typeface="Open Sans"/>
              </a:rPr>
              <a:t>otras</a:t>
            </a: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 </a:t>
            </a:r>
            <a:r>
              <a:rPr lang="en-US" sz="2400" dirty="0" err="1">
                <a:latin typeface="Open Sans" panose="020B0606030504020204" pitchFamily="34" charset="0"/>
                <a:ea typeface="Open Sans" panose="020B0606030504020204" pitchFamily="34" charset="0"/>
                <a:cs typeface="Open Sans" panose="020B0606030504020204" pitchFamily="34" charset="0"/>
                <a:sym typeface="Open Sans"/>
              </a:rPr>
              <a:t>agencias</a:t>
            </a: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 </a:t>
            </a:r>
            <a:r>
              <a:rPr lang="en-US" sz="2400" dirty="0" err="1">
                <a:latin typeface="Open Sans" panose="020B0606030504020204" pitchFamily="34" charset="0"/>
                <a:ea typeface="Open Sans" panose="020B0606030504020204" pitchFamily="34" charset="0"/>
                <a:cs typeface="Open Sans" panose="020B0606030504020204" pitchFamily="34" charset="0"/>
                <a:sym typeface="Open Sans"/>
              </a:rPr>
              <a:t>gubernamentales</a:t>
            </a: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 que </a:t>
            </a:r>
            <a:r>
              <a:rPr lang="en-US" sz="2400" dirty="0" err="1">
                <a:latin typeface="Open Sans" panose="020B0606030504020204" pitchFamily="34" charset="0"/>
                <a:ea typeface="Open Sans" panose="020B0606030504020204" pitchFamily="34" charset="0"/>
                <a:cs typeface="Open Sans" panose="020B0606030504020204" pitchFamily="34" charset="0"/>
                <a:sym typeface="Open Sans"/>
              </a:rPr>
              <a:t>estén</a:t>
            </a: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 </a:t>
            </a:r>
            <a:r>
              <a:rPr lang="en-US" sz="2400" dirty="0" err="1">
                <a:latin typeface="Open Sans" panose="020B0606030504020204" pitchFamily="34" charset="0"/>
                <a:ea typeface="Open Sans" panose="020B0606030504020204" pitchFamily="34" charset="0"/>
                <a:cs typeface="Open Sans" panose="020B0606030504020204" pitchFamily="34" charset="0"/>
                <a:sym typeface="Open Sans"/>
              </a:rPr>
              <a:t>exentas</a:t>
            </a:r>
            <a:r>
              <a:rPr lang="en-US" sz="2400" dirty="0">
                <a:latin typeface="Open Sans" panose="020B0606030504020204" pitchFamily="34" charset="0"/>
                <a:ea typeface="Open Sans" panose="020B0606030504020204" pitchFamily="34" charset="0"/>
                <a:cs typeface="Open Sans" panose="020B0606030504020204" pitchFamily="34" charset="0"/>
                <a:sym typeface="Open Sans"/>
              </a:rPr>
              <a:t> de </a:t>
            </a:r>
            <a:r>
              <a:rPr lang="en-US" sz="2400" dirty="0" err="1">
                <a:latin typeface="Open Sans" panose="020B0606030504020204" pitchFamily="34" charset="0"/>
                <a:ea typeface="Open Sans" panose="020B0606030504020204" pitchFamily="34" charset="0"/>
                <a:cs typeface="Open Sans" panose="020B0606030504020204" pitchFamily="34" charset="0"/>
                <a:sym typeface="Open Sans"/>
              </a:rPr>
              <a:t>licencia</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4"/>
          <p:cNvSpPr txBox="1">
            <a:spLocks noGrp="1"/>
          </p:cNvSpPr>
          <p:nvPr>
            <p:ph type="title"/>
          </p:nvPr>
        </p:nvSpPr>
        <p:spPr>
          <a:xfrm>
            <a:off x="858277" y="521621"/>
            <a:ext cx="7943850" cy="823150"/>
          </a:xfrm>
          <a:prstGeom prst="rect">
            <a:avLst/>
          </a:prstGeom>
          <a:noFill/>
          <a:ln>
            <a:noFill/>
          </a:ln>
        </p:spPr>
        <p:txBody>
          <a:bodyPr spcFirstLastPara="1" wrap="square" lIns="91425" tIns="45700" rIns="91425" bIns="45700" anchor="b" anchorCtr="0">
            <a:noAutofit/>
          </a:bodyPr>
          <a:lstStyle/>
          <a:p>
            <a:pPr marL="0" lvl="0" indent="0" algn="l" rtl="0">
              <a:lnSpc>
                <a:spcPct val="244444"/>
              </a:lnSpc>
              <a:spcBef>
                <a:spcPts val="0"/>
              </a:spcBef>
              <a:spcAft>
                <a:spcPts val="0"/>
              </a:spcAft>
              <a:buClr>
                <a:srgbClr val="6D6B6B"/>
              </a:buClr>
              <a:buSzPts val="1800"/>
              <a:buNone/>
            </a:pPr>
            <a:r>
              <a:rPr lang="en-US" sz="3600" b="0" dirty="0" err="1">
                <a:latin typeface="Open Sans SemiBold" panose="020B0706030804020204" pitchFamily="34" charset="0"/>
                <a:ea typeface="Open Sans SemiBold" panose="020B0706030804020204" pitchFamily="34" charset="0"/>
                <a:cs typeface="Open Sans SemiBold" panose="020B0706030804020204" pitchFamily="34" charset="0"/>
              </a:rPr>
              <a:t>Rediseño</a:t>
            </a:r>
            <a:r>
              <a:rPr lang="en-US" sz="3600" b="0" dirty="0">
                <a:latin typeface="Open Sans SemiBold" panose="020B0706030804020204" pitchFamily="34" charset="0"/>
                <a:ea typeface="Open Sans SemiBold" panose="020B0706030804020204" pitchFamily="34" charset="0"/>
                <a:cs typeface="Open Sans SemiBold" panose="020B0706030804020204" pitchFamily="34" charset="0"/>
              </a:rPr>
              <a:t> de Spark</a:t>
            </a:r>
            <a:endParaRPr sz="36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0" name="Google Shape;320;p14"/>
          <p:cNvSpPr txBox="1">
            <a:spLocks noGrp="1"/>
          </p:cNvSpPr>
          <p:nvPr>
            <p:ph type="body" idx="1"/>
          </p:nvPr>
        </p:nvSpPr>
        <p:spPr>
          <a:xfrm>
            <a:off x="276225" y="1344771"/>
            <a:ext cx="9692640" cy="4167438"/>
          </a:xfrm>
          <a:prstGeom prst="rect">
            <a:avLst/>
          </a:prstGeom>
          <a:noFill/>
          <a:ln>
            <a:noFill/>
          </a:ln>
        </p:spPr>
        <p:txBody>
          <a:bodyPr spcFirstLastPara="1" wrap="square" lIns="91425" tIns="45700" rIns="91425" bIns="45700" anchor="t" anchorCtr="0">
            <a:noAutofit/>
          </a:bodyPr>
          <a:lstStyle/>
          <a:p>
            <a:pPr marL="571500" indent="-342900">
              <a:lnSpc>
                <a:spcPct val="100000"/>
              </a:lnSpc>
              <a:spcBef>
                <a:spcPts val="0"/>
              </a:spcBef>
              <a:spcAft>
                <a:spcPts val="600"/>
              </a:spcAft>
              <a:buFont typeface="Arial" panose="020B0604020202020204" pitchFamily="34" charset="0"/>
              <a:buChar char="•"/>
            </a:pPr>
            <a:r>
              <a:rPr lang="es-ES" sz="2400" dirty="0">
                <a:latin typeface="Open Sans" panose="020B0606030504020204" pitchFamily="34" charset="0"/>
                <a:ea typeface="Open Sans" panose="020B0606030504020204" pitchFamily="34" charset="0"/>
                <a:cs typeface="Open Sans" panose="020B0606030504020204" pitchFamily="34" charset="0"/>
              </a:rPr>
              <a:t>Spark está en proceso de ser rediseñado mediante un modelo de participación comunitaria.</a:t>
            </a:r>
          </a:p>
          <a:p>
            <a:pPr marL="1028700" lvl="1">
              <a:lnSpc>
                <a:spcPct val="100000"/>
              </a:lnSpc>
              <a:spcBef>
                <a:spcPts val="0"/>
              </a:spcBef>
              <a:spcAft>
                <a:spcPts val="600"/>
              </a:spcAft>
              <a:buFont typeface="Arial" panose="020B0604020202020204" pitchFamily="34" charset="0"/>
              <a:buChar char="•"/>
            </a:pPr>
            <a:r>
              <a:rPr lang="es-ES" sz="1800" dirty="0">
                <a:latin typeface="Open Sans" panose="020B0606030504020204" pitchFamily="34" charset="0"/>
                <a:ea typeface="Open Sans" panose="020B0606030504020204" pitchFamily="34" charset="0"/>
                <a:cs typeface="Open Sans" panose="020B0606030504020204" pitchFamily="34" charset="0"/>
              </a:rPr>
              <a:t>Se están recopilando opiniones de proveedores, padres y otras personas en el campo de ECE que representan una amplia gama de tipos de programas, roles, raza, origen étnico, idioma y área geográfica.</a:t>
            </a:r>
          </a:p>
          <a:p>
            <a:pPr marL="571500" indent="-342900">
              <a:lnSpc>
                <a:spcPct val="100000"/>
              </a:lnSpc>
              <a:spcBef>
                <a:spcPts val="0"/>
              </a:spcBef>
              <a:spcAft>
                <a:spcPts val="600"/>
              </a:spcAft>
              <a:buFont typeface="Arial" panose="020B0604020202020204" pitchFamily="34" charset="0"/>
              <a:buChar char="•"/>
            </a:pPr>
            <a:r>
              <a:rPr lang="es-ES" sz="2400" dirty="0">
                <a:latin typeface="Open Sans" panose="020B0606030504020204" pitchFamily="34" charset="0"/>
                <a:ea typeface="Open Sans" panose="020B0606030504020204" pitchFamily="34" charset="0"/>
                <a:cs typeface="Open Sans" panose="020B0606030504020204" pitchFamily="34" charset="0"/>
              </a:rPr>
              <a:t>La atención se centrará en la mejora continua de la calidad y en un sistema que sea:</a:t>
            </a:r>
          </a:p>
          <a:p>
            <a:pPr marL="1028700" lvl="1">
              <a:lnSpc>
                <a:spcPct val="100000"/>
              </a:lnSpc>
              <a:spcBef>
                <a:spcPts val="0"/>
              </a:spcBef>
              <a:spcAft>
                <a:spcPts val="600"/>
              </a:spcAft>
              <a:buFont typeface="Arial" panose="020B0604020202020204" pitchFamily="34" charset="0"/>
              <a:buChar char="•"/>
            </a:pPr>
            <a:r>
              <a:rPr lang="es-ES" sz="1800" dirty="0">
                <a:latin typeface="Open Sans" panose="020B0606030504020204" pitchFamily="34" charset="0"/>
                <a:ea typeface="Open Sans" panose="020B0606030504020204" pitchFamily="34" charset="0"/>
                <a:cs typeface="Open Sans" panose="020B0606030504020204" pitchFamily="34" charset="0"/>
              </a:rPr>
              <a:t>inclusivo</a:t>
            </a:r>
          </a:p>
          <a:p>
            <a:pPr marL="1028700" lvl="1">
              <a:lnSpc>
                <a:spcPct val="100000"/>
              </a:lnSpc>
              <a:spcBef>
                <a:spcPts val="0"/>
              </a:spcBef>
              <a:spcAft>
                <a:spcPts val="600"/>
              </a:spcAft>
              <a:buFont typeface="Arial" panose="020B0604020202020204" pitchFamily="34" charset="0"/>
              <a:buChar char="•"/>
            </a:pPr>
            <a:r>
              <a:rPr lang="es-ES" sz="1800" dirty="0">
                <a:latin typeface="Open Sans" panose="020B0606030504020204" pitchFamily="34" charset="0"/>
                <a:ea typeface="Open Sans" panose="020B0606030504020204" pitchFamily="34" charset="0"/>
                <a:cs typeface="Open Sans" panose="020B0606030504020204" pitchFamily="34" charset="0"/>
              </a:rPr>
              <a:t>equitativo</a:t>
            </a:r>
          </a:p>
          <a:p>
            <a:pPr marL="1028700" lvl="1">
              <a:lnSpc>
                <a:spcPct val="100000"/>
              </a:lnSpc>
              <a:spcBef>
                <a:spcPts val="0"/>
              </a:spcBef>
              <a:spcAft>
                <a:spcPts val="600"/>
              </a:spcAft>
              <a:buFont typeface="Arial" panose="020B0604020202020204" pitchFamily="34" charset="0"/>
              <a:buChar char="•"/>
            </a:pPr>
            <a:r>
              <a:rPr lang="es-ES" sz="1800" dirty="0">
                <a:latin typeface="Open Sans" panose="020B0606030504020204" pitchFamily="34" charset="0"/>
                <a:ea typeface="Open Sans" panose="020B0606030504020204" pitchFamily="34" charset="0"/>
                <a:cs typeface="Open Sans" panose="020B0606030504020204" pitchFamily="34" charset="0"/>
              </a:rPr>
              <a:t>apoya los programas de aprendizaje temprano y las familias para ofrecer las mejores experiencias de aprendizaje temprano posibles a los niños.</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0036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7"/>
          <p:cNvSpPr txBox="1">
            <a:spLocks noGrp="1"/>
          </p:cNvSpPr>
          <p:nvPr>
            <p:ph type="title"/>
          </p:nvPr>
        </p:nvSpPr>
        <p:spPr>
          <a:xfrm>
            <a:off x="259798" y="498963"/>
            <a:ext cx="8834098" cy="93171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6D6B6B"/>
              </a:buClr>
              <a:buSzPts val="4400"/>
              <a:buFont typeface="Open Sans ExtraBold"/>
              <a:buNone/>
            </a:pPr>
            <a:r>
              <a:rPr lang="en-US" sz="3800" b="0" dirty="0" err="1">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Participación</a:t>
            </a:r>
            <a:r>
              <a:rPr lang="en-US" sz="3800" b="0" dirty="0">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 de Spark </a:t>
            </a:r>
            <a:r>
              <a:rPr lang="en-US" sz="3800" b="0" dirty="0" err="1">
                <a:latin typeface="Open Sans SemiBold" panose="020B0706030804020204" pitchFamily="34" charset="0"/>
                <a:ea typeface="Open Sans SemiBold" panose="020B0706030804020204" pitchFamily="34" charset="0"/>
                <a:cs typeface="Open Sans SemiBold" panose="020B0706030804020204" pitchFamily="34" charset="0"/>
                <a:sym typeface="Open Sans ExtraBold"/>
              </a:rPr>
              <a:t>actualmente</a:t>
            </a:r>
            <a:endParaRPr sz="3800" b="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6" name="Google Shape;326;p7"/>
          <p:cNvSpPr txBox="1">
            <a:spLocks noGrp="1"/>
          </p:cNvSpPr>
          <p:nvPr>
            <p:ph type="body" idx="1"/>
          </p:nvPr>
        </p:nvSpPr>
        <p:spPr>
          <a:xfrm>
            <a:off x="259798" y="1665962"/>
            <a:ext cx="10445885" cy="4112166"/>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spcAft>
                <a:spcPts val="1200"/>
              </a:spcAft>
              <a:buSzPct val="130000"/>
              <a:buFont typeface="Arial" panose="020B0604020202020204" pitchFamily="34" charset="0"/>
              <a:buChar char="•"/>
            </a:pPr>
            <a:r>
              <a:rPr lang="es-ES" sz="2400" dirty="0">
                <a:latin typeface="Open Sans"/>
                <a:ea typeface="Open Sans"/>
                <a:cs typeface="Open Sans"/>
                <a:sym typeface="Open Sans"/>
              </a:rPr>
              <a:t>Los programas completan un portafolio para lograr una calificación de 3, 4 o 5 estrellas</a:t>
            </a:r>
          </a:p>
          <a:p>
            <a:pPr marL="342900" lvl="0" indent="-342900">
              <a:lnSpc>
                <a:spcPct val="100000"/>
              </a:lnSpc>
              <a:spcBef>
                <a:spcPts val="0"/>
              </a:spcBef>
              <a:spcAft>
                <a:spcPts val="1200"/>
              </a:spcAft>
              <a:buSzPct val="130000"/>
              <a:buFont typeface="Arial" panose="020B0604020202020204" pitchFamily="34" charset="0"/>
              <a:buChar char="•"/>
            </a:pPr>
            <a:r>
              <a:rPr lang="es-ES" sz="2400" dirty="0">
                <a:latin typeface="Open Sans"/>
                <a:ea typeface="Open Sans"/>
                <a:cs typeface="Open Sans"/>
                <a:sym typeface="Open Sans"/>
              </a:rPr>
              <a:t>A partir del 1 de octubre de 2023, los programas deben estar incluidos en el ERDC para ser elegibles para completar una cartera.</a:t>
            </a:r>
            <a:endParaRPr lang="en-US" sz="2400" dirty="0">
              <a:latin typeface="Open Sans"/>
              <a:ea typeface="Open Sans"/>
              <a:cs typeface="Open Sans"/>
              <a:sym typeface="Open Sans"/>
            </a:endParaRPr>
          </a:p>
          <a:p>
            <a:pPr marL="0" indent="0">
              <a:lnSpc>
                <a:spcPct val="100000"/>
              </a:lnSpc>
              <a:spcBef>
                <a:spcPts val="0"/>
              </a:spcBef>
              <a:buSzPct val="130000"/>
            </a:pPr>
            <a:r>
              <a:rPr lang="es-ES" sz="2400" dirty="0">
                <a:latin typeface="Open Sans"/>
                <a:ea typeface="Open Sans"/>
                <a:cs typeface="Open Sans"/>
                <a:sym typeface="Open Sans"/>
              </a:rPr>
              <a:t>¿Qué pasa con los programas que no son</a:t>
            </a:r>
          </a:p>
          <a:p>
            <a:pPr marL="0" indent="0">
              <a:lnSpc>
                <a:spcPct val="100000"/>
              </a:lnSpc>
              <a:spcBef>
                <a:spcPts val="0"/>
              </a:spcBef>
              <a:buSzPct val="130000"/>
            </a:pPr>
            <a:r>
              <a:rPr lang="es-ES" sz="2400" dirty="0">
                <a:latin typeface="Open Sans"/>
                <a:ea typeface="Open Sans"/>
                <a:cs typeface="Open Sans"/>
                <a:sym typeface="Open Sans"/>
              </a:rPr>
              <a:t>listado en ERDC o no quiere</a:t>
            </a:r>
          </a:p>
          <a:p>
            <a:pPr marL="0" indent="0">
              <a:lnSpc>
                <a:spcPct val="100000"/>
              </a:lnSpc>
              <a:spcBef>
                <a:spcPts val="0"/>
              </a:spcBef>
              <a:buSzPct val="130000"/>
            </a:pPr>
            <a:r>
              <a:rPr lang="es-ES" sz="2400" dirty="0">
                <a:latin typeface="Open Sans"/>
                <a:ea typeface="Open Sans"/>
                <a:cs typeface="Open Sans"/>
                <a:sym typeface="Open Sans"/>
              </a:rPr>
              <a:t>¿Completar una cartera para obtener una calificación?</a:t>
            </a:r>
            <a:endParaRPr dirty="0">
              <a:latin typeface="Open Sans"/>
              <a:ea typeface="Open Sans"/>
              <a:cs typeface="Open Sans"/>
              <a:sym typeface="Open Sans"/>
            </a:endParaRPr>
          </a:p>
          <a:p>
            <a:pPr marL="457200" lvl="0" indent="-279400" algn="l" rtl="0">
              <a:lnSpc>
                <a:spcPct val="128571"/>
              </a:lnSpc>
              <a:spcBef>
                <a:spcPts val="1800"/>
              </a:spcBef>
              <a:spcAft>
                <a:spcPts val="0"/>
              </a:spcAft>
              <a:buClr>
                <a:schemeClr val="dk1"/>
              </a:buClr>
              <a:buSzPts val="2800"/>
              <a:buFont typeface="Arial"/>
              <a:buNone/>
            </a:pPr>
            <a:endParaRPr b="1" dirty="0"/>
          </a:p>
        </p:txBody>
      </p:sp>
      <p:sp>
        <p:nvSpPr>
          <p:cNvPr id="5" name="Star: 8 Points 4">
            <a:extLst>
              <a:ext uri="{FF2B5EF4-FFF2-40B4-BE49-F238E27FC236}">
                <a16:creationId xmlns:a16="http://schemas.microsoft.com/office/drawing/2014/main" id="{5C6BF087-964F-4B84-5BE7-4CC3B4E7227E}"/>
              </a:ext>
            </a:extLst>
          </p:cNvPr>
          <p:cNvSpPr/>
          <p:nvPr/>
        </p:nvSpPr>
        <p:spPr>
          <a:xfrm>
            <a:off x="7839739" y="3429000"/>
            <a:ext cx="3632791" cy="2727518"/>
          </a:xfrm>
          <a:prstGeom prst="star8">
            <a:avLst/>
          </a:prstGeom>
          <a:solidFill>
            <a:srgbClr val="99CA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200" b="1" dirty="0"/>
              <a:t>Ciclo de mejora de la calidad (QI)</a:t>
            </a:r>
            <a:endParaRPr lang="en-US" sz="3200" b="1" dirty="0"/>
          </a:p>
        </p:txBody>
      </p:sp>
    </p:spTree>
    <p:extLst>
      <p:ext uri="{BB962C8B-B14F-4D97-AF65-F5344CB8AC3E}">
        <p14:creationId xmlns:p14="http://schemas.microsoft.com/office/powerpoint/2010/main" val="351341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Spark Presentation Classic">
  <a:themeElements>
    <a:clrScheme name="Spark Oregon Colors">
      <a:dk1>
        <a:srgbClr val="6D6A6A"/>
      </a:dk1>
      <a:lt1>
        <a:srgbClr val="FFFFFF"/>
      </a:lt1>
      <a:dk2>
        <a:srgbClr val="6D6A6A"/>
      </a:dk2>
      <a:lt2>
        <a:srgbClr val="E7E6E6"/>
      </a:lt2>
      <a:accent1>
        <a:srgbClr val="009DA5"/>
      </a:accent1>
      <a:accent2>
        <a:srgbClr val="0090D0"/>
      </a:accent2>
      <a:accent3>
        <a:srgbClr val="6AA744"/>
      </a:accent3>
      <a:accent4>
        <a:srgbClr val="E05E1F"/>
      </a:accent4>
      <a:accent5>
        <a:srgbClr val="B62654"/>
      </a:accent5>
      <a:accent6>
        <a:srgbClr val="EEBC5F"/>
      </a:accent6>
      <a:hlink>
        <a:srgbClr val="00A59A"/>
      </a:hlink>
      <a:folHlink>
        <a:srgbClr val="00A4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8088</TotalTime>
  <Words>3275</Words>
  <Application>Microsoft Office PowerPoint</Application>
  <PresentationFormat>Widescreen</PresentationFormat>
  <Paragraphs>341</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Twentieth Century</vt:lpstr>
      <vt:lpstr>Open Sans</vt:lpstr>
      <vt:lpstr>Calibri</vt:lpstr>
      <vt:lpstr>Arial</vt:lpstr>
      <vt:lpstr>Open Sans ExtraBold</vt:lpstr>
      <vt:lpstr>Open Sans SemiBold</vt:lpstr>
      <vt:lpstr>Wingdings</vt:lpstr>
      <vt:lpstr>Arial Black</vt:lpstr>
      <vt:lpstr>Noto Sans Symbols</vt:lpstr>
      <vt:lpstr>Spark Presentation Classic</vt:lpstr>
      <vt:lpstr>Introducción a los ciclos de mejora de la calidad (QI) de Spark   CKC: Gestión de programas, conjunto 1</vt:lpstr>
      <vt:lpstr>¡Bienvenido!</vt:lpstr>
      <vt:lpstr>Objetivos del entrenamiento</vt:lpstr>
      <vt:lpstr>Propósito de Spark</vt:lpstr>
      <vt:lpstr>Propósito de Spark</vt:lpstr>
      <vt:lpstr>Beneficios de participar en Spark</vt:lpstr>
      <vt:lpstr>¿Quién puede participar en Spark?</vt:lpstr>
      <vt:lpstr>Rediseño de Spark</vt:lpstr>
      <vt:lpstr>Participación de Spark actualmente</vt:lpstr>
      <vt:lpstr>Los ciclos QI permiten que todos los programas...</vt:lpstr>
      <vt:lpstr>¿Preguntas?</vt:lpstr>
      <vt:lpstr>Generar las rutas de participación durante el rediseño</vt:lpstr>
      <vt:lpstr>La Ruta de Spark</vt:lpstr>
      <vt:lpstr>La Ruta de Spark</vt:lpstr>
      <vt:lpstr>Ciclos de mejora de la calidad</vt:lpstr>
      <vt:lpstr>PowerPoint Presentation</vt:lpstr>
      <vt:lpstr>PowerPoint Presentation</vt:lpstr>
      <vt:lpstr>PowerPoint Presentation</vt:lpstr>
      <vt:lpstr>Correo electrónico de bienvenida– Ruta del ciclo de QI</vt:lpstr>
      <vt:lpstr>Formulario de participación en el ciclo de mejora de la calidad</vt:lpstr>
      <vt:lpstr>Formulario de participación en el ciclo de mejora de la calidad</vt:lpstr>
      <vt:lpstr>Formulario de participación en el ciclo de mejora de la calidad</vt:lpstr>
      <vt:lpstr>Ciclo de QI: Documento de selección de metas y recursos</vt:lpstr>
      <vt:lpstr>Formulario de participación en el ciclo de mejora de la calidad: documentación de metas</vt:lpstr>
      <vt:lpstr>Formulario de participación en el ciclo QI – Documentación de metas</vt:lpstr>
      <vt:lpstr>Formulario de participación en el ciclo QI – Correo electrónico de confirmación</vt:lpstr>
      <vt:lpstr>Solicitar fondos de apoyo</vt:lpstr>
      <vt:lpstr>Ciclo QI: Formulario de reflexión</vt:lpstr>
      <vt:lpstr>¿Que sigue?</vt:lpstr>
      <vt:lpstr>¿Preguntas?</vt:lpstr>
      <vt:lpstr>Recursos y apoyos</vt:lpstr>
      <vt:lpstr>Apoyos Financieros</vt:lpstr>
      <vt:lpstr>Recursos disponibles  </vt:lpstr>
      <vt:lpstr>¿List@ para comenzar?</vt:lpstr>
      <vt:lpstr>preguntas y comentarios</vt:lpstr>
      <vt:lpstr>Preguntas y Reflexión final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Spark  Trainers name Training date CKC: Program Management, Set 1</dc:title>
  <dc:creator>Schuyler Crawford</dc:creator>
  <cp:lastModifiedBy>Jackie Lofton</cp:lastModifiedBy>
  <cp:revision>73</cp:revision>
  <dcterms:created xsi:type="dcterms:W3CDTF">2016-12-06T01:06:34Z</dcterms:created>
  <dcterms:modified xsi:type="dcterms:W3CDTF">2024-11-08T14:22:38Z</dcterms:modified>
</cp:coreProperties>
</file>