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5"/>
  </p:notesMasterIdLst>
  <p:sldIdLst>
    <p:sldId id="256" r:id="rId2"/>
    <p:sldId id="292" r:id="rId3"/>
    <p:sldId id="257" r:id="rId4"/>
    <p:sldId id="258" r:id="rId5"/>
    <p:sldId id="259" r:id="rId6"/>
    <p:sldId id="260" r:id="rId7"/>
    <p:sldId id="317" r:id="rId8"/>
    <p:sldId id="318" r:id="rId9"/>
    <p:sldId id="262" r:id="rId10"/>
    <p:sldId id="263" r:id="rId11"/>
    <p:sldId id="266" r:id="rId12"/>
    <p:sldId id="267" r:id="rId13"/>
    <p:sldId id="269" r:id="rId14"/>
    <p:sldId id="270" r:id="rId15"/>
    <p:sldId id="271" r:id="rId16"/>
    <p:sldId id="272" r:id="rId17"/>
    <p:sldId id="273" r:id="rId18"/>
    <p:sldId id="274" r:id="rId19"/>
    <p:sldId id="302" r:id="rId20"/>
    <p:sldId id="306" r:id="rId21"/>
    <p:sldId id="305" r:id="rId22"/>
    <p:sldId id="285" r:id="rId23"/>
    <p:sldId id="319" r:id="rId24"/>
    <p:sldId id="310" r:id="rId25"/>
    <p:sldId id="311" r:id="rId26"/>
    <p:sldId id="327" r:id="rId27"/>
    <p:sldId id="326" r:id="rId28"/>
    <p:sldId id="276" r:id="rId29"/>
    <p:sldId id="277" r:id="rId30"/>
    <p:sldId id="312" r:id="rId31"/>
    <p:sldId id="280" r:id="rId32"/>
    <p:sldId id="322" r:id="rId33"/>
    <p:sldId id="323" r:id="rId34"/>
    <p:sldId id="308" r:id="rId35"/>
    <p:sldId id="320" r:id="rId36"/>
    <p:sldId id="329" r:id="rId37"/>
    <p:sldId id="330" r:id="rId38"/>
    <p:sldId id="331" r:id="rId39"/>
    <p:sldId id="313" r:id="rId40"/>
    <p:sldId id="328" r:id="rId41"/>
    <p:sldId id="314" r:id="rId42"/>
    <p:sldId id="304" r:id="rId43"/>
    <p:sldId id="316" r:id="rId44"/>
    <p:sldId id="333" r:id="rId45"/>
    <p:sldId id="332" r:id="rId46"/>
    <p:sldId id="283" r:id="rId47"/>
    <p:sldId id="284" r:id="rId48"/>
    <p:sldId id="325" r:id="rId49"/>
    <p:sldId id="324" r:id="rId50"/>
    <p:sldId id="287" r:id="rId51"/>
    <p:sldId id="288" r:id="rId52"/>
    <p:sldId id="289" r:id="rId53"/>
    <p:sldId id="290" r:id="rId54"/>
  </p:sldIdLst>
  <p:sldSz cx="12192000" cy="6858000"/>
  <p:notesSz cx="6858000" cy="9296400"/>
  <p:embeddedFontLst>
    <p:embeddedFont>
      <p:font typeface="Arial Black" panose="020B0A04020102020204" pitchFamily="34" charset="0"/>
      <p:regular r:id="rId56"/>
      <p:bold r:id="rId57"/>
    </p:embeddedFont>
    <p:embeddedFont>
      <p:font typeface="Open Sans" panose="020B0606030504020204" pitchFamily="34" charset="0"/>
      <p:regular r:id="rId58"/>
      <p:bold r:id="rId59"/>
      <p:italic r:id="rId60"/>
      <p:boldItalic r:id="rId61"/>
    </p:embeddedFont>
    <p:embeddedFont>
      <p:font typeface="Open Sans ExtraBold" panose="020B0906030804020204" pitchFamily="34" charset="0"/>
      <p:bold r:id="rId62"/>
      <p:boldItalic r:id="rId63"/>
    </p:embeddedFont>
    <p:embeddedFont>
      <p:font typeface="Open Sans ExtraBold" panose="020B0906030804020204" pitchFamily="34" charset="0"/>
      <p:bold r:id="rId62"/>
      <p:boldItalic r:id="rId63"/>
    </p:embeddedFont>
    <p:embeddedFont>
      <p:font typeface="Open Sans SemiBold" panose="020B0706030804020204" pitchFamily="34" charset="0"/>
      <p:bold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itawIRBl4rmy75dVUbaHsIBIOlP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S. Peterson" initials="" lastIdx="1" clrIdx="0"/>
  <p:cmAuthor id="1" name="Lauren S. Peterson" initials="LSP" lastIdx="1" clrIdx="1">
    <p:extLst>
      <p:ext uri="{19B8F6BF-5375-455C-9EA6-DF929625EA0E}">
        <p15:presenceInfo xmlns:p15="http://schemas.microsoft.com/office/powerpoint/2012/main" userId="S-1-5-21-2161550645-8252473-3133604535-99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A3C"/>
    <a:srgbClr val="F89E49"/>
    <a:srgbClr val="5AC4BE"/>
    <a:srgbClr val="1191D0"/>
    <a:srgbClr val="DC5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70384" autoAdjust="0"/>
  </p:normalViewPr>
  <p:slideViewPr>
    <p:cSldViewPr snapToGrid="0">
      <p:cViewPr varScale="1">
        <p:scale>
          <a:sx n="75" d="100"/>
          <a:sy n="75" d="100"/>
        </p:scale>
        <p:origin x="2016" y="6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customschemas.google.com/relationships/presentationmetadata" Target="metadata"/><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77241-A98D-46E9-978E-385235DC6217}" type="doc">
      <dgm:prSet loTypeId="urn:diagrams.loki3.com/TabbedArc+Icon" loCatId="relationship" qsTypeId="urn:microsoft.com/office/officeart/2005/8/quickstyle/simple2" qsCatId="simple" csTypeId="urn:microsoft.com/office/officeart/2005/8/colors/accent4_2" csCatId="accent4" phldr="1"/>
      <dgm:spPr/>
      <dgm:t>
        <a:bodyPr/>
        <a:lstStyle/>
        <a:p>
          <a:endParaRPr lang="en-US"/>
        </a:p>
      </dgm:t>
    </dgm:pt>
    <dgm:pt modelId="{4A8669B4-C310-4F40-A2CB-36AEE7E872C0}">
      <dgm:prSet phldrT="[Text]" custT="1"/>
      <dgm:spPr/>
      <dgm:t>
        <a:bodyPr/>
        <a:lstStyle/>
        <a:p>
          <a:r>
            <a:rPr lang="en-US" sz="1400" b="1" dirty="0"/>
            <a:t>211 Info: Parent referrals</a:t>
          </a:r>
        </a:p>
      </dgm:t>
    </dgm:pt>
    <dgm:pt modelId="{2A7DCA64-CC22-4954-BFA6-841192823CAC}" type="parTrans" cxnId="{9D656B63-4481-4056-A40A-076224C8814F}">
      <dgm:prSet/>
      <dgm:spPr/>
      <dgm:t>
        <a:bodyPr/>
        <a:lstStyle/>
        <a:p>
          <a:endParaRPr lang="en-US" sz="1300" b="1"/>
        </a:p>
      </dgm:t>
    </dgm:pt>
    <dgm:pt modelId="{22FF495A-DAE6-428E-A72E-08CCAA65AE07}" type="sibTrans" cxnId="{9D656B63-4481-4056-A40A-076224C8814F}">
      <dgm:prSet/>
      <dgm:spPr/>
      <dgm:t>
        <a:bodyPr/>
        <a:lstStyle/>
        <a:p>
          <a:endParaRPr lang="en-US" sz="1300" b="1"/>
        </a:p>
      </dgm:t>
    </dgm:pt>
    <dgm:pt modelId="{6F83E962-9115-48B9-9395-9F216EC6B1BF}">
      <dgm:prSet phldrT="[Text]" custT="1"/>
      <dgm:spPr/>
      <dgm:t>
        <a:bodyPr/>
        <a:lstStyle/>
        <a:p>
          <a:r>
            <a:rPr lang="en-US" sz="1400" b="1" dirty="0"/>
            <a:t>Head Start, Preschool Promise, OPK</a:t>
          </a:r>
        </a:p>
      </dgm:t>
    </dgm:pt>
    <dgm:pt modelId="{42159858-1148-4DF5-936A-6D5C060E823E}" type="parTrans" cxnId="{490B7855-8081-4C45-83C7-0A004E7B123E}">
      <dgm:prSet/>
      <dgm:spPr/>
      <dgm:t>
        <a:bodyPr/>
        <a:lstStyle/>
        <a:p>
          <a:endParaRPr lang="en-US" sz="1300" b="1"/>
        </a:p>
      </dgm:t>
    </dgm:pt>
    <dgm:pt modelId="{5CFB0A7D-CB24-4DD3-A1C1-2FFCF9D80C15}" type="sibTrans" cxnId="{490B7855-8081-4C45-83C7-0A004E7B123E}">
      <dgm:prSet/>
      <dgm:spPr/>
      <dgm:t>
        <a:bodyPr/>
        <a:lstStyle/>
        <a:p>
          <a:endParaRPr lang="en-US" sz="1300" b="1"/>
        </a:p>
      </dgm:t>
    </dgm:pt>
    <dgm:pt modelId="{F387FCEF-E78D-4245-9EBE-1108C7723DDB}">
      <dgm:prSet phldrT="[Text]" custT="1"/>
      <dgm:spPr/>
      <dgm:t>
        <a:bodyPr/>
        <a:lstStyle/>
        <a:p>
          <a:r>
            <a:rPr lang="en-US" sz="1400" b="1" dirty="0"/>
            <a:t>Culturally specific CBOs</a:t>
          </a:r>
        </a:p>
      </dgm:t>
    </dgm:pt>
    <dgm:pt modelId="{0509BF77-9DBB-4BA5-8D69-B8863B37F09C}" type="parTrans" cxnId="{31FF499C-4CE6-423A-AAFE-32C8894B541E}">
      <dgm:prSet/>
      <dgm:spPr/>
      <dgm:t>
        <a:bodyPr/>
        <a:lstStyle/>
        <a:p>
          <a:endParaRPr lang="en-US" sz="1300" b="1"/>
        </a:p>
      </dgm:t>
    </dgm:pt>
    <dgm:pt modelId="{F4E7AF30-DDD4-4721-8F71-60EBAEBB1314}" type="sibTrans" cxnId="{31FF499C-4CE6-423A-AAFE-32C8894B541E}">
      <dgm:prSet/>
      <dgm:spPr/>
      <dgm:t>
        <a:bodyPr/>
        <a:lstStyle/>
        <a:p>
          <a:endParaRPr lang="en-US" sz="1300" b="1"/>
        </a:p>
      </dgm:t>
    </dgm:pt>
    <dgm:pt modelId="{331164C3-61D9-42F6-8482-776BEBF7F40F}">
      <dgm:prSet phldrT="[Text]" custT="1"/>
      <dgm:spPr/>
      <dgm:t>
        <a:bodyPr/>
        <a:lstStyle/>
        <a:p>
          <a:r>
            <a:rPr lang="en-US" sz="1400" b="1" dirty="0"/>
            <a:t>ERDC</a:t>
          </a:r>
        </a:p>
      </dgm:t>
    </dgm:pt>
    <dgm:pt modelId="{F9641B55-0802-4E29-87DC-47B7DA29FABD}" type="parTrans" cxnId="{0739317E-AC1C-485B-AEB6-C2F806C240E1}">
      <dgm:prSet/>
      <dgm:spPr/>
      <dgm:t>
        <a:bodyPr/>
        <a:lstStyle/>
        <a:p>
          <a:endParaRPr lang="en-US" sz="1300" b="1"/>
        </a:p>
      </dgm:t>
    </dgm:pt>
    <dgm:pt modelId="{EB4B995C-640E-4DA0-9ED0-354B583EE0AB}" type="sibTrans" cxnId="{0739317E-AC1C-485B-AEB6-C2F806C240E1}">
      <dgm:prSet/>
      <dgm:spPr/>
      <dgm:t>
        <a:bodyPr/>
        <a:lstStyle/>
        <a:p>
          <a:endParaRPr lang="en-US" sz="1300" b="1"/>
        </a:p>
      </dgm:t>
    </dgm:pt>
    <dgm:pt modelId="{7ED46FB1-2BAA-4509-8FFC-702BB76323D0}">
      <dgm:prSet phldrT="[Text]" custT="1"/>
      <dgm:spPr/>
      <dgm:t>
        <a:bodyPr/>
        <a:lstStyle/>
        <a:p>
          <a:r>
            <a:rPr lang="en-US" sz="1400" b="1" dirty="0"/>
            <a:t>Infant &amp; Toddler Initiative</a:t>
          </a:r>
        </a:p>
      </dgm:t>
    </dgm:pt>
    <dgm:pt modelId="{E11931F1-5DCC-4392-96B1-A9CCA393F547}" type="parTrans" cxnId="{5029D779-D1FD-4E72-86D5-9AE716785E88}">
      <dgm:prSet/>
      <dgm:spPr/>
      <dgm:t>
        <a:bodyPr/>
        <a:lstStyle/>
        <a:p>
          <a:endParaRPr lang="en-US" sz="1300" b="1"/>
        </a:p>
      </dgm:t>
    </dgm:pt>
    <dgm:pt modelId="{87CE7E21-5246-4D29-9031-C84D84E4B866}" type="sibTrans" cxnId="{5029D779-D1FD-4E72-86D5-9AE716785E88}">
      <dgm:prSet/>
      <dgm:spPr/>
      <dgm:t>
        <a:bodyPr/>
        <a:lstStyle/>
        <a:p>
          <a:endParaRPr lang="en-US" sz="1300" b="1"/>
        </a:p>
      </dgm:t>
    </dgm:pt>
    <dgm:pt modelId="{D639F390-4F6A-4732-9960-AEB30B3CC46F}">
      <dgm:prSet phldrT="[Text]" custT="1"/>
      <dgm:spPr/>
      <dgm:t>
        <a:bodyPr/>
        <a:lstStyle/>
        <a:p>
          <a:r>
            <a:rPr lang="en-US" sz="1400" b="1" dirty="0"/>
            <a:t>Hubs</a:t>
          </a:r>
        </a:p>
      </dgm:t>
    </dgm:pt>
    <dgm:pt modelId="{8321D58F-8448-40C1-A0A6-EB24E53254AE}" type="parTrans" cxnId="{276EF60F-AE2E-430F-9BAB-01C1C6B2F9E0}">
      <dgm:prSet/>
      <dgm:spPr/>
      <dgm:t>
        <a:bodyPr/>
        <a:lstStyle/>
        <a:p>
          <a:endParaRPr lang="en-US" sz="1300" b="1"/>
        </a:p>
      </dgm:t>
    </dgm:pt>
    <dgm:pt modelId="{90736F43-67AE-4D80-9D4C-EC6F89DC0ECC}" type="sibTrans" cxnId="{276EF60F-AE2E-430F-9BAB-01C1C6B2F9E0}">
      <dgm:prSet/>
      <dgm:spPr/>
      <dgm:t>
        <a:bodyPr/>
        <a:lstStyle/>
        <a:p>
          <a:endParaRPr lang="en-US" sz="1300" b="1"/>
        </a:p>
      </dgm:t>
    </dgm:pt>
    <dgm:pt modelId="{B1F58353-909C-4191-93DB-4782DE887BD4}">
      <dgm:prSet phldrT="[Text]" custT="1"/>
      <dgm:spPr/>
      <dgm:t>
        <a:bodyPr/>
        <a:lstStyle/>
        <a:p>
          <a:r>
            <a:rPr lang="en-US" sz="1400" b="1" dirty="0"/>
            <a:t>Early educators</a:t>
          </a:r>
        </a:p>
      </dgm:t>
    </dgm:pt>
    <dgm:pt modelId="{9FB992F9-0843-4F13-A02E-577DD73DAB09}" type="parTrans" cxnId="{EC25DE99-53E0-4D1A-B23A-4436FE20B90F}">
      <dgm:prSet/>
      <dgm:spPr/>
      <dgm:t>
        <a:bodyPr/>
        <a:lstStyle/>
        <a:p>
          <a:endParaRPr lang="en-US" sz="1300" b="1"/>
        </a:p>
      </dgm:t>
    </dgm:pt>
    <dgm:pt modelId="{622D38E7-EEF9-40B5-862D-9A3965891332}" type="sibTrans" cxnId="{EC25DE99-53E0-4D1A-B23A-4436FE20B90F}">
      <dgm:prSet/>
      <dgm:spPr/>
      <dgm:t>
        <a:bodyPr/>
        <a:lstStyle/>
        <a:p>
          <a:endParaRPr lang="en-US" sz="1300" b="1"/>
        </a:p>
      </dgm:t>
    </dgm:pt>
    <dgm:pt modelId="{04296993-8688-460D-8CB3-90219E6C4D61}">
      <dgm:prSet phldrT="[Text]" custT="1"/>
      <dgm:spPr/>
      <dgm:t>
        <a:bodyPr/>
        <a:lstStyle/>
        <a:p>
          <a:r>
            <a:rPr lang="en-US" sz="1400" b="1" dirty="0"/>
            <a:t>Families</a:t>
          </a:r>
        </a:p>
      </dgm:t>
    </dgm:pt>
    <dgm:pt modelId="{6F7CC521-9DD6-4181-94FF-D6C6D933ABDF}" type="parTrans" cxnId="{1784A3FF-0C55-4E67-8FB3-A6C5EB399F54}">
      <dgm:prSet/>
      <dgm:spPr/>
      <dgm:t>
        <a:bodyPr/>
        <a:lstStyle/>
        <a:p>
          <a:endParaRPr lang="en-US" sz="1300" b="1"/>
        </a:p>
      </dgm:t>
    </dgm:pt>
    <dgm:pt modelId="{F4CF6B3A-0895-4A91-9D03-5532EF7E2321}" type="sibTrans" cxnId="{1784A3FF-0C55-4E67-8FB3-A6C5EB399F54}">
      <dgm:prSet/>
      <dgm:spPr/>
      <dgm:t>
        <a:bodyPr/>
        <a:lstStyle/>
        <a:p>
          <a:endParaRPr lang="en-US" sz="1300" b="1"/>
        </a:p>
      </dgm:t>
    </dgm:pt>
    <dgm:pt modelId="{2A92599F-FEA4-46F4-9E9D-79FDE8E905A3}">
      <dgm:prSet phldrT="[Text]" custT="1"/>
      <dgm:spPr/>
      <dgm:t>
        <a:bodyPr/>
        <a:lstStyle/>
        <a:p>
          <a:r>
            <a:rPr lang="en-US" sz="1400" b="1" dirty="0"/>
            <a:t>Inclusive Partners</a:t>
          </a:r>
        </a:p>
      </dgm:t>
    </dgm:pt>
    <dgm:pt modelId="{F3177D11-8A48-4882-88A3-64B1F42889C9}" type="parTrans" cxnId="{8063CDEE-002B-457C-A1CB-2BE86CAE8C77}">
      <dgm:prSet/>
      <dgm:spPr/>
      <dgm:t>
        <a:bodyPr/>
        <a:lstStyle/>
        <a:p>
          <a:endParaRPr lang="en-US" sz="1300" b="1"/>
        </a:p>
      </dgm:t>
    </dgm:pt>
    <dgm:pt modelId="{B6EB0AE0-8C15-4909-BB49-486673E4DE12}" type="sibTrans" cxnId="{8063CDEE-002B-457C-A1CB-2BE86CAE8C77}">
      <dgm:prSet/>
      <dgm:spPr/>
      <dgm:t>
        <a:bodyPr/>
        <a:lstStyle/>
        <a:p>
          <a:endParaRPr lang="en-US" sz="1300" b="1"/>
        </a:p>
      </dgm:t>
    </dgm:pt>
    <dgm:pt modelId="{3E530919-6036-4E32-AC85-9727E6F01575}" type="pres">
      <dgm:prSet presAssocID="{BA877241-A98D-46E9-978E-385235DC6217}" presName="Name0" presStyleCnt="0">
        <dgm:presLayoutVars>
          <dgm:dir/>
          <dgm:resizeHandles val="exact"/>
        </dgm:presLayoutVars>
      </dgm:prSet>
      <dgm:spPr/>
    </dgm:pt>
    <dgm:pt modelId="{98CDCA13-664D-418D-812E-652C522DBBF6}" type="pres">
      <dgm:prSet presAssocID="{4A8669B4-C310-4F40-A2CB-36AEE7E872C0}" presName="twoplus" presStyleLbl="node1" presStyleIdx="0" presStyleCnt="9" custScaleX="113463" custScaleY="137153">
        <dgm:presLayoutVars>
          <dgm:bulletEnabled val="1"/>
        </dgm:presLayoutVars>
      </dgm:prSet>
      <dgm:spPr/>
    </dgm:pt>
    <dgm:pt modelId="{FD54D556-0768-41BB-8BD3-DB7E429FCF32}" type="pres">
      <dgm:prSet presAssocID="{7ED46FB1-2BAA-4509-8FFC-702BB76323D0}" presName="twoplus" presStyleLbl="node1" presStyleIdx="1" presStyleCnt="9" custScaleX="113463" custScaleY="137153">
        <dgm:presLayoutVars>
          <dgm:bulletEnabled val="1"/>
        </dgm:presLayoutVars>
      </dgm:prSet>
      <dgm:spPr/>
    </dgm:pt>
    <dgm:pt modelId="{41E4EA9D-9673-4FD9-B9CD-498DBDD63465}" type="pres">
      <dgm:prSet presAssocID="{D639F390-4F6A-4732-9960-AEB30B3CC46F}" presName="twoplus" presStyleLbl="node1" presStyleIdx="2" presStyleCnt="9" custScaleX="113463" custScaleY="137153">
        <dgm:presLayoutVars>
          <dgm:bulletEnabled val="1"/>
        </dgm:presLayoutVars>
      </dgm:prSet>
      <dgm:spPr/>
    </dgm:pt>
    <dgm:pt modelId="{EC132290-4D57-4AA3-B8D1-11E8D926AFFF}" type="pres">
      <dgm:prSet presAssocID="{B1F58353-909C-4191-93DB-4782DE887BD4}" presName="twoplus" presStyleLbl="node1" presStyleIdx="3" presStyleCnt="9" custScaleX="113463" custScaleY="137153">
        <dgm:presLayoutVars>
          <dgm:bulletEnabled val="1"/>
        </dgm:presLayoutVars>
      </dgm:prSet>
      <dgm:spPr/>
    </dgm:pt>
    <dgm:pt modelId="{C44AE973-BE30-4F92-8CAD-CA48710B5E05}" type="pres">
      <dgm:prSet presAssocID="{04296993-8688-460D-8CB3-90219E6C4D61}" presName="twoplus" presStyleLbl="node1" presStyleIdx="4" presStyleCnt="9" custScaleX="113463" custScaleY="137153">
        <dgm:presLayoutVars>
          <dgm:bulletEnabled val="1"/>
        </dgm:presLayoutVars>
      </dgm:prSet>
      <dgm:spPr/>
    </dgm:pt>
    <dgm:pt modelId="{355D7D59-27CC-4CED-AEFE-B271406E6A82}" type="pres">
      <dgm:prSet presAssocID="{6F83E962-9115-48B9-9395-9F216EC6B1BF}" presName="twoplus" presStyleLbl="node1" presStyleIdx="5" presStyleCnt="9" custScaleX="113463" custScaleY="137153">
        <dgm:presLayoutVars>
          <dgm:bulletEnabled val="1"/>
        </dgm:presLayoutVars>
      </dgm:prSet>
      <dgm:spPr/>
    </dgm:pt>
    <dgm:pt modelId="{3CCFF76F-D10F-497F-82C0-19346F7AD7A3}" type="pres">
      <dgm:prSet presAssocID="{F387FCEF-E78D-4245-9EBE-1108C7723DDB}" presName="twoplus" presStyleLbl="node1" presStyleIdx="6" presStyleCnt="9" custScaleX="113463" custScaleY="137153">
        <dgm:presLayoutVars>
          <dgm:bulletEnabled val="1"/>
        </dgm:presLayoutVars>
      </dgm:prSet>
      <dgm:spPr/>
    </dgm:pt>
    <dgm:pt modelId="{7D14D2AF-646B-4C8F-B716-9D0FC61ACCAC}" type="pres">
      <dgm:prSet presAssocID="{331164C3-61D9-42F6-8482-776BEBF7F40F}" presName="twoplus" presStyleLbl="node1" presStyleIdx="7" presStyleCnt="9" custScaleX="113463" custScaleY="137153">
        <dgm:presLayoutVars>
          <dgm:bulletEnabled val="1"/>
        </dgm:presLayoutVars>
      </dgm:prSet>
      <dgm:spPr/>
    </dgm:pt>
    <dgm:pt modelId="{20D47755-8EBF-41A1-96D4-5BEEA9396F94}" type="pres">
      <dgm:prSet presAssocID="{2A92599F-FEA4-46F4-9E9D-79FDE8E905A3}" presName="twoplus" presStyleLbl="node1" presStyleIdx="8" presStyleCnt="9" custScaleX="113463" custScaleY="137153">
        <dgm:presLayoutVars>
          <dgm:bulletEnabled val="1"/>
        </dgm:presLayoutVars>
      </dgm:prSet>
      <dgm:spPr/>
    </dgm:pt>
  </dgm:ptLst>
  <dgm:cxnLst>
    <dgm:cxn modelId="{276EF60F-AE2E-430F-9BAB-01C1C6B2F9E0}" srcId="{BA877241-A98D-46E9-978E-385235DC6217}" destId="{D639F390-4F6A-4732-9960-AEB30B3CC46F}" srcOrd="2" destOrd="0" parTransId="{8321D58F-8448-40C1-A0A6-EB24E53254AE}" sibTransId="{90736F43-67AE-4D80-9D4C-EC6F89DC0ECC}"/>
    <dgm:cxn modelId="{DE2E4F18-68C6-4859-9A9F-89837EF697EA}" type="presOf" srcId="{2A92599F-FEA4-46F4-9E9D-79FDE8E905A3}" destId="{20D47755-8EBF-41A1-96D4-5BEEA9396F94}" srcOrd="0" destOrd="0" presId="urn:diagrams.loki3.com/TabbedArc+Icon"/>
    <dgm:cxn modelId="{F8C92720-915F-4B84-922F-535E80DD9215}" type="presOf" srcId="{4A8669B4-C310-4F40-A2CB-36AEE7E872C0}" destId="{98CDCA13-664D-418D-812E-652C522DBBF6}" srcOrd="0" destOrd="0" presId="urn:diagrams.loki3.com/TabbedArc+Icon"/>
    <dgm:cxn modelId="{C4346D31-98DB-4E2E-B4DD-1D62EDBFE492}" type="presOf" srcId="{04296993-8688-460D-8CB3-90219E6C4D61}" destId="{C44AE973-BE30-4F92-8CAD-CA48710B5E05}" srcOrd="0" destOrd="0" presId="urn:diagrams.loki3.com/TabbedArc+Icon"/>
    <dgm:cxn modelId="{9D656B63-4481-4056-A40A-076224C8814F}" srcId="{BA877241-A98D-46E9-978E-385235DC6217}" destId="{4A8669B4-C310-4F40-A2CB-36AEE7E872C0}" srcOrd="0" destOrd="0" parTransId="{2A7DCA64-CC22-4954-BFA6-841192823CAC}" sibTransId="{22FF495A-DAE6-428E-A72E-08CCAA65AE07}"/>
    <dgm:cxn modelId="{4496FD45-4C64-414F-A6D3-1012A04A1053}" type="presOf" srcId="{331164C3-61D9-42F6-8482-776BEBF7F40F}" destId="{7D14D2AF-646B-4C8F-B716-9D0FC61ACCAC}" srcOrd="0" destOrd="0" presId="urn:diagrams.loki3.com/TabbedArc+Icon"/>
    <dgm:cxn modelId="{490B7855-8081-4C45-83C7-0A004E7B123E}" srcId="{BA877241-A98D-46E9-978E-385235DC6217}" destId="{6F83E962-9115-48B9-9395-9F216EC6B1BF}" srcOrd="5" destOrd="0" parTransId="{42159858-1148-4DF5-936A-6D5C060E823E}" sibTransId="{5CFB0A7D-CB24-4DD3-A1C1-2FFCF9D80C15}"/>
    <dgm:cxn modelId="{5029D779-D1FD-4E72-86D5-9AE716785E88}" srcId="{BA877241-A98D-46E9-978E-385235DC6217}" destId="{7ED46FB1-2BAA-4509-8FFC-702BB76323D0}" srcOrd="1" destOrd="0" parTransId="{E11931F1-5DCC-4392-96B1-A9CCA393F547}" sibTransId="{87CE7E21-5246-4D29-9031-C84D84E4B866}"/>
    <dgm:cxn modelId="{0739317E-AC1C-485B-AEB6-C2F806C240E1}" srcId="{BA877241-A98D-46E9-978E-385235DC6217}" destId="{331164C3-61D9-42F6-8482-776BEBF7F40F}" srcOrd="7" destOrd="0" parTransId="{F9641B55-0802-4E29-87DC-47B7DA29FABD}" sibTransId="{EB4B995C-640E-4DA0-9ED0-354B583EE0AB}"/>
    <dgm:cxn modelId="{50ECC491-A796-4F60-BDE5-8A10B7A89065}" type="presOf" srcId="{F387FCEF-E78D-4245-9EBE-1108C7723DDB}" destId="{3CCFF76F-D10F-497F-82C0-19346F7AD7A3}" srcOrd="0" destOrd="0" presId="urn:diagrams.loki3.com/TabbedArc+Icon"/>
    <dgm:cxn modelId="{EC25DE99-53E0-4D1A-B23A-4436FE20B90F}" srcId="{BA877241-A98D-46E9-978E-385235DC6217}" destId="{B1F58353-909C-4191-93DB-4782DE887BD4}" srcOrd="3" destOrd="0" parTransId="{9FB992F9-0843-4F13-A02E-577DD73DAB09}" sibTransId="{622D38E7-EEF9-40B5-862D-9A3965891332}"/>
    <dgm:cxn modelId="{31FF499C-4CE6-423A-AAFE-32C8894B541E}" srcId="{BA877241-A98D-46E9-978E-385235DC6217}" destId="{F387FCEF-E78D-4245-9EBE-1108C7723DDB}" srcOrd="6" destOrd="0" parTransId="{0509BF77-9DBB-4BA5-8D69-B8863B37F09C}" sibTransId="{F4E7AF30-DDD4-4721-8F71-60EBAEBB1314}"/>
    <dgm:cxn modelId="{5B8607A2-E528-4CD4-BA5B-F98F5AE0A2AE}" type="presOf" srcId="{D639F390-4F6A-4732-9960-AEB30B3CC46F}" destId="{41E4EA9D-9673-4FD9-B9CD-498DBDD63465}" srcOrd="0" destOrd="0" presId="urn:diagrams.loki3.com/TabbedArc+Icon"/>
    <dgm:cxn modelId="{C7B0D1B3-BA97-4687-B5FF-764779028382}" type="presOf" srcId="{6F83E962-9115-48B9-9395-9F216EC6B1BF}" destId="{355D7D59-27CC-4CED-AEFE-B271406E6A82}" srcOrd="0" destOrd="0" presId="urn:diagrams.loki3.com/TabbedArc+Icon"/>
    <dgm:cxn modelId="{0C976AD3-BC9F-4F58-88C4-44A0A6736AF0}" type="presOf" srcId="{BA877241-A98D-46E9-978E-385235DC6217}" destId="{3E530919-6036-4E32-AC85-9727E6F01575}" srcOrd="0" destOrd="0" presId="urn:diagrams.loki3.com/TabbedArc+Icon"/>
    <dgm:cxn modelId="{6214FBE7-309F-400E-B832-EA182A0F50A0}" type="presOf" srcId="{B1F58353-909C-4191-93DB-4782DE887BD4}" destId="{EC132290-4D57-4AA3-B8D1-11E8D926AFFF}" srcOrd="0" destOrd="0" presId="urn:diagrams.loki3.com/TabbedArc+Icon"/>
    <dgm:cxn modelId="{8063CDEE-002B-457C-A1CB-2BE86CAE8C77}" srcId="{BA877241-A98D-46E9-978E-385235DC6217}" destId="{2A92599F-FEA4-46F4-9E9D-79FDE8E905A3}" srcOrd="8" destOrd="0" parTransId="{F3177D11-8A48-4882-88A3-64B1F42889C9}" sibTransId="{B6EB0AE0-8C15-4909-BB49-486673E4DE12}"/>
    <dgm:cxn modelId="{B9D519FA-371A-4EA1-B287-33EAC7D6D349}" type="presOf" srcId="{7ED46FB1-2BAA-4509-8FFC-702BB76323D0}" destId="{FD54D556-0768-41BB-8BD3-DB7E429FCF32}" srcOrd="0" destOrd="0" presId="urn:diagrams.loki3.com/TabbedArc+Icon"/>
    <dgm:cxn modelId="{1784A3FF-0C55-4E67-8FB3-A6C5EB399F54}" srcId="{BA877241-A98D-46E9-978E-385235DC6217}" destId="{04296993-8688-460D-8CB3-90219E6C4D61}" srcOrd="4" destOrd="0" parTransId="{6F7CC521-9DD6-4181-94FF-D6C6D933ABDF}" sibTransId="{F4CF6B3A-0895-4A91-9D03-5532EF7E2321}"/>
    <dgm:cxn modelId="{202E5226-FD69-4116-BC32-F963E20F06B0}" type="presParOf" srcId="{3E530919-6036-4E32-AC85-9727E6F01575}" destId="{98CDCA13-664D-418D-812E-652C522DBBF6}" srcOrd="0" destOrd="0" presId="urn:diagrams.loki3.com/TabbedArc+Icon"/>
    <dgm:cxn modelId="{E12FD1C9-50D5-43CE-ABCC-4B91D2E90F25}" type="presParOf" srcId="{3E530919-6036-4E32-AC85-9727E6F01575}" destId="{FD54D556-0768-41BB-8BD3-DB7E429FCF32}" srcOrd="1" destOrd="0" presId="urn:diagrams.loki3.com/TabbedArc+Icon"/>
    <dgm:cxn modelId="{58B21DA5-CDCC-4ED9-8D09-FE08E3264F70}" type="presParOf" srcId="{3E530919-6036-4E32-AC85-9727E6F01575}" destId="{41E4EA9D-9673-4FD9-B9CD-498DBDD63465}" srcOrd="2" destOrd="0" presId="urn:diagrams.loki3.com/TabbedArc+Icon"/>
    <dgm:cxn modelId="{26AA0F5A-3B5E-415E-9607-B1EBB46D4AFE}" type="presParOf" srcId="{3E530919-6036-4E32-AC85-9727E6F01575}" destId="{EC132290-4D57-4AA3-B8D1-11E8D926AFFF}" srcOrd="3" destOrd="0" presId="urn:diagrams.loki3.com/TabbedArc+Icon"/>
    <dgm:cxn modelId="{D23BA3D1-DFBE-48F3-A0F3-B8E8AB57444F}" type="presParOf" srcId="{3E530919-6036-4E32-AC85-9727E6F01575}" destId="{C44AE973-BE30-4F92-8CAD-CA48710B5E05}" srcOrd="4" destOrd="0" presId="urn:diagrams.loki3.com/TabbedArc+Icon"/>
    <dgm:cxn modelId="{1F389809-8F30-4FCE-B4D4-FECA44C01832}" type="presParOf" srcId="{3E530919-6036-4E32-AC85-9727E6F01575}" destId="{355D7D59-27CC-4CED-AEFE-B271406E6A82}" srcOrd="5" destOrd="0" presId="urn:diagrams.loki3.com/TabbedArc+Icon"/>
    <dgm:cxn modelId="{35700181-CCCD-4C30-885C-304C38049401}" type="presParOf" srcId="{3E530919-6036-4E32-AC85-9727E6F01575}" destId="{3CCFF76F-D10F-497F-82C0-19346F7AD7A3}" srcOrd="6" destOrd="0" presId="urn:diagrams.loki3.com/TabbedArc+Icon"/>
    <dgm:cxn modelId="{1E9A2F0C-1F6E-4335-8A14-1894EC7D4B7E}" type="presParOf" srcId="{3E530919-6036-4E32-AC85-9727E6F01575}" destId="{7D14D2AF-646B-4C8F-B716-9D0FC61ACCAC}" srcOrd="7" destOrd="0" presId="urn:diagrams.loki3.com/TabbedArc+Icon"/>
    <dgm:cxn modelId="{1FCA419C-56BE-4E8E-AEE3-85427A8A6DF5}" type="presParOf" srcId="{3E530919-6036-4E32-AC85-9727E6F01575}" destId="{20D47755-8EBF-41A1-96D4-5BEEA9396F94}" srcOrd="8" destOrd="0" presId="urn:diagrams.loki3.com/TabbedArc+Icon"/>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951D64-832F-493C-B86F-7192FBDB0F9D}"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n-US"/>
        </a:p>
      </dgm:t>
    </dgm:pt>
    <dgm:pt modelId="{ECAC2B9F-0CFC-49C7-B491-4AA588AF1CC5}">
      <dgm:prSet phldrT="[Text]" custT="1"/>
      <dgm:spPr>
        <a:solidFill>
          <a:schemeClr val="accent2"/>
        </a:solidFill>
      </dgm:spPr>
      <dgm: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Spark Pathways</a:t>
          </a:r>
        </a:p>
      </dgm:t>
    </dgm:pt>
    <dgm:pt modelId="{D9A0C582-4C68-441E-88B2-C19DE12A0B9E}" type="parTrans" cxnId="{57E32AB8-A456-4044-9A0B-72DE8BA309B4}">
      <dgm:prSet/>
      <dgm:spPr/>
      <dgm:t>
        <a:bodyPr/>
        <a:lstStyle/>
        <a:p>
          <a:endParaRPr lang="en-US"/>
        </a:p>
      </dgm:t>
    </dgm:pt>
    <dgm:pt modelId="{DD69BFBA-03BB-4160-99C0-1611AA9B18E9}" type="sibTrans" cxnId="{57E32AB8-A456-4044-9A0B-72DE8BA309B4}">
      <dgm:prSet/>
      <dgm:spPr/>
      <dgm:t>
        <a:bodyPr/>
        <a:lstStyle/>
        <a:p>
          <a:endParaRPr lang="en-US"/>
        </a:p>
      </dgm:t>
    </dgm:pt>
    <dgm:pt modelId="{AA67445F-9E98-49C4-B61D-7BA35A8C824C}">
      <dgm:prSet phldrT="[Text]" custT="1"/>
      <dgm:spPr>
        <a:solidFill>
          <a:schemeClr val="accent4"/>
        </a:solidFill>
      </dgm:spPr>
      <dgm: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Portfolio Pathway</a:t>
          </a:r>
        </a:p>
      </dgm:t>
    </dgm:pt>
    <dgm:pt modelId="{F38C76F7-71FE-4176-B81D-031D596995E7}" type="parTrans" cxnId="{895405C8-B930-4032-ABA1-BFED7C16F1BE}">
      <dgm:prSet/>
      <dgm:spPr/>
      <dgm:t>
        <a:bodyPr/>
        <a:lstStyle/>
        <a:p>
          <a:endParaRPr lang="en-US"/>
        </a:p>
      </dgm:t>
    </dgm:pt>
    <dgm:pt modelId="{BBCC1D9B-FF74-4DA6-9DBB-6BB2497F4D60}" type="sibTrans" cxnId="{895405C8-B930-4032-ABA1-BFED7C16F1BE}">
      <dgm:prSet/>
      <dgm:spPr/>
      <dgm:t>
        <a:bodyPr/>
        <a:lstStyle/>
        <a:p>
          <a:endParaRPr lang="en-US"/>
        </a:p>
      </dgm:t>
    </dgm:pt>
    <dgm:pt modelId="{82C147F2-CFE5-440F-A3A9-DD4C296747EC}">
      <dgm:prSet phldrT="[Text]" custT="1"/>
      <dgm:spPr>
        <a:solidFill>
          <a:schemeClr val="accent3"/>
        </a:solidFill>
      </dgm:spPr>
      <dgm:t>
        <a:bodyPr/>
        <a:lstStyle/>
        <a:p>
          <a:r>
            <a:rPr lang="en-US" sz="4400" dirty="0">
              <a:latin typeface="Open Sans" panose="020B0606030504020204" pitchFamily="34" charset="0"/>
              <a:ea typeface="Open Sans" panose="020B0606030504020204" pitchFamily="34" charset="0"/>
              <a:cs typeface="Open Sans" panose="020B0606030504020204" pitchFamily="34" charset="0"/>
            </a:rPr>
            <a:t>QI Cycle Pathway</a:t>
          </a:r>
        </a:p>
      </dgm:t>
    </dgm:pt>
    <dgm:pt modelId="{AD85262D-E0BF-45A1-834C-F78C44B222BE}" type="parTrans" cxnId="{037C4906-ECE3-481C-92CE-953F1001D609}">
      <dgm:prSet/>
      <dgm:spPr/>
      <dgm:t>
        <a:bodyPr/>
        <a:lstStyle/>
        <a:p>
          <a:endParaRPr lang="en-US"/>
        </a:p>
      </dgm:t>
    </dgm:pt>
    <dgm:pt modelId="{0FE66150-F924-4385-A58F-F27F1A4FC044}" type="sibTrans" cxnId="{037C4906-ECE3-481C-92CE-953F1001D609}">
      <dgm:prSet/>
      <dgm:spPr/>
      <dgm:t>
        <a:bodyPr/>
        <a:lstStyle/>
        <a:p>
          <a:endParaRPr lang="en-US"/>
        </a:p>
      </dgm:t>
    </dgm:pt>
    <dgm:pt modelId="{373B231E-3FAA-47B7-9642-B6A00074A742}" type="pres">
      <dgm:prSet presAssocID="{AE951D64-832F-493C-B86F-7192FBDB0F9D}" presName="diagram" presStyleCnt="0">
        <dgm:presLayoutVars>
          <dgm:chPref val="1"/>
          <dgm:dir/>
          <dgm:animOne val="branch"/>
          <dgm:animLvl val="lvl"/>
          <dgm:resizeHandles val="exact"/>
        </dgm:presLayoutVars>
      </dgm:prSet>
      <dgm:spPr/>
    </dgm:pt>
    <dgm:pt modelId="{73993E53-D0BB-406A-87EC-C7F7A0C0C656}" type="pres">
      <dgm:prSet presAssocID="{ECAC2B9F-0CFC-49C7-B491-4AA588AF1CC5}" presName="root1" presStyleCnt="0"/>
      <dgm:spPr/>
    </dgm:pt>
    <dgm:pt modelId="{AF1E6DEC-96EF-489A-B9F4-D40C5E4D7685}" type="pres">
      <dgm:prSet presAssocID="{ECAC2B9F-0CFC-49C7-B491-4AA588AF1CC5}" presName="LevelOneTextNode" presStyleLbl="node0" presStyleIdx="0" presStyleCnt="1">
        <dgm:presLayoutVars>
          <dgm:chPref val="3"/>
        </dgm:presLayoutVars>
      </dgm:prSet>
      <dgm:spPr/>
    </dgm:pt>
    <dgm:pt modelId="{71596E7C-62EC-46A5-A318-365295275EE3}" type="pres">
      <dgm:prSet presAssocID="{ECAC2B9F-0CFC-49C7-B491-4AA588AF1CC5}" presName="level2hierChild" presStyleCnt="0"/>
      <dgm:spPr/>
    </dgm:pt>
    <dgm:pt modelId="{CEED8D05-BBCB-4441-A14A-0FB3487A526D}" type="pres">
      <dgm:prSet presAssocID="{F38C76F7-71FE-4176-B81D-031D596995E7}" presName="conn2-1" presStyleLbl="parChTrans1D2" presStyleIdx="0" presStyleCnt="2"/>
      <dgm:spPr/>
    </dgm:pt>
    <dgm:pt modelId="{0571BADE-47CA-4546-AD57-26F493073E06}" type="pres">
      <dgm:prSet presAssocID="{F38C76F7-71FE-4176-B81D-031D596995E7}" presName="connTx" presStyleLbl="parChTrans1D2" presStyleIdx="0" presStyleCnt="2"/>
      <dgm:spPr/>
    </dgm:pt>
    <dgm:pt modelId="{720D4CCC-5CA1-4D18-99D3-7EE82A3D80A4}" type="pres">
      <dgm:prSet presAssocID="{AA67445F-9E98-49C4-B61D-7BA35A8C824C}" presName="root2" presStyleCnt="0"/>
      <dgm:spPr/>
    </dgm:pt>
    <dgm:pt modelId="{16F77F31-DEC4-496A-8E11-6B7523276F25}" type="pres">
      <dgm:prSet presAssocID="{AA67445F-9E98-49C4-B61D-7BA35A8C824C}" presName="LevelTwoTextNode" presStyleLbl="node2" presStyleIdx="0" presStyleCnt="2">
        <dgm:presLayoutVars>
          <dgm:chPref val="3"/>
        </dgm:presLayoutVars>
      </dgm:prSet>
      <dgm:spPr/>
    </dgm:pt>
    <dgm:pt modelId="{8482FAF4-85C9-4214-8181-709854B4671D}" type="pres">
      <dgm:prSet presAssocID="{AA67445F-9E98-49C4-B61D-7BA35A8C824C}" presName="level3hierChild" presStyleCnt="0"/>
      <dgm:spPr/>
    </dgm:pt>
    <dgm:pt modelId="{AA458086-8EB2-4092-8B31-36325738095C}" type="pres">
      <dgm:prSet presAssocID="{AD85262D-E0BF-45A1-834C-F78C44B222BE}" presName="conn2-1" presStyleLbl="parChTrans1D2" presStyleIdx="1" presStyleCnt="2"/>
      <dgm:spPr/>
    </dgm:pt>
    <dgm:pt modelId="{D9483D2C-C18F-42C2-9599-30B288D54EE0}" type="pres">
      <dgm:prSet presAssocID="{AD85262D-E0BF-45A1-834C-F78C44B222BE}" presName="connTx" presStyleLbl="parChTrans1D2" presStyleIdx="1" presStyleCnt="2"/>
      <dgm:spPr/>
    </dgm:pt>
    <dgm:pt modelId="{D2EE318D-4CDB-48F1-9B36-A220E8E114EE}" type="pres">
      <dgm:prSet presAssocID="{82C147F2-CFE5-440F-A3A9-DD4C296747EC}" presName="root2" presStyleCnt="0"/>
      <dgm:spPr/>
    </dgm:pt>
    <dgm:pt modelId="{91FFCCD4-5C0C-4DF7-98AA-C4CDA62A16BB}" type="pres">
      <dgm:prSet presAssocID="{82C147F2-CFE5-440F-A3A9-DD4C296747EC}" presName="LevelTwoTextNode" presStyleLbl="node2" presStyleIdx="1" presStyleCnt="2" custLinFactNeighborX="29785" custLinFactNeighborY="13858">
        <dgm:presLayoutVars>
          <dgm:chPref val="3"/>
        </dgm:presLayoutVars>
      </dgm:prSet>
      <dgm:spPr/>
    </dgm:pt>
    <dgm:pt modelId="{2271A99C-3687-4F6F-9BAD-98AE6D97DD4C}" type="pres">
      <dgm:prSet presAssocID="{82C147F2-CFE5-440F-A3A9-DD4C296747EC}" presName="level3hierChild" presStyleCnt="0"/>
      <dgm:spPr/>
    </dgm:pt>
  </dgm:ptLst>
  <dgm:cxnLst>
    <dgm:cxn modelId="{037C4906-ECE3-481C-92CE-953F1001D609}" srcId="{ECAC2B9F-0CFC-49C7-B491-4AA588AF1CC5}" destId="{82C147F2-CFE5-440F-A3A9-DD4C296747EC}" srcOrd="1" destOrd="0" parTransId="{AD85262D-E0BF-45A1-834C-F78C44B222BE}" sibTransId="{0FE66150-F924-4385-A58F-F27F1A4FC044}"/>
    <dgm:cxn modelId="{63481408-3805-485F-AD4E-F036F186F95B}" type="presOf" srcId="{82C147F2-CFE5-440F-A3A9-DD4C296747EC}" destId="{91FFCCD4-5C0C-4DF7-98AA-C4CDA62A16BB}" srcOrd="0" destOrd="0" presId="urn:microsoft.com/office/officeart/2005/8/layout/hierarchy2"/>
    <dgm:cxn modelId="{0BFA9515-3A73-4D02-9C0A-5E8F0446FA19}" type="presOf" srcId="{AD85262D-E0BF-45A1-834C-F78C44B222BE}" destId="{D9483D2C-C18F-42C2-9599-30B288D54EE0}" srcOrd="1" destOrd="0" presId="urn:microsoft.com/office/officeart/2005/8/layout/hierarchy2"/>
    <dgm:cxn modelId="{677B032A-2FF6-4E5D-9B57-D634EBF42173}" type="presOf" srcId="{AA67445F-9E98-49C4-B61D-7BA35A8C824C}" destId="{16F77F31-DEC4-496A-8E11-6B7523276F25}" srcOrd="0" destOrd="0" presId="urn:microsoft.com/office/officeart/2005/8/layout/hierarchy2"/>
    <dgm:cxn modelId="{F479F52F-3653-4D04-AC49-5A6D4F1DF34F}" type="presOf" srcId="{F38C76F7-71FE-4176-B81D-031D596995E7}" destId="{0571BADE-47CA-4546-AD57-26F493073E06}" srcOrd="1" destOrd="0" presId="urn:microsoft.com/office/officeart/2005/8/layout/hierarchy2"/>
    <dgm:cxn modelId="{E6953431-B7D9-448B-8A17-9F7F3BAF60EF}" type="presOf" srcId="{F38C76F7-71FE-4176-B81D-031D596995E7}" destId="{CEED8D05-BBCB-4441-A14A-0FB3487A526D}" srcOrd="0" destOrd="0" presId="urn:microsoft.com/office/officeart/2005/8/layout/hierarchy2"/>
    <dgm:cxn modelId="{E9943E3C-C6F7-482C-83BB-A918320D9EAB}" type="presOf" srcId="{AE951D64-832F-493C-B86F-7192FBDB0F9D}" destId="{373B231E-3FAA-47B7-9642-B6A00074A742}" srcOrd="0" destOrd="0" presId="urn:microsoft.com/office/officeart/2005/8/layout/hierarchy2"/>
    <dgm:cxn modelId="{57E32AB8-A456-4044-9A0B-72DE8BA309B4}" srcId="{AE951D64-832F-493C-B86F-7192FBDB0F9D}" destId="{ECAC2B9F-0CFC-49C7-B491-4AA588AF1CC5}" srcOrd="0" destOrd="0" parTransId="{D9A0C582-4C68-441E-88B2-C19DE12A0B9E}" sibTransId="{DD69BFBA-03BB-4160-99C0-1611AA9B18E9}"/>
    <dgm:cxn modelId="{895405C8-B930-4032-ABA1-BFED7C16F1BE}" srcId="{ECAC2B9F-0CFC-49C7-B491-4AA588AF1CC5}" destId="{AA67445F-9E98-49C4-B61D-7BA35A8C824C}" srcOrd="0" destOrd="0" parTransId="{F38C76F7-71FE-4176-B81D-031D596995E7}" sibTransId="{BBCC1D9B-FF74-4DA6-9DBB-6BB2497F4D60}"/>
    <dgm:cxn modelId="{A81E0DD2-9D49-4B5C-9F57-2AD4AE6F346F}" type="presOf" srcId="{AD85262D-E0BF-45A1-834C-F78C44B222BE}" destId="{AA458086-8EB2-4092-8B31-36325738095C}" srcOrd="0" destOrd="0" presId="urn:microsoft.com/office/officeart/2005/8/layout/hierarchy2"/>
    <dgm:cxn modelId="{028629E9-CAF1-4155-9302-A0A07327A797}" type="presOf" srcId="{ECAC2B9F-0CFC-49C7-B491-4AA588AF1CC5}" destId="{AF1E6DEC-96EF-489A-B9F4-D40C5E4D7685}" srcOrd="0" destOrd="0" presId="urn:microsoft.com/office/officeart/2005/8/layout/hierarchy2"/>
    <dgm:cxn modelId="{7FEDF9B5-8474-4544-80D4-037F49FA1485}" type="presParOf" srcId="{373B231E-3FAA-47B7-9642-B6A00074A742}" destId="{73993E53-D0BB-406A-87EC-C7F7A0C0C656}" srcOrd="0" destOrd="0" presId="urn:microsoft.com/office/officeart/2005/8/layout/hierarchy2"/>
    <dgm:cxn modelId="{C6146D9F-BC8B-4560-A629-A6FA5C70B1B5}" type="presParOf" srcId="{73993E53-D0BB-406A-87EC-C7F7A0C0C656}" destId="{AF1E6DEC-96EF-489A-B9F4-D40C5E4D7685}" srcOrd="0" destOrd="0" presId="urn:microsoft.com/office/officeart/2005/8/layout/hierarchy2"/>
    <dgm:cxn modelId="{0C6072B9-38D4-411D-AFC9-FBAB46131049}" type="presParOf" srcId="{73993E53-D0BB-406A-87EC-C7F7A0C0C656}" destId="{71596E7C-62EC-46A5-A318-365295275EE3}" srcOrd="1" destOrd="0" presId="urn:microsoft.com/office/officeart/2005/8/layout/hierarchy2"/>
    <dgm:cxn modelId="{524D7C52-C192-4E5C-B4A3-DB3E760C18E4}" type="presParOf" srcId="{71596E7C-62EC-46A5-A318-365295275EE3}" destId="{CEED8D05-BBCB-4441-A14A-0FB3487A526D}" srcOrd="0" destOrd="0" presId="urn:microsoft.com/office/officeart/2005/8/layout/hierarchy2"/>
    <dgm:cxn modelId="{B611B247-9DC0-477A-82A2-85081467D197}" type="presParOf" srcId="{CEED8D05-BBCB-4441-A14A-0FB3487A526D}" destId="{0571BADE-47CA-4546-AD57-26F493073E06}" srcOrd="0" destOrd="0" presId="urn:microsoft.com/office/officeart/2005/8/layout/hierarchy2"/>
    <dgm:cxn modelId="{11CC6ADC-4824-4C84-BFA8-D748D2C54945}" type="presParOf" srcId="{71596E7C-62EC-46A5-A318-365295275EE3}" destId="{720D4CCC-5CA1-4D18-99D3-7EE82A3D80A4}" srcOrd="1" destOrd="0" presId="urn:microsoft.com/office/officeart/2005/8/layout/hierarchy2"/>
    <dgm:cxn modelId="{4A8F4173-BEF8-41A1-9A80-482CFEDE9BFB}" type="presParOf" srcId="{720D4CCC-5CA1-4D18-99D3-7EE82A3D80A4}" destId="{16F77F31-DEC4-496A-8E11-6B7523276F25}" srcOrd="0" destOrd="0" presId="urn:microsoft.com/office/officeart/2005/8/layout/hierarchy2"/>
    <dgm:cxn modelId="{CED6EBAD-759A-456A-B40A-242721859F30}" type="presParOf" srcId="{720D4CCC-5CA1-4D18-99D3-7EE82A3D80A4}" destId="{8482FAF4-85C9-4214-8181-709854B4671D}" srcOrd="1" destOrd="0" presId="urn:microsoft.com/office/officeart/2005/8/layout/hierarchy2"/>
    <dgm:cxn modelId="{F0B82BD9-CA67-4136-B28E-AF5984C20D9C}" type="presParOf" srcId="{71596E7C-62EC-46A5-A318-365295275EE3}" destId="{AA458086-8EB2-4092-8B31-36325738095C}" srcOrd="2" destOrd="0" presId="urn:microsoft.com/office/officeart/2005/8/layout/hierarchy2"/>
    <dgm:cxn modelId="{238ABCC9-E58A-4419-B591-F9ADC02F4971}" type="presParOf" srcId="{AA458086-8EB2-4092-8B31-36325738095C}" destId="{D9483D2C-C18F-42C2-9599-30B288D54EE0}" srcOrd="0" destOrd="0" presId="urn:microsoft.com/office/officeart/2005/8/layout/hierarchy2"/>
    <dgm:cxn modelId="{E699C079-2B7C-408B-9998-E68A48578A86}" type="presParOf" srcId="{71596E7C-62EC-46A5-A318-365295275EE3}" destId="{D2EE318D-4CDB-48F1-9B36-A220E8E114EE}" srcOrd="3" destOrd="0" presId="urn:microsoft.com/office/officeart/2005/8/layout/hierarchy2"/>
    <dgm:cxn modelId="{699FC9CD-B090-4BBB-ABA2-102DA94E4354}" type="presParOf" srcId="{D2EE318D-4CDB-48F1-9B36-A220E8E114EE}" destId="{91FFCCD4-5C0C-4DF7-98AA-C4CDA62A16BB}" srcOrd="0" destOrd="0" presId="urn:microsoft.com/office/officeart/2005/8/layout/hierarchy2"/>
    <dgm:cxn modelId="{2E3102B2-CE0B-4EEA-A6C2-626BE5F2CABF}" type="presParOf" srcId="{D2EE318D-4CDB-48F1-9B36-A220E8E114EE}" destId="{2271A99C-3687-4F6F-9BAD-98AE6D97DD4C}"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n-US"/>
        </a:p>
      </dgm:t>
    </dgm:pt>
    <dgm:pt modelId="{E09A1B72-00F0-41E9-8634-56E1115A2996}">
      <dgm:prSet phldrT="[Text]" custT="1"/>
      <dgm:spPr/>
      <dgm:t>
        <a:bodyPr/>
        <a:lstStyle/>
        <a:p>
          <a:r>
            <a:rPr lang="en-US" sz="1200" b="1"/>
            <a:t>Complete Spark Participation Application (e-form)</a:t>
          </a:r>
          <a:endParaRPr lang="en-US" sz="1200" dirty="0"/>
        </a:p>
      </dgm:t>
    </dgm:pt>
    <dgm:pt modelId="{126F5E78-48C1-418E-861B-EBCAD3F4B2A5}" type="parTrans" cxnId="{7BFA1330-B77E-49A5-B964-B833D5B8C4CD}">
      <dgm:prSet/>
      <dgm:spPr/>
      <dgm:t>
        <a:bodyPr/>
        <a:lstStyle/>
        <a:p>
          <a:endParaRPr lang="en-US" sz="1600"/>
        </a:p>
      </dgm:t>
    </dgm:pt>
    <dgm:pt modelId="{A7184F6B-EE83-4C2C-9FA7-868CD45ADF6F}" type="sibTrans" cxnId="{7BFA1330-B77E-49A5-B964-B833D5B8C4CD}">
      <dgm:prSet custT="1"/>
      <dgm:spPr/>
      <dgm:t>
        <a:bodyPr/>
        <a:lstStyle/>
        <a:p>
          <a:endParaRPr lang="en-US" sz="1200"/>
        </a:p>
      </dgm:t>
    </dgm:pt>
    <dgm:pt modelId="{25F2E3E0-3279-4C9C-8DC4-1B42956324C6}">
      <dgm:prSet phldrT="[Text]" custT="1"/>
      <dgm:spPr/>
      <dgm:t>
        <a:bodyPr/>
        <a:lstStyle/>
        <a:p>
          <a:r>
            <a:rPr lang="en-US" sz="1200" b="1"/>
            <a:t>Choose the Portfolio option (if ERDC listed) and submit the application</a:t>
          </a:r>
          <a:endParaRPr lang="en-US" sz="1200" b="1" dirty="0"/>
        </a:p>
      </dgm:t>
    </dgm:pt>
    <dgm:pt modelId="{80A2F119-FF2C-4A0C-A151-DA34B5A719CF}" type="parTrans" cxnId="{AEC155AD-F2FE-4A30-A04C-96FCCABA5027}">
      <dgm:prSet/>
      <dgm:spPr/>
      <dgm:t>
        <a:bodyPr/>
        <a:lstStyle/>
        <a:p>
          <a:endParaRPr lang="en-US" sz="1600"/>
        </a:p>
      </dgm:t>
    </dgm:pt>
    <dgm:pt modelId="{89589484-B6A8-4FE1-B49F-2FFCA29E15EC}" type="sibTrans" cxnId="{AEC155AD-F2FE-4A30-A04C-96FCCABA5027}">
      <dgm:prSet custT="1"/>
      <dgm:spPr/>
      <dgm:t>
        <a:bodyPr/>
        <a:lstStyle/>
        <a:p>
          <a:endParaRPr lang="en-US" sz="1200"/>
        </a:p>
      </dgm:t>
    </dgm:pt>
    <dgm:pt modelId="{E14C7CA4-F4FA-4B4A-BE80-AACE252011EA}">
      <dgm:prSet phldrT="[Text]" custT="1"/>
      <dgm:spPr/>
      <dgm:t>
        <a:bodyPr/>
        <a:lstStyle/>
        <a:p>
          <a:r>
            <a:rPr lang="en-US" sz="1200" b="1"/>
            <a:t>Receive an email with information, C2Q certificate, other documents, and links to forms and resources</a:t>
          </a:r>
          <a:endParaRPr lang="en-US" sz="1200" b="1" dirty="0"/>
        </a:p>
      </dgm:t>
    </dgm:pt>
    <dgm:pt modelId="{974F19FC-736C-452D-BB2A-8082BBE85CD8}" type="parTrans" cxnId="{BA5E7BDA-8DF2-4010-96A7-C6DB0350DBAD}">
      <dgm:prSet/>
      <dgm:spPr/>
      <dgm:t>
        <a:bodyPr/>
        <a:lstStyle/>
        <a:p>
          <a:endParaRPr lang="en-US" sz="1600"/>
        </a:p>
      </dgm:t>
    </dgm:pt>
    <dgm:pt modelId="{EDC9CBE0-14CF-4A1D-8CEC-9C149A6FC91E}" type="sibTrans" cxnId="{BA5E7BDA-8DF2-4010-96A7-C6DB0350DBAD}">
      <dgm:prSet custT="1"/>
      <dgm:spPr/>
      <dgm:t>
        <a:bodyPr/>
        <a:lstStyle/>
        <a:p>
          <a:endParaRPr lang="en-US" sz="1200"/>
        </a:p>
      </dgm:t>
    </dgm:pt>
    <dgm:pt modelId="{080192A7-B83E-4E69-B431-F4D0E7566AB0}">
      <dgm:prSet phldrT="[Text]" custT="1"/>
      <dgm:spPr/>
      <dgm:t>
        <a:bodyPr/>
        <a:lstStyle/>
        <a:p>
          <a:r>
            <a:rPr lang="en-US" sz="1200" b="1"/>
            <a:t>Apply for Support Funds (one time only)</a:t>
          </a:r>
          <a:endParaRPr lang="en-US" sz="1200" b="1" dirty="0"/>
        </a:p>
      </dgm:t>
    </dgm:pt>
    <dgm:pt modelId="{C32BE9A7-8C28-416D-AE5A-DECFBBA0047F}" type="parTrans" cxnId="{C5B4650E-70E7-42C8-BC71-51721E1189CD}">
      <dgm:prSet/>
      <dgm:spPr/>
      <dgm:t>
        <a:bodyPr/>
        <a:lstStyle/>
        <a:p>
          <a:endParaRPr lang="en-US" sz="1600"/>
        </a:p>
      </dgm:t>
    </dgm:pt>
    <dgm:pt modelId="{927CA1E9-5836-448A-A29F-094C030BF33C}" type="sibTrans" cxnId="{C5B4650E-70E7-42C8-BC71-51721E1189CD}">
      <dgm:prSet custT="1"/>
      <dgm:spPr/>
      <dgm:t>
        <a:bodyPr/>
        <a:lstStyle/>
        <a:p>
          <a:endParaRPr lang="en-US" sz="1200"/>
        </a:p>
      </dgm:t>
    </dgm:pt>
    <dgm:pt modelId="{7B189210-82B4-4546-A4E1-D1A6807FBA07}">
      <dgm:prSet phldrT="[Text]" custT="1"/>
      <dgm:spPr/>
      <dgm:t>
        <a:bodyPr/>
        <a:lstStyle/>
        <a:p>
          <a:r>
            <a:rPr lang="en-US" sz="1200" b="1"/>
            <a:t>Receive portfolio, work on completing it</a:t>
          </a:r>
          <a:endParaRPr lang="en-US" sz="1200" b="1" dirty="0"/>
        </a:p>
      </dgm:t>
    </dgm:pt>
    <dgm:pt modelId="{7EE0A6AE-FE7B-47D9-B299-60FB8B732D16}" type="parTrans" cxnId="{6E61D261-DFA7-4244-8053-C5C1A2454A29}">
      <dgm:prSet/>
      <dgm:spPr/>
      <dgm:t>
        <a:bodyPr/>
        <a:lstStyle/>
        <a:p>
          <a:endParaRPr lang="en-US" sz="1600"/>
        </a:p>
      </dgm:t>
    </dgm:pt>
    <dgm:pt modelId="{74B3B0FB-3003-4097-9235-551A54C29700}" type="sibTrans" cxnId="{6E61D261-DFA7-4244-8053-C5C1A2454A29}">
      <dgm:prSet custT="1"/>
      <dgm:spPr/>
      <dgm:t>
        <a:bodyPr/>
        <a:lstStyle/>
        <a:p>
          <a:endParaRPr lang="en-US" sz="1200"/>
        </a:p>
      </dgm:t>
    </dgm:pt>
    <dgm:pt modelId="{8117CECD-69C6-4D32-B474-26E4D0BEA60B}">
      <dgm:prSet phldrT="[Text]" custT="1"/>
      <dgm:spPr/>
      <dgm:t>
        <a:bodyPr/>
        <a:lstStyle/>
        <a:p>
          <a:r>
            <a:rPr lang="en-US" sz="1200" b="1"/>
            <a:t>Submit portfolio for rating</a:t>
          </a:r>
          <a:endParaRPr lang="en-US" sz="1200" b="1" dirty="0"/>
        </a:p>
      </dgm:t>
    </dgm:pt>
    <dgm:pt modelId="{406E5E47-3F48-406D-AD12-67178C49B66D}" type="parTrans" cxnId="{4D9CEDB6-4704-4DF4-A461-274274F4E206}">
      <dgm:prSet/>
      <dgm:spPr/>
      <dgm:t>
        <a:bodyPr/>
        <a:lstStyle/>
        <a:p>
          <a:endParaRPr lang="en-US" sz="1600"/>
        </a:p>
      </dgm:t>
    </dgm:pt>
    <dgm:pt modelId="{71239852-9E8D-4EF9-9CE2-50905BEC2B47}" type="sibTrans" cxnId="{4D9CEDB6-4704-4DF4-A461-274274F4E206}">
      <dgm:prSet custT="1"/>
      <dgm:spPr/>
      <dgm:t>
        <a:bodyPr/>
        <a:lstStyle/>
        <a:p>
          <a:endParaRPr lang="en-US" sz="1200"/>
        </a:p>
      </dgm:t>
    </dgm:pt>
    <dgm:pt modelId="{5D57966C-6DA6-4B3E-8241-B2DCD389EFB1}">
      <dgm:prSet phldrT="[Text]" custT="1"/>
      <dgm:spPr/>
      <dgm:t>
        <a:bodyPr/>
        <a:lstStyle/>
        <a:p>
          <a:r>
            <a:rPr lang="en-US" sz="1200" b="1" dirty="0"/>
            <a:t>Receive rating or feedback on issues preventing rating. Resubmit if needed.</a:t>
          </a:r>
        </a:p>
      </dgm:t>
    </dgm:pt>
    <dgm:pt modelId="{0E23E1E5-97B3-4B43-9569-7C0A952284CB}" type="parTrans" cxnId="{9748E63B-35AF-4E17-9769-B86402735DC9}">
      <dgm:prSet/>
      <dgm:spPr/>
      <dgm:t>
        <a:bodyPr/>
        <a:lstStyle/>
        <a:p>
          <a:endParaRPr lang="en-US" sz="1600"/>
        </a:p>
      </dgm:t>
    </dgm:pt>
    <dgm:pt modelId="{CCC969DE-A5DA-47E0-9D13-956C1A02E514}" type="sibTrans" cxnId="{9748E63B-35AF-4E17-9769-B86402735DC9}">
      <dgm:prSet custT="1"/>
      <dgm:spPr/>
      <dgm:t>
        <a:bodyPr/>
        <a:lstStyle/>
        <a:p>
          <a:endParaRPr lang="en-US" sz="1200"/>
        </a:p>
      </dgm:t>
    </dgm:pt>
    <dgm:pt modelId="{EEB7A0F4-38C0-410F-ABEF-9221277F9FCF}">
      <dgm:prSet phldrT="[Text]" custT="1"/>
      <dgm:spPr/>
      <dgm:t>
        <a:bodyPr/>
        <a:lstStyle/>
        <a:p>
          <a:r>
            <a:rPr lang="en-US" sz="1200" b="1"/>
            <a:t>When rating achieved, receive incentive funds        ($500-$2,500)</a:t>
          </a:r>
          <a:endParaRPr lang="en-US" sz="1200" b="1" dirty="0"/>
        </a:p>
      </dgm:t>
    </dgm:pt>
    <dgm:pt modelId="{43579FD6-7F6C-40AE-8DC0-EED6494BF429}" type="parTrans" cxnId="{7D4FF4D4-E9FB-4A50-989B-F4B3E1BC9123}">
      <dgm:prSet/>
      <dgm:spPr/>
      <dgm:t>
        <a:bodyPr/>
        <a:lstStyle/>
        <a:p>
          <a:endParaRPr lang="en-US" sz="1600"/>
        </a:p>
      </dgm:t>
    </dgm:pt>
    <dgm:pt modelId="{812F0D37-D823-4BFA-ABBE-0A79EF855438}" type="sibTrans" cxnId="{7D4FF4D4-E9FB-4A50-989B-F4B3E1BC9123}">
      <dgm:prSet custT="1"/>
      <dgm:spPr/>
      <dgm:t>
        <a:bodyPr/>
        <a:lstStyle/>
        <a:p>
          <a:endParaRPr lang="en-US" sz="1200"/>
        </a:p>
      </dgm:t>
    </dgm:pt>
    <dgm:pt modelId="{7D2DED01-9FCE-413F-BE45-96D012CCECBD}">
      <dgm:prSet phldrT="[Text]" custT="1"/>
      <dgm:spPr/>
      <dgm:t>
        <a:bodyPr/>
        <a:lstStyle/>
        <a:p>
          <a:r>
            <a:rPr lang="en-US" sz="1200" b="1" dirty="0"/>
            <a:t>Apply for a higher rating, complete rating renewal when rating expired, eventually transition to redesigned Spark.</a:t>
          </a:r>
        </a:p>
      </dgm:t>
    </dgm:pt>
    <dgm:pt modelId="{5B3882CB-92B9-4BF3-B537-3137144C6D23}" type="parTrans" cxnId="{96327385-37F3-4A43-A5CA-CC7AE7F87A4E}">
      <dgm:prSet/>
      <dgm:spPr/>
      <dgm:t>
        <a:bodyPr/>
        <a:lstStyle/>
        <a:p>
          <a:endParaRPr lang="en-US" sz="1600"/>
        </a:p>
      </dgm:t>
    </dgm:pt>
    <dgm:pt modelId="{D9CDC8BC-60B5-46FE-820B-4F1C2783019E}" type="sibTrans" cxnId="{96327385-37F3-4A43-A5CA-CC7AE7F87A4E}">
      <dgm:prSet/>
      <dgm:spPr/>
      <dgm:t>
        <a:bodyPr/>
        <a:lstStyle/>
        <a:p>
          <a:endParaRPr lang="en-US" sz="1600"/>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D5E7D6C7-253E-4BA0-BAA3-93997819506A}" type="pres">
      <dgm:prSet presAssocID="{25F2E3E0-3279-4C9C-8DC4-1B42956324C6}" presName="compNode" presStyleCnt="0"/>
      <dgm:spPr/>
    </dgm:pt>
    <dgm:pt modelId="{A893261B-E60E-4319-9874-4386BF70E7B7}" type="pres">
      <dgm:prSet presAssocID="{25F2E3E0-3279-4C9C-8DC4-1B42956324C6}" presName="dummyConnPt" presStyleCnt="0"/>
      <dgm:spPr/>
    </dgm:pt>
    <dgm:pt modelId="{2DD8AE30-FF09-4388-8F5F-8641164927B5}" type="pres">
      <dgm:prSet presAssocID="{25F2E3E0-3279-4C9C-8DC4-1B42956324C6}" presName="node" presStyleLbl="node1" presStyleIdx="1" presStyleCnt="9">
        <dgm:presLayoutVars>
          <dgm:bulletEnabled val="1"/>
        </dgm:presLayoutVars>
      </dgm:prSet>
      <dgm:spPr/>
    </dgm:pt>
    <dgm:pt modelId="{3247098E-0C53-439C-891C-6BA180A7F3EA}" type="pres">
      <dgm:prSet presAssocID="{89589484-B6A8-4FE1-B49F-2FFCA29E15EC}" presName="sibTrans" presStyleLbl="bgSibTrans2D1" presStyleIdx="1" presStyleCnt="8"/>
      <dgm:spPr/>
    </dgm:pt>
    <dgm:pt modelId="{F3BD41BF-1B21-420F-95A3-D3537CCC1D49}" type="pres">
      <dgm:prSet presAssocID="{E14C7CA4-F4FA-4B4A-BE80-AACE252011EA}" presName="compNode" presStyleCnt="0"/>
      <dgm:spPr/>
    </dgm:pt>
    <dgm:pt modelId="{FE7A4011-A2EB-4BE7-9E32-591D80E7D02E}" type="pres">
      <dgm:prSet presAssocID="{E14C7CA4-F4FA-4B4A-BE80-AACE252011EA}" presName="dummyConnPt" presStyleCnt="0"/>
      <dgm:spPr/>
    </dgm:pt>
    <dgm:pt modelId="{14009075-C4C4-4B3D-8CB7-33BAB9BFA1D9}" type="pres">
      <dgm:prSet presAssocID="{E14C7CA4-F4FA-4B4A-BE80-AACE252011EA}" presName="node" presStyleLbl="node1" presStyleIdx="2" presStyleCnt="9">
        <dgm:presLayoutVars>
          <dgm:bulletEnabled val="1"/>
        </dgm:presLayoutVars>
      </dgm:prSet>
      <dgm:spPr/>
    </dgm:pt>
    <dgm:pt modelId="{33AD1550-1A2A-47EA-BE99-CAF7C28C6767}" type="pres">
      <dgm:prSet presAssocID="{EDC9CBE0-14CF-4A1D-8CEC-9C149A6FC91E}" presName="sibTrans" presStyleLbl="bgSibTrans2D1" presStyleIdx="2" presStyleCnt="8"/>
      <dgm:spPr/>
    </dgm:pt>
    <dgm:pt modelId="{F4C0FC51-E3D6-4752-9756-E1DAE4D93522}" type="pres">
      <dgm:prSet presAssocID="{080192A7-B83E-4E69-B431-F4D0E7566AB0}" presName="compNode" presStyleCnt="0"/>
      <dgm:spPr/>
    </dgm:pt>
    <dgm:pt modelId="{4115EF21-E68D-4B27-B499-24F3849E4AB8}" type="pres">
      <dgm:prSet presAssocID="{080192A7-B83E-4E69-B431-F4D0E7566AB0}" presName="dummyConnPt" presStyleCnt="0"/>
      <dgm:spPr/>
    </dgm:pt>
    <dgm:pt modelId="{F36DE162-AE46-4969-ABD1-7C4FE5649FA3}" type="pres">
      <dgm:prSet presAssocID="{080192A7-B83E-4E69-B431-F4D0E7566AB0}" presName="node" presStyleLbl="node1" presStyleIdx="3" presStyleCnt="9">
        <dgm:presLayoutVars>
          <dgm:bulletEnabled val="1"/>
        </dgm:presLayoutVars>
      </dgm:prSet>
      <dgm:spPr/>
    </dgm:pt>
    <dgm:pt modelId="{52BF6735-1D27-4A19-B6C8-E114247848A3}" type="pres">
      <dgm:prSet presAssocID="{927CA1E9-5836-448A-A29F-094C030BF33C}" presName="sibTrans" presStyleLbl="bgSibTrans2D1" presStyleIdx="3" presStyleCnt="8"/>
      <dgm:spPr/>
    </dgm:pt>
    <dgm:pt modelId="{50A4C94E-8E93-45D1-8FAA-6BDC0CDF4FA5}" type="pres">
      <dgm:prSet presAssocID="{7B189210-82B4-4546-A4E1-D1A6807FBA07}" presName="compNode" presStyleCnt="0"/>
      <dgm:spPr/>
    </dgm:pt>
    <dgm:pt modelId="{419CCC24-EBCF-47CD-BD0D-31C891F8779D}" type="pres">
      <dgm:prSet presAssocID="{7B189210-82B4-4546-A4E1-D1A6807FBA07}" presName="dummyConnPt" presStyleCnt="0"/>
      <dgm:spPr/>
    </dgm:pt>
    <dgm:pt modelId="{17B9C586-86FC-47BF-8DC1-73D0CF0547B6}" type="pres">
      <dgm:prSet presAssocID="{7B189210-82B4-4546-A4E1-D1A6807FBA07}" presName="node" presStyleLbl="node1" presStyleIdx="4" presStyleCnt="9">
        <dgm:presLayoutVars>
          <dgm:bulletEnabled val="1"/>
        </dgm:presLayoutVars>
      </dgm:prSet>
      <dgm:spPr/>
    </dgm:pt>
    <dgm:pt modelId="{76AF57B6-CA26-4807-A7A0-24241810CDE0}" type="pres">
      <dgm:prSet presAssocID="{74B3B0FB-3003-4097-9235-551A54C29700}" presName="sibTrans" presStyleLbl="bgSibTrans2D1" presStyleIdx="4" presStyleCnt="8"/>
      <dgm:spPr/>
    </dgm:pt>
    <dgm:pt modelId="{EACE1D40-6D65-421E-9A46-8426BE06E43C}" type="pres">
      <dgm:prSet presAssocID="{8117CECD-69C6-4D32-B474-26E4D0BEA60B}" presName="compNode" presStyleCnt="0"/>
      <dgm:spPr/>
    </dgm:pt>
    <dgm:pt modelId="{15A40866-FE12-4BF3-A0C4-0C82F8CCBC9B}" type="pres">
      <dgm:prSet presAssocID="{8117CECD-69C6-4D32-B474-26E4D0BEA60B}" presName="dummyConnPt" presStyleCnt="0"/>
      <dgm:spPr/>
    </dgm:pt>
    <dgm:pt modelId="{B491E852-797F-4B57-A4CE-35F4D98A5F3E}" type="pres">
      <dgm:prSet presAssocID="{8117CECD-69C6-4D32-B474-26E4D0BEA60B}" presName="node" presStyleLbl="node1" presStyleIdx="5" presStyleCnt="9">
        <dgm:presLayoutVars>
          <dgm:bulletEnabled val="1"/>
        </dgm:presLayoutVars>
      </dgm:prSet>
      <dgm:spPr/>
    </dgm:pt>
    <dgm:pt modelId="{FB0D10FA-CFF3-4D5B-8C5D-E4C83B79D3DE}" type="pres">
      <dgm:prSet presAssocID="{71239852-9E8D-4EF9-9CE2-50905BEC2B47}" presName="sibTrans" presStyleLbl="bgSibTrans2D1" presStyleIdx="5" presStyleCnt="8"/>
      <dgm:spPr/>
    </dgm:pt>
    <dgm:pt modelId="{C33D135A-9BC7-40BD-A691-54CF63354631}" type="pres">
      <dgm:prSet presAssocID="{5D57966C-6DA6-4B3E-8241-B2DCD389EFB1}" presName="compNode" presStyleCnt="0"/>
      <dgm:spPr/>
    </dgm:pt>
    <dgm:pt modelId="{6F5384BC-0421-40A5-8EC5-81952228E4DD}" type="pres">
      <dgm:prSet presAssocID="{5D57966C-6DA6-4B3E-8241-B2DCD389EFB1}" presName="dummyConnPt" presStyleCnt="0"/>
      <dgm:spPr/>
    </dgm:pt>
    <dgm:pt modelId="{5AE778F7-3069-48FC-B339-081D85BC8C72}" type="pres">
      <dgm:prSet presAssocID="{5D57966C-6DA6-4B3E-8241-B2DCD389EFB1}" presName="node" presStyleLbl="node1" presStyleIdx="6" presStyleCnt="9">
        <dgm:presLayoutVars>
          <dgm:bulletEnabled val="1"/>
        </dgm:presLayoutVars>
      </dgm:prSet>
      <dgm:spPr/>
    </dgm:pt>
    <dgm:pt modelId="{D2482273-5D73-41C8-861C-358B25B1EB35}" type="pres">
      <dgm:prSet presAssocID="{CCC969DE-A5DA-47E0-9D13-956C1A02E514}" presName="sibTrans" presStyleLbl="bgSibTrans2D1" presStyleIdx="6" presStyleCnt="8"/>
      <dgm:spPr/>
    </dgm:pt>
    <dgm:pt modelId="{431F430D-5735-4C2A-AFF9-AB47A8FA3CAD}" type="pres">
      <dgm:prSet presAssocID="{EEB7A0F4-38C0-410F-ABEF-9221277F9FCF}" presName="compNode" presStyleCnt="0"/>
      <dgm:spPr/>
    </dgm:pt>
    <dgm:pt modelId="{96B2B837-FF4A-4552-AAD7-F7AFC5040456}" type="pres">
      <dgm:prSet presAssocID="{EEB7A0F4-38C0-410F-ABEF-9221277F9FCF}" presName="dummyConnPt" presStyleCnt="0"/>
      <dgm:spPr/>
    </dgm:pt>
    <dgm:pt modelId="{39EEA0F5-B1B4-4600-A26A-BFC7239D8D6D}" type="pres">
      <dgm:prSet presAssocID="{EEB7A0F4-38C0-410F-ABEF-9221277F9FCF}" presName="node" presStyleLbl="node1" presStyleIdx="7" presStyleCnt="9">
        <dgm:presLayoutVars>
          <dgm:bulletEnabled val="1"/>
        </dgm:presLayoutVars>
      </dgm:prSet>
      <dgm:spPr/>
    </dgm:pt>
    <dgm:pt modelId="{64BE1751-2C58-4B02-A2AF-9FB1A9775AC4}" type="pres">
      <dgm:prSet presAssocID="{812F0D37-D823-4BFA-ABBE-0A79EF855438}" presName="sibTrans" presStyleLbl="bgSibTrans2D1" presStyleIdx="7" presStyleCnt="8"/>
      <dgm:spPr/>
    </dgm:pt>
    <dgm:pt modelId="{C9992B0B-DCCD-462E-827C-9610BC0CEBFC}" type="pres">
      <dgm:prSet presAssocID="{7D2DED01-9FCE-413F-BE45-96D012CCECBD}" presName="compNode" presStyleCnt="0"/>
      <dgm:spPr/>
    </dgm:pt>
    <dgm:pt modelId="{36C7727D-9575-4C91-ACA2-663125A74E84}" type="pres">
      <dgm:prSet presAssocID="{7D2DED01-9FCE-413F-BE45-96D012CCECBD}" presName="dummyConnPt" presStyleCnt="0"/>
      <dgm:spPr/>
    </dgm:pt>
    <dgm:pt modelId="{857B35A1-C086-44A8-A684-2D68FA4D479A}" type="pres">
      <dgm:prSet presAssocID="{7D2DED01-9FCE-413F-BE45-96D012CCECBD}" presName="node" presStyleLbl="node1" presStyleIdx="8" presStyleCnt="9">
        <dgm:presLayoutVars>
          <dgm:bulletEnabled val="1"/>
        </dgm:presLayoutVars>
      </dgm:prSet>
      <dgm:spPr/>
    </dgm:pt>
  </dgm:ptLst>
  <dgm:cxnLst>
    <dgm:cxn modelId="{A831DF0C-1277-4269-AE6E-BE0E4BAE0D95}" type="presOf" srcId="{EDC9CBE0-14CF-4A1D-8CEC-9C149A6FC91E}" destId="{33AD1550-1A2A-47EA-BE99-CAF7C28C6767}" srcOrd="0" destOrd="0" presId="urn:microsoft.com/office/officeart/2005/8/layout/bProcess4"/>
    <dgm:cxn modelId="{C5B4650E-70E7-42C8-BC71-51721E1189CD}" srcId="{644A4645-BEE6-49A7-AA1C-811AC84B3E3D}" destId="{080192A7-B83E-4E69-B431-F4D0E7566AB0}" srcOrd="3" destOrd="0" parTransId="{C32BE9A7-8C28-416D-AE5A-DECFBBA0047F}" sibTransId="{927CA1E9-5836-448A-A29F-094C030BF33C}"/>
    <dgm:cxn modelId="{2142EC23-AB3F-45B4-9C72-FDBE88E88CCB}" type="presOf" srcId="{5D57966C-6DA6-4B3E-8241-B2DCD389EFB1}" destId="{5AE778F7-3069-48FC-B339-081D85BC8C72}" srcOrd="0" destOrd="0" presId="urn:microsoft.com/office/officeart/2005/8/layout/bProcess4"/>
    <dgm:cxn modelId="{0E1F5625-6ECE-413C-BA98-633872B75F7F}" type="presOf" srcId="{927CA1E9-5836-448A-A29F-094C030BF33C}" destId="{52BF6735-1D27-4A19-B6C8-E114247848A3}" srcOrd="0" destOrd="0" presId="urn:microsoft.com/office/officeart/2005/8/layout/bProcess4"/>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9748E63B-35AF-4E17-9769-B86402735DC9}" srcId="{644A4645-BEE6-49A7-AA1C-811AC84B3E3D}" destId="{5D57966C-6DA6-4B3E-8241-B2DCD389EFB1}" srcOrd="6" destOrd="0" parTransId="{0E23E1E5-97B3-4B43-9569-7C0A952284CB}" sibTransId="{CCC969DE-A5DA-47E0-9D13-956C1A02E514}"/>
    <dgm:cxn modelId="{6E61D261-DFA7-4244-8053-C5C1A2454A29}" srcId="{644A4645-BEE6-49A7-AA1C-811AC84B3E3D}" destId="{7B189210-82B4-4546-A4E1-D1A6807FBA07}" srcOrd="4" destOrd="0" parTransId="{7EE0A6AE-FE7B-47D9-B299-60FB8B732D16}" sibTransId="{74B3B0FB-3003-4097-9235-551A54C29700}"/>
    <dgm:cxn modelId="{78D98E62-80A7-43AA-98E7-702BA3998300}" type="presOf" srcId="{812F0D37-D823-4BFA-ABBE-0A79EF855438}" destId="{64BE1751-2C58-4B02-A2AF-9FB1A9775AC4}" srcOrd="0" destOrd="0" presId="urn:microsoft.com/office/officeart/2005/8/layout/bProcess4"/>
    <dgm:cxn modelId="{C99B7364-97B9-4992-A3B5-F283CA712597}" type="presOf" srcId="{8117CECD-69C6-4D32-B474-26E4D0BEA60B}" destId="{B491E852-797F-4B57-A4CE-35F4D98A5F3E}" srcOrd="0" destOrd="0" presId="urn:microsoft.com/office/officeart/2005/8/layout/bProcess4"/>
    <dgm:cxn modelId="{77BA2945-C3D6-4892-85B6-AE5C9F4B6CE9}" type="presOf" srcId="{080192A7-B83E-4E69-B431-F4D0E7566AB0}" destId="{F36DE162-AE46-4969-ABD1-7C4FE5649FA3}" srcOrd="0" destOrd="0" presId="urn:microsoft.com/office/officeart/2005/8/layout/bProcess4"/>
    <dgm:cxn modelId="{14048074-AA02-4FC2-9BBF-CC4C6FB91B99}" type="presOf" srcId="{EEB7A0F4-38C0-410F-ABEF-9221277F9FCF}" destId="{39EEA0F5-B1B4-4600-A26A-BFC7239D8D6D}" srcOrd="0" destOrd="0" presId="urn:microsoft.com/office/officeart/2005/8/layout/bProcess4"/>
    <dgm:cxn modelId="{6F4E5C7C-45F7-4F42-9AE3-139F16F9DD75}" type="presOf" srcId="{89589484-B6A8-4FE1-B49F-2FFCA29E15EC}" destId="{3247098E-0C53-439C-891C-6BA180A7F3EA}" srcOrd="0" destOrd="0" presId="urn:microsoft.com/office/officeart/2005/8/layout/bProcess4"/>
    <dgm:cxn modelId="{7518A383-83AF-410F-AFA7-33E07F2EA9F1}" type="presOf" srcId="{74B3B0FB-3003-4097-9235-551A54C29700}" destId="{76AF57B6-CA26-4807-A7A0-24241810CDE0}" srcOrd="0" destOrd="0" presId="urn:microsoft.com/office/officeart/2005/8/layout/bProcess4"/>
    <dgm:cxn modelId="{96327385-37F3-4A43-A5CA-CC7AE7F87A4E}" srcId="{644A4645-BEE6-49A7-AA1C-811AC84B3E3D}" destId="{7D2DED01-9FCE-413F-BE45-96D012CCECBD}" srcOrd="8" destOrd="0" parTransId="{5B3882CB-92B9-4BF3-B537-3137144C6D23}" sibTransId="{D9CDC8BC-60B5-46FE-820B-4F1C2783019E}"/>
    <dgm:cxn modelId="{CD40FF90-5A53-42A6-B16C-2E4C4957BFD9}" type="presOf" srcId="{644A4645-BEE6-49A7-AA1C-811AC84B3E3D}" destId="{D631BA5E-AE41-4381-A90F-093920358850}" srcOrd="0" destOrd="0" presId="urn:microsoft.com/office/officeart/2005/8/layout/bProcess4"/>
    <dgm:cxn modelId="{929BC3A0-0907-40FB-A498-D4200560449C}" type="presOf" srcId="{E14C7CA4-F4FA-4B4A-BE80-AACE252011EA}" destId="{14009075-C4C4-4B3D-8CB7-33BAB9BFA1D9}" srcOrd="0" destOrd="0" presId="urn:microsoft.com/office/officeart/2005/8/layout/bProcess4"/>
    <dgm:cxn modelId="{AEC155AD-F2FE-4A30-A04C-96FCCABA5027}" srcId="{644A4645-BEE6-49A7-AA1C-811AC84B3E3D}" destId="{25F2E3E0-3279-4C9C-8DC4-1B42956324C6}" srcOrd="1" destOrd="0" parTransId="{80A2F119-FF2C-4A0C-A151-DA34B5A719CF}" sibTransId="{89589484-B6A8-4FE1-B49F-2FFCA29E15EC}"/>
    <dgm:cxn modelId="{4D9CEDB6-4704-4DF4-A461-274274F4E206}" srcId="{644A4645-BEE6-49A7-AA1C-811AC84B3E3D}" destId="{8117CECD-69C6-4D32-B474-26E4D0BEA60B}" srcOrd="5" destOrd="0" parTransId="{406E5E47-3F48-406D-AD12-67178C49B66D}" sibTransId="{71239852-9E8D-4EF9-9CE2-50905BEC2B47}"/>
    <dgm:cxn modelId="{CA611CB8-5676-44AE-B6DE-EBB8476D683B}" type="presOf" srcId="{71239852-9E8D-4EF9-9CE2-50905BEC2B47}" destId="{FB0D10FA-CFF3-4D5B-8C5D-E4C83B79D3DE}"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7D4FF4D4-E9FB-4A50-989B-F4B3E1BC9123}" srcId="{644A4645-BEE6-49A7-AA1C-811AC84B3E3D}" destId="{EEB7A0F4-38C0-410F-ABEF-9221277F9FCF}" srcOrd="7" destOrd="0" parTransId="{43579FD6-7F6C-40AE-8DC0-EED6494BF429}" sibTransId="{812F0D37-D823-4BFA-ABBE-0A79EF855438}"/>
    <dgm:cxn modelId="{BE6F74D5-4832-4794-BE4B-47E201E943F7}" type="presOf" srcId="{7D2DED01-9FCE-413F-BE45-96D012CCECBD}" destId="{857B35A1-C086-44A8-A684-2D68FA4D479A}" srcOrd="0" destOrd="0" presId="urn:microsoft.com/office/officeart/2005/8/layout/bProcess4"/>
    <dgm:cxn modelId="{BA5E7BDA-8DF2-4010-96A7-C6DB0350DBAD}" srcId="{644A4645-BEE6-49A7-AA1C-811AC84B3E3D}" destId="{E14C7CA4-F4FA-4B4A-BE80-AACE252011EA}" srcOrd="2" destOrd="0" parTransId="{974F19FC-736C-452D-BB2A-8082BBE85CD8}" sibTransId="{EDC9CBE0-14CF-4A1D-8CEC-9C149A6FC91E}"/>
    <dgm:cxn modelId="{26CDB0EE-88AC-4230-BC9D-942228253FFA}" type="presOf" srcId="{25F2E3E0-3279-4C9C-8DC4-1B42956324C6}" destId="{2DD8AE30-FF09-4388-8F5F-8641164927B5}" srcOrd="0" destOrd="0" presId="urn:microsoft.com/office/officeart/2005/8/layout/bProcess4"/>
    <dgm:cxn modelId="{493CDDEF-62F5-4867-A293-7E142635E579}" type="presOf" srcId="{7B189210-82B4-4546-A4E1-D1A6807FBA07}" destId="{17B9C586-86FC-47BF-8DC1-73D0CF0547B6}" srcOrd="0" destOrd="0" presId="urn:microsoft.com/office/officeart/2005/8/layout/bProcess4"/>
    <dgm:cxn modelId="{B1F48AF1-6897-435B-91E4-56C44734065C}" type="presOf" srcId="{CCC969DE-A5DA-47E0-9D13-956C1A02E514}" destId="{D2482273-5D73-41C8-861C-358B25B1EB35}" srcOrd="0" destOrd="0" presId="urn:microsoft.com/office/officeart/2005/8/layout/bProcess4"/>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353DB716-DD9F-4485-96F4-AEE538D25E10}" type="presParOf" srcId="{D631BA5E-AE41-4381-A90F-093920358850}" destId="{D5E7D6C7-253E-4BA0-BAA3-93997819506A}" srcOrd="2" destOrd="0" presId="urn:microsoft.com/office/officeart/2005/8/layout/bProcess4"/>
    <dgm:cxn modelId="{89A0B67E-9C7D-4AA1-8B8F-A07555FFF7C7}" type="presParOf" srcId="{D5E7D6C7-253E-4BA0-BAA3-93997819506A}" destId="{A893261B-E60E-4319-9874-4386BF70E7B7}" srcOrd="0" destOrd="0" presId="urn:microsoft.com/office/officeart/2005/8/layout/bProcess4"/>
    <dgm:cxn modelId="{11003C6F-B2EA-41B0-B48E-B548101118C2}" type="presParOf" srcId="{D5E7D6C7-253E-4BA0-BAA3-93997819506A}" destId="{2DD8AE30-FF09-4388-8F5F-8641164927B5}" srcOrd="1" destOrd="0" presId="urn:microsoft.com/office/officeart/2005/8/layout/bProcess4"/>
    <dgm:cxn modelId="{298DECA9-7E5E-4041-B9DA-9A2BE0C9F641}" type="presParOf" srcId="{D631BA5E-AE41-4381-A90F-093920358850}" destId="{3247098E-0C53-439C-891C-6BA180A7F3EA}" srcOrd="3" destOrd="0" presId="urn:microsoft.com/office/officeart/2005/8/layout/bProcess4"/>
    <dgm:cxn modelId="{5A5F1883-21AA-457D-8C95-78B815613A88}" type="presParOf" srcId="{D631BA5E-AE41-4381-A90F-093920358850}" destId="{F3BD41BF-1B21-420F-95A3-D3537CCC1D49}" srcOrd="4" destOrd="0" presId="urn:microsoft.com/office/officeart/2005/8/layout/bProcess4"/>
    <dgm:cxn modelId="{FE78B8E6-18B5-4F2B-84E7-7475DE246437}" type="presParOf" srcId="{F3BD41BF-1B21-420F-95A3-D3537CCC1D49}" destId="{FE7A4011-A2EB-4BE7-9E32-591D80E7D02E}" srcOrd="0" destOrd="0" presId="urn:microsoft.com/office/officeart/2005/8/layout/bProcess4"/>
    <dgm:cxn modelId="{7E0F1F97-C0E0-45AC-A753-DAB5CBB59016}" type="presParOf" srcId="{F3BD41BF-1B21-420F-95A3-D3537CCC1D49}" destId="{14009075-C4C4-4B3D-8CB7-33BAB9BFA1D9}" srcOrd="1" destOrd="0" presId="urn:microsoft.com/office/officeart/2005/8/layout/bProcess4"/>
    <dgm:cxn modelId="{BFAF9072-4F56-4815-B1E7-26521DA16810}" type="presParOf" srcId="{D631BA5E-AE41-4381-A90F-093920358850}" destId="{33AD1550-1A2A-47EA-BE99-CAF7C28C6767}" srcOrd="5" destOrd="0" presId="urn:microsoft.com/office/officeart/2005/8/layout/bProcess4"/>
    <dgm:cxn modelId="{743D3B6A-91AA-463A-AD70-CB5780C1409E}" type="presParOf" srcId="{D631BA5E-AE41-4381-A90F-093920358850}" destId="{F4C0FC51-E3D6-4752-9756-E1DAE4D93522}" srcOrd="6" destOrd="0" presId="urn:microsoft.com/office/officeart/2005/8/layout/bProcess4"/>
    <dgm:cxn modelId="{EA122D4F-92C9-41F1-9AC1-00EB7FA35890}" type="presParOf" srcId="{F4C0FC51-E3D6-4752-9756-E1DAE4D93522}" destId="{4115EF21-E68D-4B27-B499-24F3849E4AB8}" srcOrd="0" destOrd="0" presId="urn:microsoft.com/office/officeart/2005/8/layout/bProcess4"/>
    <dgm:cxn modelId="{B295EA25-DE6B-438A-BF87-6075DD909FAF}" type="presParOf" srcId="{F4C0FC51-E3D6-4752-9756-E1DAE4D93522}" destId="{F36DE162-AE46-4969-ABD1-7C4FE5649FA3}" srcOrd="1" destOrd="0" presId="urn:microsoft.com/office/officeart/2005/8/layout/bProcess4"/>
    <dgm:cxn modelId="{9CA037F0-8E35-4007-9855-3A3FA408E446}" type="presParOf" srcId="{D631BA5E-AE41-4381-A90F-093920358850}" destId="{52BF6735-1D27-4A19-B6C8-E114247848A3}" srcOrd="7" destOrd="0" presId="urn:microsoft.com/office/officeart/2005/8/layout/bProcess4"/>
    <dgm:cxn modelId="{88096059-3CC1-4D3C-BB3F-0D51D23FACD7}" type="presParOf" srcId="{D631BA5E-AE41-4381-A90F-093920358850}" destId="{50A4C94E-8E93-45D1-8FAA-6BDC0CDF4FA5}" srcOrd="8" destOrd="0" presId="urn:microsoft.com/office/officeart/2005/8/layout/bProcess4"/>
    <dgm:cxn modelId="{C3537AA3-DAB4-4693-84B4-35725553F06D}" type="presParOf" srcId="{50A4C94E-8E93-45D1-8FAA-6BDC0CDF4FA5}" destId="{419CCC24-EBCF-47CD-BD0D-31C891F8779D}" srcOrd="0" destOrd="0" presId="urn:microsoft.com/office/officeart/2005/8/layout/bProcess4"/>
    <dgm:cxn modelId="{2D945B99-3467-4F1B-A4CE-07CF6C9054DA}" type="presParOf" srcId="{50A4C94E-8E93-45D1-8FAA-6BDC0CDF4FA5}" destId="{17B9C586-86FC-47BF-8DC1-73D0CF0547B6}" srcOrd="1" destOrd="0" presId="urn:microsoft.com/office/officeart/2005/8/layout/bProcess4"/>
    <dgm:cxn modelId="{C65F2E1D-740D-40E5-8061-F0C0683EDEFA}" type="presParOf" srcId="{D631BA5E-AE41-4381-A90F-093920358850}" destId="{76AF57B6-CA26-4807-A7A0-24241810CDE0}" srcOrd="9" destOrd="0" presId="urn:microsoft.com/office/officeart/2005/8/layout/bProcess4"/>
    <dgm:cxn modelId="{191D2EE1-2E85-4EAC-9D72-4CCF6EBEAD6D}" type="presParOf" srcId="{D631BA5E-AE41-4381-A90F-093920358850}" destId="{EACE1D40-6D65-421E-9A46-8426BE06E43C}" srcOrd="10" destOrd="0" presId="urn:microsoft.com/office/officeart/2005/8/layout/bProcess4"/>
    <dgm:cxn modelId="{2E2D2410-0937-4590-A3FE-76053C6B1788}" type="presParOf" srcId="{EACE1D40-6D65-421E-9A46-8426BE06E43C}" destId="{15A40866-FE12-4BF3-A0C4-0C82F8CCBC9B}" srcOrd="0" destOrd="0" presId="urn:microsoft.com/office/officeart/2005/8/layout/bProcess4"/>
    <dgm:cxn modelId="{4766D19E-CAC6-4561-B4F3-875F0D1D01CC}" type="presParOf" srcId="{EACE1D40-6D65-421E-9A46-8426BE06E43C}" destId="{B491E852-797F-4B57-A4CE-35F4D98A5F3E}" srcOrd="1" destOrd="0" presId="urn:microsoft.com/office/officeart/2005/8/layout/bProcess4"/>
    <dgm:cxn modelId="{3A37A61E-D029-44EE-9EA0-7EE4ADAC0FC7}" type="presParOf" srcId="{D631BA5E-AE41-4381-A90F-093920358850}" destId="{FB0D10FA-CFF3-4D5B-8C5D-E4C83B79D3DE}" srcOrd="11" destOrd="0" presId="urn:microsoft.com/office/officeart/2005/8/layout/bProcess4"/>
    <dgm:cxn modelId="{3A90FC15-0F25-4621-90DC-F20B72E428D6}" type="presParOf" srcId="{D631BA5E-AE41-4381-A90F-093920358850}" destId="{C33D135A-9BC7-40BD-A691-54CF63354631}" srcOrd="12" destOrd="0" presId="urn:microsoft.com/office/officeart/2005/8/layout/bProcess4"/>
    <dgm:cxn modelId="{52358428-C1D4-499F-9642-68074F53E120}" type="presParOf" srcId="{C33D135A-9BC7-40BD-A691-54CF63354631}" destId="{6F5384BC-0421-40A5-8EC5-81952228E4DD}" srcOrd="0" destOrd="0" presId="urn:microsoft.com/office/officeart/2005/8/layout/bProcess4"/>
    <dgm:cxn modelId="{AC729C28-B123-493D-9E7C-21CD4BD07022}" type="presParOf" srcId="{C33D135A-9BC7-40BD-A691-54CF63354631}" destId="{5AE778F7-3069-48FC-B339-081D85BC8C72}" srcOrd="1" destOrd="0" presId="urn:microsoft.com/office/officeart/2005/8/layout/bProcess4"/>
    <dgm:cxn modelId="{0ED238B2-0FEB-4E9C-A86B-EB4B5B43827E}" type="presParOf" srcId="{D631BA5E-AE41-4381-A90F-093920358850}" destId="{D2482273-5D73-41C8-861C-358B25B1EB35}" srcOrd="13" destOrd="0" presId="urn:microsoft.com/office/officeart/2005/8/layout/bProcess4"/>
    <dgm:cxn modelId="{F335AE02-17D0-42AA-B85C-DB2CC2C089EF}" type="presParOf" srcId="{D631BA5E-AE41-4381-A90F-093920358850}" destId="{431F430D-5735-4C2A-AFF9-AB47A8FA3CAD}" srcOrd="14" destOrd="0" presId="urn:microsoft.com/office/officeart/2005/8/layout/bProcess4"/>
    <dgm:cxn modelId="{CD8D0EF0-84A5-438F-A35C-AF9CDDA59559}" type="presParOf" srcId="{431F430D-5735-4C2A-AFF9-AB47A8FA3CAD}" destId="{96B2B837-FF4A-4552-AAD7-F7AFC5040456}" srcOrd="0" destOrd="0" presId="urn:microsoft.com/office/officeart/2005/8/layout/bProcess4"/>
    <dgm:cxn modelId="{08E21219-2250-44CC-87B2-52309F5960E9}" type="presParOf" srcId="{431F430D-5735-4C2A-AFF9-AB47A8FA3CAD}" destId="{39EEA0F5-B1B4-4600-A26A-BFC7239D8D6D}" srcOrd="1" destOrd="0" presId="urn:microsoft.com/office/officeart/2005/8/layout/bProcess4"/>
    <dgm:cxn modelId="{254F1172-8D99-4605-81AF-A4564835C6E2}" type="presParOf" srcId="{D631BA5E-AE41-4381-A90F-093920358850}" destId="{64BE1751-2C58-4B02-A2AF-9FB1A9775AC4}" srcOrd="15" destOrd="0" presId="urn:microsoft.com/office/officeart/2005/8/layout/bProcess4"/>
    <dgm:cxn modelId="{895963EB-2514-4F38-82F6-FF63C0FC315D}" type="presParOf" srcId="{D631BA5E-AE41-4381-A90F-093920358850}" destId="{C9992B0B-DCCD-462E-827C-9610BC0CEBFC}" srcOrd="16" destOrd="0" presId="urn:microsoft.com/office/officeart/2005/8/layout/bProcess4"/>
    <dgm:cxn modelId="{9B053F02-9976-4D2D-8833-5B57A2C68BBD}" type="presParOf" srcId="{C9992B0B-DCCD-462E-827C-9610BC0CEBFC}" destId="{36C7727D-9575-4C91-ACA2-663125A74E84}" srcOrd="0" destOrd="0" presId="urn:microsoft.com/office/officeart/2005/8/layout/bProcess4"/>
    <dgm:cxn modelId="{A9FF96C4-6270-432B-BB1E-4C31799CB5CB}" type="presParOf" srcId="{C9992B0B-DCCD-462E-827C-9610BC0CEBFC}" destId="{857B35A1-C086-44A8-A684-2D68FA4D479A}"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en-US"/>
        </a:p>
      </dgm:t>
    </dgm:pt>
    <dgm:pt modelId="{E09A1B72-00F0-41E9-8634-56E1115A2996}">
      <dgm:prSet phldrT="[Text]" custT="1"/>
      <dgm:spPr/>
      <dgm:t>
        <a:bodyPr/>
        <a:lstStyle/>
        <a:p>
          <a:r>
            <a:rPr lang="en-US" sz="1200" b="1">
              <a:solidFill>
                <a:schemeClr val="tx1">
                  <a:lumMod val="50000"/>
                </a:schemeClr>
              </a:solidFill>
            </a:rPr>
            <a:t>Complete Spark Participation Application (e-form)</a:t>
          </a:r>
          <a:endParaRPr lang="en-US" sz="1200" dirty="0">
            <a:solidFill>
              <a:schemeClr val="tx1">
                <a:lumMod val="50000"/>
              </a:schemeClr>
            </a:solidFill>
          </a:endParaRPr>
        </a:p>
      </dgm:t>
    </dgm:pt>
    <dgm:pt modelId="{126F5E78-48C1-418E-861B-EBCAD3F4B2A5}" type="parTrans" cxnId="{7BFA1330-B77E-49A5-B964-B833D5B8C4CD}">
      <dgm:prSet/>
      <dgm:spPr/>
      <dgm:t>
        <a:bodyPr/>
        <a:lstStyle/>
        <a:p>
          <a:endParaRPr lang="en-US" sz="1200">
            <a:solidFill>
              <a:schemeClr val="tx1">
                <a:lumMod val="50000"/>
              </a:schemeClr>
            </a:solidFill>
          </a:endParaRPr>
        </a:p>
      </dgm:t>
    </dgm:pt>
    <dgm:pt modelId="{A7184F6B-EE83-4C2C-9FA7-868CD45ADF6F}" type="sibTrans" cxnId="{7BFA1330-B77E-49A5-B964-B833D5B8C4CD}">
      <dgm:prSet custT="1"/>
      <dgm:spPr/>
      <dgm:t>
        <a:bodyPr/>
        <a:lstStyle/>
        <a:p>
          <a:endParaRPr lang="en-US" sz="1200">
            <a:solidFill>
              <a:schemeClr val="tx1">
                <a:lumMod val="50000"/>
              </a:schemeClr>
            </a:solidFill>
          </a:endParaRPr>
        </a:p>
      </dgm:t>
    </dgm:pt>
    <dgm:pt modelId="{7A0ADFF6-F266-42CE-9CC2-A4C189D6D8FB}">
      <dgm:prSet phldrT="[Text]" custT="1"/>
      <dgm:spPr/>
      <dgm:t>
        <a:bodyPr/>
        <a:lstStyle/>
        <a:p>
          <a:r>
            <a:rPr lang="en-US" sz="1200" b="1" dirty="0">
              <a:solidFill>
                <a:schemeClr val="tx1">
                  <a:lumMod val="50000"/>
                </a:schemeClr>
              </a:solidFill>
            </a:rPr>
            <a:t>Choose the QI Cycle option and submit the application</a:t>
          </a:r>
        </a:p>
      </dgm:t>
    </dgm:pt>
    <dgm:pt modelId="{247057D1-EB6A-4888-BACA-C655D1867A97}" type="parTrans" cxnId="{9B4D2AFB-4951-4418-AE80-3F880FF21C3F}">
      <dgm:prSet/>
      <dgm:spPr/>
      <dgm:t>
        <a:bodyPr/>
        <a:lstStyle/>
        <a:p>
          <a:endParaRPr lang="en-US" sz="1200">
            <a:solidFill>
              <a:schemeClr val="tx1">
                <a:lumMod val="50000"/>
              </a:schemeClr>
            </a:solidFill>
          </a:endParaRPr>
        </a:p>
      </dgm:t>
    </dgm:pt>
    <dgm:pt modelId="{322E7F35-3F5E-4FD2-AC47-AA55A9226DA2}" type="sibTrans" cxnId="{9B4D2AFB-4951-4418-AE80-3F880FF21C3F}">
      <dgm:prSet/>
      <dgm:spPr/>
      <dgm:t>
        <a:bodyPr/>
        <a:lstStyle/>
        <a:p>
          <a:endParaRPr lang="en-US" sz="1200">
            <a:solidFill>
              <a:schemeClr val="tx1">
                <a:lumMod val="50000"/>
              </a:schemeClr>
            </a:solidFill>
          </a:endParaRPr>
        </a:p>
      </dgm:t>
    </dgm:pt>
    <dgm:pt modelId="{C21A9AAF-A052-48BD-8059-2219F8A54C30}">
      <dgm:prSet phldrT="[Text]" custT="1"/>
      <dgm:spPr/>
      <dgm:t>
        <a:bodyPr/>
        <a:lstStyle/>
        <a:p>
          <a:r>
            <a:rPr lang="en-US" sz="1200" b="1">
              <a:solidFill>
                <a:schemeClr val="tx1">
                  <a:lumMod val="50000"/>
                </a:schemeClr>
              </a:solidFill>
            </a:rPr>
            <a:t>Receive an email with information, C2Q certificate, other documents, and links to forms and resources</a:t>
          </a:r>
        </a:p>
      </dgm:t>
    </dgm:pt>
    <dgm:pt modelId="{BA3A730A-33B3-4EAF-BDB0-1100622E6B6A}" type="parTrans" cxnId="{5A128A03-FC97-4E78-9EAA-0966578E058E}">
      <dgm:prSet/>
      <dgm:spPr/>
      <dgm:t>
        <a:bodyPr/>
        <a:lstStyle/>
        <a:p>
          <a:endParaRPr lang="en-US" sz="1200">
            <a:solidFill>
              <a:schemeClr val="tx1">
                <a:lumMod val="50000"/>
              </a:schemeClr>
            </a:solidFill>
          </a:endParaRPr>
        </a:p>
      </dgm:t>
    </dgm:pt>
    <dgm:pt modelId="{F5017CF7-6913-40FB-98BE-2B9E1584361B}" type="sibTrans" cxnId="{5A128A03-FC97-4E78-9EAA-0966578E058E}">
      <dgm:prSet/>
      <dgm:spPr/>
      <dgm:t>
        <a:bodyPr/>
        <a:lstStyle/>
        <a:p>
          <a:endParaRPr lang="en-US" sz="1200">
            <a:solidFill>
              <a:schemeClr val="tx1">
                <a:lumMod val="50000"/>
              </a:schemeClr>
            </a:solidFill>
          </a:endParaRPr>
        </a:p>
      </dgm:t>
    </dgm:pt>
    <dgm:pt modelId="{A6350515-F8FA-4763-9278-1D88E2D840F9}">
      <dgm:prSet phldrT="[Text]" custT="1"/>
      <dgm:spPr/>
      <dgm:t>
        <a:bodyPr/>
        <a:lstStyle/>
        <a:p>
          <a:r>
            <a:rPr lang="en-US" sz="1200" b="1">
              <a:solidFill>
                <a:schemeClr val="tx1">
                  <a:lumMod val="50000"/>
                </a:schemeClr>
              </a:solidFill>
            </a:rPr>
            <a:t>Complete the QI Cycle Participation Form and list your goal. Apply for Support Funds (one time only)</a:t>
          </a:r>
        </a:p>
      </dgm:t>
    </dgm:pt>
    <dgm:pt modelId="{6244EF3F-25CD-4229-867D-3058DA476834}" type="parTrans" cxnId="{0A7648BE-D37A-44C3-84D5-1EF677B0F8B6}">
      <dgm:prSet/>
      <dgm:spPr/>
      <dgm:t>
        <a:bodyPr/>
        <a:lstStyle/>
        <a:p>
          <a:endParaRPr lang="en-US" sz="1200">
            <a:solidFill>
              <a:schemeClr val="tx1">
                <a:lumMod val="50000"/>
              </a:schemeClr>
            </a:solidFill>
          </a:endParaRPr>
        </a:p>
      </dgm:t>
    </dgm:pt>
    <dgm:pt modelId="{F32985FC-ECEB-4553-91E3-29CBA035947A}" type="sibTrans" cxnId="{0A7648BE-D37A-44C3-84D5-1EF677B0F8B6}">
      <dgm:prSet/>
      <dgm:spPr/>
      <dgm:t>
        <a:bodyPr/>
        <a:lstStyle/>
        <a:p>
          <a:endParaRPr lang="en-US" sz="1200">
            <a:solidFill>
              <a:schemeClr val="tx1">
                <a:lumMod val="50000"/>
              </a:schemeClr>
            </a:solidFill>
          </a:endParaRPr>
        </a:p>
      </dgm:t>
    </dgm:pt>
    <dgm:pt modelId="{2CC0F0C3-D80A-47ED-ABF8-50A74E52DDC3}">
      <dgm:prSet phldrT="[Text]" custT="1"/>
      <dgm:spPr/>
      <dgm:t>
        <a:bodyPr/>
        <a:lstStyle/>
        <a:p>
          <a:r>
            <a:rPr lang="en-US" sz="1200" b="1">
              <a:solidFill>
                <a:schemeClr val="tx1">
                  <a:lumMod val="50000"/>
                </a:schemeClr>
              </a:solidFill>
            </a:rPr>
            <a:t>Work on achieving the goal you choose on the Participation Form</a:t>
          </a:r>
        </a:p>
      </dgm:t>
    </dgm:pt>
    <dgm:pt modelId="{7B9E56BA-09E4-4473-88F3-61861C6A859D}" type="parTrans" cxnId="{5BF32223-44B8-45E1-BDD9-32B5C0799D98}">
      <dgm:prSet/>
      <dgm:spPr/>
      <dgm:t>
        <a:bodyPr/>
        <a:lstStyle/>
        <a:p>
          <a:endParaRPr lang="en-US" sz="1200">
            <a:solidFill>
              <a:schemeClr val="tx1">
                <a:lumMod val="50000"/>
              </a:schemeClr>
            </a:solidFill>
          </a:endParaRPr>
        </a:p>
      </dgm:t>
    </dgm:pt>
    <dgm:pt modelId="{30307737-2316-49A6-8E0B-0C99ACFF1225}" type="sibTrans" cxnId="{5BF32223-44B8-45E1-BDD9-32B5C0799D98}">
      <dgm:prSet/>
      <dgm:spPr/>
      <dgm:t>
        <a:bodyPr/>
        <a:lstStyle/>
        <a:p>
          <a:endParaRPr lang="en-US" sz="1200">
            <a:solidFill>
              <a:schemeClr val="tx1">
                <a:lumMod val="50000"/>
              </a:schemeClr>
            </a:solidFill>
          </a:endParaRPr>
        </a:p>
      </dgm:t>
    </dgm:pt>
    <dgm:pt modelId="{3651464E-974D-4F5A-880D-E50A12C4EEA4}">
      <dgm:prSet phldrT="[Text]" custT="1"/>
      <dgm:spPr/>
      <dgm:t>
        <a:bodyPr/>
        <a:lstStyle/>
        <a:p>
          <a:r>
            <a:rPr lang="en-US" sz="1200" b="1">
              <a:solidFill>
                <a:schemeClr val="tx1">
                  <a:lumMod val="50000"/>
                </a:schemeClr>
              </a:solidFill>
            </a:rPr>
            <a:t>Utilize resources provided or find your own. Reach out for support if needed</a:t>
          </a:r>
        </a:p>
      </dgm:t>
    </dgm:pt>
    <dgm:pt modelId="{3EC91E91-D705-4D8B-89DE-F8DD37CA3196}" type="parTrans" cxnId="{056A4C68-66DE-4B14-9449-2A075A1C24EE}">
      <dgm:prSet/>
      <dgm:spPr/>
      <dgm:t>
        <a:bodyPr/>
        <a:lstStyle/>
        <a:p>
          <a:endParaRPr lang="en-US" sz="1200">
            <a:solidFill>
              <a:schemeClr val="tx1">
                <a:lumMod val="50000"/>
              </a:schemeClr>
            </a:solidFill>
          </a:endParaRPr>
        </a:p>
      </dgm:t>
    </dgm:pt>
    <dgm:pt modelId="{068CAA05-81B1-4AD8-8892-E947B3929AE4}" type="sibTrans" cxnId="{056A4C68-66DE-4B14-9449-2A075A1C24EE}">
      <dgm:prSet/>
      <dgm:spPr/>
      <dgm:t>
        <a:bodyPr/>
        <a:lstStyle/>
        <a:p>
          <a:endParaRPr lang="en-US" sz="1200">
            <a:solidFill>
              <a:schemeClr val="tx1">
                <a:lumMod val="50000"/>
              </a:schemeClr>
            </a:solidFill>
          </a:endParaRPr>
        </a:p>
      </dgm:t>
    </dgm:pt>
    <dgm:pt modelId="{6FD82B4B-D5E3-4497-8882-3AE582B4B0FC}">
      <dgm:prSet phldrT="[Text]" custT="1"/>
      <dgm:spPr/>
      <dgm:t>
        <a:bodyPr/>
        <a:lstStyle/>
        <a:p>
          <a:r>
            <a:rPr lang="en-US" sz="1200" b="1" dirty="0">
              <a:solidFill>
                <a:schemeClr val="tx1">
                  <a:lumMod val="50000"/>
                </a:schemeClr>
              </a:solidFill>
            </a:rPr>
            <a:t>Complete QI Reflection Form after 12-Months</a:t>
          </a:r>
        </a:p>
      </dgm:t>
    </dgm:pt>
    <dgm:pt modelId="{FBA6CDC6-44A7-478F-8CFE-9FDBA1E1CAB9}" type="parTrans" cxnId="{3AF0A648-F179-4FE2-9CCF-0D8098523BDB}">
      <dgm:prSet/>
      <dgm:spPr/>
      <dgm:t>
        <a:bodyPr/>
        <a:lstStyle/>
        <a:p>
          <a:endParaRPr lang="en-US" sz="1200">
            <a:solidFill>
              <a:schemeClr val="tx1">
                <a:lumMod val="50000"/>
              </a:schemeClr>
            </a:solidFill>
          </a:endParaRPr>
        </a:p>
      </dgm:t>
    </dgm:pt>
    <dgm:pt modelId="{8FFE3896-308D-4118-8F63-4FB4AFEEE156}" type="sibTrans" cxnId="{3AF0A648-F179-4FE2-9CCF-0D8098523BDB}">
      <dgm:prSet/>
      <dgm:spPr/>
      <dgm:t>
        <a:bodyPr/>
        <a:lstStyle/>
        <a:p>
          <a:endParaRPr lang="en-US" sz="1200">
            <a:solidFill>
              <a:schemeClr val="tx1">
                <a:lumMod val="50000"/>
              </a:schemeClr>
            </a:solidFill>
          </a:endParaRPr>
        </a:p>
      </dgm:t>
    </dgm:pt>
    <dgm:pt modelId="{533D4297-CD07-4E52-A024-B23C0E5AEC9A}">
      <dgm:prSet phldrT="[Text]" custT="1"/>
      <dgm:spPr/>
      <dgm:t>
        <a:bodyPr/>
        <a:lstStyle/>
        <a:p>
          <a:r>
            <a:rPr lang="en-US" sz="1200" b="1">
              <a:solidFill>
                <a:schemeClr val="tx1">
                  <a:lumMod val="50000"/>
                </a:schemeClr>
              </a:solidFill>
            </a:rPr>
            <a:t>When Reflection completed, receive incentive funds (amount to be determined)</a:t>
          </a:r>
        </a:p>
      </dgm:t>
    </dgm:pt>
    <dgm:pt modelId="{AF44EB9D-387C-48B6-8F01-CB6556824A62}" type="parTrans" cxnId="{B75B3016-7D93-4DEE-9263-F03B7275023B}">
      <dgm:prSet/>
      <dgm:spPr/>
      <dgm:t>
        <a:bodyPr/>
        <a:lstStyle/>
        <a:p>
          <a:endParaRPr lang="en-US" sz="1200">
            <a:solidFill>
              <a:schemeClr val="tx1">
                <a:lumMod val="50000"/>
              </a:schemeClr>
            </a:solidFill>
          </a:endParaRPr>
        </a:p>
      </dgm:t>
    </dgm:pt>
    <dgm:pt modelId="{A7130AAE-F09B-4EB6-BA9E-476C48CB154C}" type="sibTrans" cxnId="{B75B3016-7D93-4DEE-9263-F03B7275023B}">
      <dgm:prSet/>
      <dgm:spPr/>
      <dgm:t>
        <a:bodyPr/>
        <a:lstStyle/>
        <a:p>
          <a:endParaRPr lang="en-US" sz="1200">
            <a:solidFill>
              <a:schemeClr val="tx1">
                <a:lumMod val="50000"/>
              </a:schemeClr>
            </a:solidFill>
          </a:endParaRPr>
        </a:p>
      </dgm:t>
    </dgm:pt>
    <dgm:pt modelId="{F2039917-3C3F-48D7-A811-4CEAC61FCAA9}">
      <dgm:prSet phldrT="[Text]" custT="1"/>
      <dgm:spPr/>
      <dgm:t>
        <a:bodyPr/>
        <a:lstStyle/>
        <a:p>
          <a:r>
            <a:rPr lang="en-US" sz="1200" b="1">
              <a:solidFill>
                <a:schemeClr val="tx1">
                  <a:lumMod val="50000"/>
                </a:schemeClr>
              </a:solidFill>
            </a:rPr>
            <a:t>Choose another goal for QI cycle, transition to redesigned Spark if it's ready.</a:t>
          </a:r>
        </a:p>
      </dgm:t>
    </dgm:pt>
    <dgm:pt modelId="{3584F765-0FB6-49F0-833B-6B7ACC03C7B7}" type="parTrans" cxnId="{78406F12-66A6-4F61-BAF8-B25F6260D4FC}">
      <dgm:prSet/>
      <dgm:spPr/>
      <dgm:t>
        <a:bodyPr/>
        <a:lstStyle/>
        <a:p>
          <a:endParaRPr lang="en-US" sz="1200">
            <a:solidFill>
              <a:schemeClr val="tx1">
                <a:lumMod val="50000"/>
              </a:schemeClr>
            </a:solidFill>
          </a:endParaRPr>
        </a:p>
      </dgm:t>
    </dgm:pt>
    <dgm:pt modelId="{AA344C5C-1ABF-4A13-A95E-23C3D5344D81}" type="sibTrans" cxnId="{78406F12-66A6-4F61-BAF8-B25F6260D4FC}">
      <dgm:prSet/>
      <dgm:spPr/>
      <dgm:t>
        <a:bodyPr/>
        <a:lstStyle/>
        <a:p>
          <a:endParaRPr lang="en-US" sz="1200">
            <a:solidFill>
              <a:schemeClr val="tx1">
                <a:lumMod val="50000"/>
              </a:schemeClr>
            </a:solidFill>
          </a:endParaRPr>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65396F13-96A9-4AF0-B815-6A599BF52E75}" type="pres">
      <dgm:prSet presAssocID="{7A0ADFF6-F266-42CE-9CC2-A4C189D6D8FB}" presName="compNode" presStyleCnt="0"/>
      <dgm:spPr/>
    </dgm:pt>
    <dgm:pt modelId="{05B3967D-EDDB-49CA-AB55-2DAA6DFA313F}" type="pres">
      <dgm:prSet presAssocID="{7A0ADFF6-F266-42CE-9CC2-A4C189D6D8FB}" presName="dummyConnPt" presStyleCnt="0"/>
      <dgm:spPr/>
    </dgm:pt>
    <dgm:pt modelId="{2E09F07F-AA2E-461C-9670-191129AAEC05}" type="pres">
      <dgm:prSet presAssocID="{7A0ADFF6-F266-42CE-9CC2-A4C189D6D8FB}" presName="node" presStyleLbl="node1" presStyleIdx="1" presStyleCnt="9">
        <dgm:presLayoutVars>
          <dgm:bulletEnabled val="1"/>
        </dgm:presLayoutVars>
      </dgm:prSet>
      <dgm:spPr/>
    </dgm:pt>
    <dgm:pt modelId="{EDAF7184-1B67-4F70-91C7-4B7D2B01A8DD}" type="pres">
      <dgm:prSet presAssocID="{322E7F35-3F5E-4FD2-AC47-AA55A9226DA2}" presName="sibTrans" presStyleLbl="bgSibTrans2D1" presStyleIdx="1" presStyleCnt="8"/>
      <dgm:spPr/>
    </dgm:pt>
    <dgm:pt modelId="{3D59EFBD-B32B-4BEE-BBB8-304B97454001}" type="pres">
      <dgm:prSet presAssocID="{C21A9AAF-A052-48BD-8059-2219F8A54C30}" presName="compNode" presStyleCnt="0"/>
      <dgm:spPr/>
    </dgm:pt>
    <dgm:pt modelId="{6A3077A7-5421-4A73-A39B-E6E863F4FB37}" type="pres">
      <dgm:prSet presAssocID="{C21A9AAF-A052-48BD-8059-2219F8A54C30}" presName="dummyConnPt" presStyleCnt="0"/>
      <dgm:spPr/>
    </dgm:pt>
    <dgm:pt modelId="{D7AB05DE-6E07-40BF-91F7-861EE1D42F30}" type="pres">
      <dgm:prSet presAssocID="{C21A9AAF-A052-48BD-8059-2219F8A54C30}" presName="node" presStyleLbl="node1" presStyleIdx="2" presStyleCnt="9">
        <dgm:presLayoutVars>
          <dgm:bulletEnabled val="1"/>
        </dgm:presLayoutVars>
      </dgm:prSet>
      <dgm:spPr/>
    </dgm:pt>
    <dgm:pt modelId="{42AD6E4A-86D0-4F05-8CB3-0340BE3A908B}" type="pres">
      <dgm:prSet presAssocID="{F5017CF7-6913-40FB-98BE-2B9E1584361B}" presName="sibTrans" presStyleLbl="bgSibTrans2D1" presStyleIdx="2" presStyleCnt="8"/>
      <dgm:spPr/>
    </dgm:pt>
    <dgm:pt modelId="{B7A81F4C-3258-4F2E-92D0-FA8E81963BD4}" type="pres">
      <dgm:prSet presAssocID="{A6350515-F8FA-4763-9278-1D88E2D840F9}" presName="compNode" presStyleCnt="0"/>
      <dgm:spPr/>
    </dgm:pt>
    <dgm:pt modelId="{BC1DEC85-8D5D-4FC6-B417-363ACD1DE254}" type="pres">
      <dgm:prSet presAssocID="{A6350515-F8FA-4763-9278-1D88E2D840F9}" presName="dummyConnPt" presStyleCnt="0"/>
      <dgm:spPr/>
    </dgm:pt>
    <dgm:pt modelId="{CAA53B7F-DCB9-48A9-AA22-478CF89EB42F}" type="pres">
      <dgm:prSet presAssocID="{A6350515-F8FA-4763-9278-1D88E2D840F9}" presName="node" presStyleLbl="node1" presStyleIdx="3" presStyleCnt="9">
        <dgm:presLayoutVars>
          <dgm:bulletEnabled val="1"/>
        </dgm:presLayoutVars>
      </dgm:prSet>
      <dgm:spPr/>
    </dgm:pt>
    <dgm:pt modelId="{9DA6A481-FE27-42BE-8F0A-C651D59EA9AA}" type="pres">
      <dgm:prSet presAssocID="{F32985FC-ECEB-4553-91E3-29CBA035947A}" presName="sibTrans" presStyleLbl="bgSibTrans2D1" presStyleIdx="3" presStyleCnt="8"/>
      <dgm:spPr/>
    </dgm:pt>
    <dgm:pt modelId="{519E29D9-6A57-40E4-A70E-C059928C024F}" type="pres">
      <dgm:prSet presAssocID="{2CC0F0C3-D80A-47ED-ABF8-50A74E52DDC3}" presName="compNode" presStyleCnt="0"/>
      <dgm:spPr/>
    </dgm:pt>
    <dgm:pt modelId="{991B04F8-70C1-4CA6-8556-BF65CF9F08D9}" type="pres">
      <dgm:prSet presAssocID="{2CC0F0C3-D80A-47ED-ABF8-50A74E52DDC3}" presName="dummyConnPt" presStyleCnt="0"/>
      <dgm:spPr/>
    </dgm:pt>
    <dgm:pt modelId="{6604F76D-889C-4133-ADE2-1151211907FD}" type="pres">
      <dgm:prSet presAssocID="{2CC0F0C3-D80A-47ED-ABF8-50A74E52DDC3}" presName="node" presStyleLbl="node1" presStyleIdx="4" presStyleCnt="9">
        <dgm:presLayoutVars>
          <dgm:bulletEnabled val="1"/>
        </dgm:presLayoutVars>
      </dgm:prSet>
      <dgm:spPr/>
    </dgm:pt>
    <dgm:pt modelId="{FEB01D7D-1710-4584-AFD6-3A746050EE40}" type="pres">
      <dgm:prSet presAssocID="{30307737-2316-49A6-8E0B-0C99ACFF1225}" presName="sibTrans" presStyleLbl="bgSibTrans2D1" presStyleIdx="4" presStyleCnt="8"/>
      <dgm:spPr/>
    </dgm:pt>
    <dgm:pt modelId="{CA24D1EE-73D8-4D92-8F0F-6386F70F6B80}" type="pres">
      <dgm:prSet presAssocID="{3651464E-974D-4F5A-880D-E50A12C4EEA4}" presName="compNode" presStyleCnt="0"/>
      <dgm:spPr/>
    </dgm:pt>
    <dgm:pt modelId="{F6197771-88EF-4EB3-968B-18EFD0290071}" type="pres">
      <dgm:prSet presAssocID="{3651464E-974D-4F5A-880D-E50A12C4EEA4}" presName="dummyConnPt" presStyleCnt="0"/>
      <dgm:spPr/>
    </dgm:pt>
    <dgm:pt modelId="{81B4D396-9E68-4483-8A99-ABB86440B8C5}" type="pres">
      <dgm:prSet presAssocID="{3651464E-974D-4F5A-880D-E50A12C4EEA4}" presName="node" presStyleLbl="node1" presStyleIdx="5" presStyleCnt="9">
        <dgm:presLayoutVars>
          <dgm:bulletEnabled val="1"/>
        </dgm:presLayoutVars>
      </dgm:prSet>
      <dgm:spPr/>
    </dgm:pt>
    <dgm:pt modelId="{0586F508-ADF2-4185-87B8-7D94450ADA47}" type="pres">
      <dgm:prSet presAssocID="{068CAA05-81B1-4AD8-8892-E947B3929AE4}" presName="sibTrans" presStyleLbl="bgSibTrans2D1" presStyleIdx="5" presStyleCnt="8"/>
      <dgm:spPr/>
    </dgm:pt>
    <dgm:pt modelId="{352C04C7-4743-4117-B87A-BCA6D487E144}" type="pres">
      <dgm:prSet presAssocID="{6FD82B4B-D5E3-4497-8882-3AE582B4B0FC}" presName="compNode" presStyleCnt="0"/>
      <dgm:spPr/>
    </dgm:pt>
    <dgm:pt modelId="{42240993-8633-4932-A390-61242412BAD5}" type="pres">
      <dgm:prSet presAssocID="{6FD82B4B-D5E3-4497-8882-3AE582B4B0FC}" presName="dummyConnPt" presStyleCnt="0"/>
      <dgm:spPr/>
    </dgm:pt>
    <dgm:pt modelId="{D4CAC64E-35E0-4195-9BAF-E66DFD414A98}" type="pres">
      <dgm:prSet presAssocID="{6FD82B4B-D5E3-4497-8882-3AE582B4B0FC}" presName="node" presStyleLbl="node1" presStyleIdx="6" presStyleCnt="9">
        <dgm:presLayoutVars>
          <dgm:bulletEnabled val="1"/>
        </dgm:presLayoutVars>
      </dgm:prSet>
      <dgm:spPr/>
    </dgm:pt>
    <dgm:pt modelId="{73FE019C-12F3-42CB-9D11-15823F1C6980}" type="pres">
      <dgm:prSet presAssocID="{8FFE3896-308D-4118-8F63-4FB4AFEEE156}" presName="sibTrans" presStyleLbl="bgSibTrans2D1" presStyleIdx="6" presStyleCnt="8"/>
      <dgm:spPr/>
    </dgm:pt>
    <dgm:pt modelId="{CECB4F16-542E-4A3C-96EA-9A78092FFF45}" type="pres">
      <dgm:prSet presAssocID="{533D4297-CD07-4E52-A024-B23C0E5AEC9A}" presName="compNode" presStyleCnt="0"/>
      <dgm:spPr/>
    </dgm:pt>
    <dgm:pt modelId="{10F0FE1E-80CC-4F9D-B308-E583F6730FD0}" type="pres">
      <dgm:prSet presAssocID="{533D4297-CD07-4E52-A024-B23C0E5AEC9A}" presName="dummyConnPt" presStyleCnt="0"/>
      <dgm:spPr/>
    </dgm:pt>
    <dgm:pt modelId="{82647AAF-615E-4BCB-9B6B-98A168936508}" type="pres">
      <dgm:prSet presAssocID="{533D4297-CD07-4E52-A024-B23C0E5AEC9A}" presName="node" presStyleLbl="node1" presStyleIdx="7" presStyleCnt="9">
        <dgm:presLayoutVars>
          <dgm:bulletEnabled val="1"/>
        </dgm:presLayoutVars>
      </dgm:prSet>
      <dgm:spPr/>
    </dgm:pt>
    <dgm:pt modelId="{0653AF17-BD09-40F6-A73D-A0A515E91D47}" type="pres">
      <dgm:prSet presAssocID="{A7130AAE-F09B-4EB6-BA9E-476C48CB154C}" presName="sibTrans" presStyleLbl="bgSibTrans2D1" presStyleIdx="7" presStyleCnt="8"/>
      <dgm:spPr/>
    </dgm:pt>
    <dgm:pt modelId="{A858532C-C2A8-4262-83B1-E03A2A4211CB}" type="pres">
      <dgm:prSet presAssocID="{F2039917-3C3F-48D7-A811-4CEAC61FCAA9}" presName="compNode" presStyleCnt="0"/>
      <dgm:spPr/>
    </dgm:pt>
    <dgm:pt modelId="{4B740704-7645-43A7-9365-DAFDC522CA4B}" type="pres">
      <dgm:prSet presAssocID="{F2039917-3C3F-48D7-A811-4CEAC61FCAA9}" presName="dummyConnPt" presStyleCnt="0"/>
      <dgm:spPr/>
    </dgm:pt>
    <dgm:pt modelId="{8534DA30-3315-4A30-A256-EB614E7148B0}" type="pres">
      <dgm:prSet presAssocID="{F2039917-3C3F-48D7-A811-4CEAC61FCAA9}" presName="node" presStyleLbl="node1" presStyleIdx="8" presStyleCnt="9">
        <dgm:presLayoutVars>
          <dgm:bulletEnabled val="1"/>
        </dgm:presLayoutVars>
      </dgm:prSet>
      <dgm:spPr/>
    </dgm:pt>
  </dgm:ptLst>
  <dgm:cxnLst>
    <dgm:cxn modelId="{5A128A03-FC97-4E78-9EAA-0966578E058E}" srcId="{644A4645-BEE6-49A7-AA1C-811AC84B3E3D}" destId="{C21A9AAF-A052-48BD-8059-2219F8A54C30}" srcOrd="2" destOrd="0" parTransId="{BA3A730A-33B3-4EAF-BDB0-1100622E6B6A}" sibTransId="{F5017CF7-6913-40FB-98BE-2B9E1584361B}"/>
    <dgm:cxn modelId="{9B243E04-D397-40A9-B7E3-9933E5553E36}" type="presOf" srcId="{3651464E-974D-4F5A-880D-E50A12C4EEA4}" destId="{81B4D396-9E68-4483-8A99-ABB86440B8C5}" srcOrd="0" destOrd="0" presId="urn:microsoft.com/office/officeart/2005/8/layout/bProcess4"/>
    <dgm:cxn modelId="{99063211-0C32-47B7-BF13-87EC9B98A736}" type="presOf" srcId="{7A0ADFF6-F266-42CE-9CC2-A4C189D6D8FB}" destId="{2E09F07F-AA2E-461C-9670-191129AAEC05}" srcOrd="0" destOrd="0" presId="urn:microsoft.com/office/officeart/2005/8/layout/bProcess4"/>
    <dgm:cxn modelId="{78406F12-66A6-4F61-BAF8-B25F6260D4FC}" srcId="{644A4645-BEE6-49A7-AA1C-811AC84B3E3D}" destId="{F2039917-3C3F-48D7-A811-4CEAC61FCAA9}" srcOrd="8" destOrd="0" parTransId="{3584F765-0FB6-49F0-833B-6B7ACC03C7B7}" sibTransId="{AA344C5C-1ABF-4A13-A95E-23C3D5344D81}"/>
    <dgm:cxn modelId="{B75B3016-7D93-4DEE-9263-F03B7275023B}" srcId="{644A4645-BEE6-49A7-AA1C-811AC84B3E3D}" destId="{533D4297-CD07-4E52-A024-B23C0E5AEC9A}" srcOrd="7" destOrd="0" parTransId="{AF44EB9D-387C-48B6-8F01-CB6556824A62}" sibTransId="{A7130AAE-F09B-4EB6-BA9E-476C48CB154C}"/>
    <dgm:cxn modelId="{FF0C8F18-70B1-4C70-B555-093DEF684995}" type="presOf" srcId="{6FD82B4B-D5E3-4497-8882-3AE582B4B0FC}" destId="{D4CAC64E-35E0-4195-9BAF-E66DFD414A98}" srcOrd="0" destOrd="0" presId="urn:microsoft.com/office/officeart/2005/8/layout/bProcess4"/>
    <dgm:cxn modelId="{5BF32223-44B8-45E1-BDD9-32B5C0799D98}" srcId="{644A4645-BEE6-49A7-AA1C-811AC84B3E3D}" destId="{2CC0F0C3-D80A-47ED-ABF8-50A74E52DDC3}" srcOrd="4" destOrd="0" parTransId="{7B9E56BA-09E4-4473-88F3-61861C6A859D}" sibTransId="{30307737-2316-49A6-8E0B-0C99ACFF1225}"/>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A7952C5D-09BC-4842-B842-BDD765891A16}" type="presOf" srcId="{533D4297-CD07-4E52-A024-B23C0E5AEC9A}" destId="{82647AAF-615E-4BCB-9B6B-98A168936508}" srcOrd="0" destOrd="0" presId="urn:microsoft.com/office/officeart/2005/8/layout/bProcess4"/>
    <dgm:cxn modelId="{056A4C68-66DE-4B14-9449-2A075A1C24EE}" srcId="{644A4645-BEE6-49A7-AA1C-811AC84B3E3D}" destId="{3651464E-974D-4F5A-880D-E50A12C4EEA4}" srcOrd="5" destOrd="0" parTransId="{3EC91E91-D705-4D8B-89DE-F8DD37CA3196}" sibTransId="{068CAA05-81B1-4AD8-8892-E947B3929AE4}"/>
    <dgm:cxn modelId="{50E07048-D995-4846-96B5-0E34824BB4F4}" type="presOf" srcId="{30307737-2316-49A6-8E0B-0C99ACFF1225}" destId="{FEB01D7D-1710-4584-AFD6-3A746050EE40}" srcOrd="0" destOrd="0" presId="urn:microsoft.com/office/officeart/2005/8/layout/bProcess4"/>
    <dgm:cxn modelId="{3AF0A648-F179-4FE2-9CCF-0D8098523BDB}" srcId="{644A4645-BEE6-49A7-AA1C-811AC84B3E3D}" destId="{6FD82B4B-D5E3-4497-8882-3AE582B4B0FC}" srcOrd="6" destOrd="0" parTransId="{FBA6CDC6-44A7-478F-8CFE-9FDBA1E1CAB9}" sibTransId="{8FFE3896-308D-4118-8F63-4FB4AFEEE156}"/>
    <dgm:cxn modelId="{C458894A-89E0-490F-8525-AC5991A9FBD2}" type="presOf" srcId="{F2039917-3C3F-48D7-A811-4CEAC61FCAA9}" destId="{8534DA30-3315-4A30-A256-EB614E7148B0}" srcOrd="0" destOrd="0" presId="urn:microsoft.com/office/officeart/2005/8/layout/bProcess4"/>
    <dgm:cxn modelId="{1EC53A75-C768-4DCF-BE9C-4D3171C9A85E}" type="presOf" srcId="{A7130AAE-F09B-4EB6-BA9E-476C48CB154C}" destId="{0653AF17-BD09-40F6-A73D-A0A515E91D47}" srcOrd="0" destOrd="0" presId="urn:microsoft.com/office/officeart/2005/8/layout/bProcess4"/>
    <dgm:cxn modelId="{CD40FF90-5A53-42A6-B16C-2E4C4957BFD9}" type="presOf" srcId="{644A4645-BEE6-49A7-AA1C-811AC84B3E3D}" destId="{D631BA5E-AE41-4381-A90F-093920358850}" srcOrd="0" destOrd="0" presId="urn:microsoft.com/office/officeart/2005/8/layout/bProcess4"/>
    <dgm:cxn modelId="{1DC0C694-0A5E-45B6-A3E1-76493236560C}" type="presOf" srcId="{A6350515-F8FA-4763-9278-1D88E2D840F9}" destId="{CAA53B7F-DCB9-48A9-AA22-478CF89EB42F}" srcOrd="0" destOrd="0" presId="urn:microsoft.com/office/officeart/2005/8/layout/bProcess4"/>
    <dgm:cxn modelId="{4370F598-8E0D-4E9C-859A-17B8F83B3B97}" type="presOf" srcId="{F5017CF7-6913-40FB-98BE-2B9E1584361B}" destId="{42AD6E4A-86D0-4F05-8CB3-0340BE3A908B}"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0A7648BE-D37A-44C3-84D5-1EF677B0F8B6}" srcId="{644A4645-BEE6-49A7-AA1C-811AC84B3E3D}" destId="{A6350515-F8FA-4763-9278-1D88E2D840F9}" srcOrd="3" destOrd="0" parTransId="{6244EF3F-25CD-4229-867D-3058DA476834}" sibTransId="{F32985FC-ECEB-4553-91E3-29CBA035947A}"/>
    <dgm:cxn modelId="{6700F8BE-B391-4CB2-82A8-9BECB67C2D9F}" type="presOf" srcId="{2CC0F0C3-D80A-47ED-ABF8-50A74E52DDC3}" destId="{6604F76D-889C-4133-ADE2-1151211907FD}" srcOrd="0" destOrd="0" presId="urn:microsoft.com/office/officeart/2005/8/layout/bProcess4"/>
    <dgm:cxn modelId="{DC9D7BC9-1FDE-4938-AB54-63F882290245}" type="presOf" srcId="{322E7F35-3F5E-4FD2-AC47-AA55A9226DA2}" destId="{EDAF7184-1B67-4F70-91C7-4B7D2B01A8DD}" srcOrd="0" destOrd="0" presId="urn:microsoft.com/office/officeart/2005/8/layout/bProcess4"/>
    <dgm:cxn modelId="{9CECF8D3-1F18-470F-9B7F-D7BE3AA4BF56}" type="presOf" srcId="{068CAA05-81B1-4AD8-8892-E947B3929AE4}" destId="{0586F508-ADF2-4185-87B8-7D94450ADA47}" srcOrd="0" destOrd="0" presId="urn:microsoft.com/office/officeart/2005/8/layout/bProcess4"/>
    <dgm:cxn modelId="{885C44EB-655F-4C6D-91C2-9F0E3DD8E225}" type="presOf" srcId="{8FFE3896-308D-4118-8F63-4FB4AFEEE156}" destId="{73FE019C-12F3-42CB-9D11-15823F1C6980}" srcOrd="0" destOrd="0" presId="urn:microsoft.com/office/officeart/2005/8/layout/bProcess4"/>
    <dgm:cxn modelId="{F62510EE-EAAE-40EE-B785-054A8433573A}" type="presOf" srcId="{F32985FC-ECEB-4553-91E3-29CBA035947A}" destId="{9DA6A481-FE27-42BE-8F0A-C651D59EA9AA}" srcOrd="0" destOrd="0" presId="urn:microsoft.com/office/officeart/2005/8/layout/bProcess4"/>
    <dgm:cxn modelId="{3E76BAF1-0F6C-4792-A950-E3A370FFE214}" type="presOf" srcId="{C21A9AAF-A052-48BD-8059-2219F8A54C30}" destId="{D7AB05DE-6E07-40BF-91F7-861EE1D42F30}" srcOrd="0" destOrd="0" presId="urn:microsoft.com/office/officeart/2005/8/layout/bProcess4"/>
    <dgm:cxn modelId="{9B4D2AFB-4951-4418-AE80-3F880FF21C3F}" srcId="{644A4645-BEE6-49A7-AA1C-811AC84B3E3D}" destId="{7A0ADFF6-F266-42CE-9CC2-A4C189D6D8FB}" srcOrd="1" destOrd="0" parTransId="{247057D1-EB6A-4888-BACA-C655D1867A97}" sibTransId="{322E7F35-3F5E-4FD2-AC47-AA55A9226DA2}"/>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0C3D1620-AB2D-4EA1-BE11-B02FA43D18E5}" type="presParOf" srcId="{D631BA5E-AE41-4381-A90F-093920358850}" destId="{65396F13-96A9-4AF0-B815-6A599BF52E75}" srcOrd="2" destOrd="0" presId="urn:microsoft.com/office/officeart/2005/8/layout/bProcess4"/>
    <dgm:cxn modelId="{912C84A3-58DA-4558-BCCD-46459D7BD98B}" type="presParOf" srcId="{65396F13-96A9-4AF0-B815-6A599BF52E75}" destId="{05B3967D-EDDB-49CA-AB55-2DAA6DFA313F}" srcOrd="0" destOrd="0" presId="urn:microsoft.com/office/officeart/2005/8/layout/bProcess4"/>
    <dgm:cxn modelId="{9ABE2B19-FC86-45FB-9B01-8E690A9ACE93}" type="presParOf" srcId="{65396F13-96A9-4AF0-B815-6A599BF52E75}" destId="{2E09F07F-AA2E-461C-9670-191129AAEC05}" srcOrd="1" destOrd="0" presId="urn:microsoft.com/office/officeart/2005/8/layout/bProcess4"/>
    <dgm:cxn modelId="{1D861CC2-1B43-4C3C-BF21-C83227FD4F52}" type="presParOf" srcId="{D631BA5E-AE41-4381-A90F-093920358850}" destId="{EDAF7184-1B67-4F70-91C7-4B7D2B01A8DD}" srcOrd="3" destOrd="0" presId="urn:microsoft.com/office/officeart/2005/8/layout/bProcess4"/>
    <dgm:cxn modelId="{F650A494-142A-4A16-B4D8-FB86C13967B9}" type="presParOf" srcId="{D631BA5E-AE41-4381-A90F-093920358850}" destId="{3D59EFBD-B32B-4BEE-BBB8-304B97454001}" srcOrd="4" destOrd="0" presId="urn:microsoft.com/office/officeart/2005/8/layout/bProcess4"/>
    <dgm:cxn modelId="{72E50F07-FF79-4681-9DFB-A363CB57BB3F}" type="presParOf" srcId="{3D59EFBD-B32B-4BEE-BBB8-304B97454001}" destId="{6A3077A7-5421-4A73-A39B-E6E863F4FB37}" srcOrd="0" destOrd="0" presId="urn:microsoft.com/office/officeart/2005/8/layout/bProcess4"/>
    <dgm:cxn modelId="{D2274530-7A6D-4F2E-8A0C-B8CF2181C624}" type="presParOf" srcId="{3D59EFBD-B32B-4BEE-BBB8-304B97454001}" destId="{D7AB05DE-6E07-40BF-91F7-861EE1D42F30}" srcOrd="1" destOrd="0" presId="urn:microsoft.com/office/officeart/2005/8/layout/bProcess4"/>
    <dgm:cxn modelId="{C8C2A4A9-21B3-470F-9CEF-5AB2A7835EF3}" type="presParOf" srcId="{D631BA5E-AE41-4381-A90F-093920358850}" destId="{42AD6E4A-86D0-4F05-8CB3-0340BE3A908B}" srcOrd="5" destOrd="0" presId="urn:microsoft.com/office/officeart/2005/8/layout/bProcess4"/>
    <dgm:cxn modelId="{CA28FE27-9B84-47C6-9781-4EA08C277E92}" type="presParOf" srcId="{D631BA5E-AE41-4381-A90F-093920358850}" destId="{B7A81F4C-3258-4F2E-92D0-FA8E81963BD4}" srcOrd="6" destOrd="0" presId="urn:microsoft.com/office/officeart/2005/8/layout/bProcess4"/>
    <dgm:cxn modelId="{9A1C1F8A-7690-4394-BB39-872A238D8C60}" type="presParOf" srcId="{B7A81F4C-3258-4F2E-92D0-FA8E81963BD4}" destId="{BC1DEC85-8D5D-4FC6-B417-363ACD1DE254}" srcOrd="0" destOrd="0" presId="urn:microsoft.com/office/officeart/2005/8/layout/bProcess4"/>
    <dgm:cxn modelId="{A064A08D-CFF8-4B11-8887-1EE6421FD6D9}" type="presParOf" srcId="{B7A81F4C-3258-4F2E-92D0-FA8E81963BD4}" destId="{CAA53B7F-DCB9-48A9-AA22-478CF89EB42F}" srcOrd="1" destOrd="0" presId="urn:microsoft.com/office/officeart/2005/8/layout/bProcess4"/>
    <dgm:cxn modelId="{CCEAAC1D-C3EA-4B44-AB04-A5F3EF97CC55}" type="presParOf" srcId="{D631BA5E-AE41-4381-A90F-093920358850}" destId="{9DA6A481-FE27-42BE-8F0A-C651D59EA9AA}" srcOrd="7" destOrd="0" presId="urn:microsoft.com/office/officeart/2005/8/layout/bProcess4"/>
    <dgm:cxn modelId="{8D9DA5FA-153A-4EAC-A854-47EA5E58D55C}" type="presParOf" srcId="{D631BA5E-AE41-4381-A90F-093920358850}" destId="{519E29D9-6A57-40E4-A70E-C059928C024F}" srcOrd="8" destOrd="0" presId="urn:microsoft.com/office/officeart/2005/8/layout/bProcess4"/>
    <dgm:cxn modelId="{67098DB2-9D9E-41D1-9EBE-A0D96A34F8F5}" type="presParOf" srcId="{519E29D9-6A57-40E4-A70E-C059928C024F}" destId="{991B04F8-70C1-4CA6-8556-BF65CF9F08D9}" srcOrd="0" destOrd="0" presId="urn:microsoft.com/office/officeart/2005/8/layout/bProcess4"/>
    <dgm:cxn modelId="{84185EF7-85DF-4851-BE3F-CB33A97883EB}" type="presParOf" srcId="{519E29D9-6A57-40E4-A70E-C059928C024F}" destId="{6604F76D-889C-4133-ADE2-1151211907FD}" srcOrd="1" destOrd="0" presId="urn:microsoft.com/office/officeart/2005/8/layout/bProcess4"/>
    <dgm:cxn modelId="{CCC7EE91-AD7E-4E1E-BECC-AFFF15026891}" type="presParOf" srcId="{D631BA5E-AE41-4381-A90F-093920358850}" destId="{FEB01D7D-1710-4584-AFD6-3A746050EE40}" srcOrd="9" destOrd="0" presId="urn:microsoft.com/office/officeart/2005/8/layout/bProcess4"/>
    <dgm:cxn modelId="{A4EFC776-C015-406A-BD2F-D0F807417F6F}" type="presParOf" srcId="{D631BA5E-AE41-4381-A90F-093920358850}" destId="{CA24D1EE-73D8-4D92-8F0F-6386F70F6B80}" srcOrd="10" destOrd="0" presId="urn:microsoft.com/office/officeart/2005/8/layout/bProcess4"/>
    <dgm:cxn modelId="{464032F9-2643-42EA-A36E-65C494FD7917}" type="presParOf" srcId="{CA24D1EE-73D8-4D92-8F0F-6386F70F6B80}" destId="{F6197771-88EF-4EB3-968B-18EFD0290071}" srcOrd="0" destOrd="0" presId="urn:microsoft.com/office/officeart/2005/8/layout/bProcess4"/>
    <dgm:cxn modelId="{74AFD79A-7A4F-45F9-B905-6E395DCAF29B}" type="presParOf" srcId="{CA24D1EE-73D8-4D92-8F0F-6386F70F6B80}" destId="{81B4D396-9E68-4483-8A99-ABB86440B8C5}" srcOrd="1" destOrd="0" presId="urn:microsoft.com/office/officeart/2005/8/layout/bProcess4"/>
    <dgm:cxn modelId="{9D69628E-EB2C-48EF-B750-91B04F6DDBC3}" type="presParOf" srcId="{D631BA5E-AE41-4381-A90F-093920358850}" destId="{0586F508-ADF2-4185-87B8-7D94450ADA47}" srcOrd="11" destOrd="0" presId="urn:microsoft.com/office/officeart/2005/8/layout/bProcess4"/>
    <dgm:cxn modelId="{B7834D49-0710-41BD-A4F3-993B839ED67E}" type="presParOf" srcId="{D631BA5E-AE41-4381-A90F-093920358850}" destId="{352C04C7-4743-4117-B87A-BCA6D487E144}" srcOrd="12" destOrd="0" presId="urn:microsoft.com/office/officeart/2005/8/layout/bProcess4"/>
    <dgm:cxn modelId="{DE9012CB-9E0C-4D95-BEE9-0EB5C206CBD3}" type="presParOf" srcId="{352C04C7-4743-4117-B87A-BCA6D487E144}" destId="{42240993-8633-4932-A390-61242412BAD5}" srcOrd="0" destOrd="0" presId="urn:microsoft.com/office/officeart/2005/8/layout/bProcess4"/>
    <dgm:cxn modelId="{ADF25914-AD0A-4D45-B2B8-6DEC9948412F}" type="presParOf" srcId="{352C04C7-4743-4117-B87A-BCA6D487E144}" destId="{D4CAC64E-35E0-4195-9BAF-E66DFD414A98}" srcOrd="1" destOrd="0" presId="urn:microsoft.com/office/officeart/2005/8/layout/bProcess4"/>
    <dgm:cxn modelId="{6874BDCE-7E9C-4897-A008-D6EE0FAC30AE}" type="presParOf" srcId="{D631BA5E-AE41-4381-A90F-093920358850}" destId="{73FE019C-12F3-42CB-9D11-15823F1C6980}" srcOrd="13" destOrd="0" presId="urn:microsoft.com/office/officeart/2005/8/layout/bProcess4"/>
    <dgm:cxn modelId="{B07FA423-CA1B-4DB0-B6FB-940597D5C17B}" type="presParOf" srcId="{D631BA5E-AE41-4381-A90F-093920358850}" destId="{CECB4F16-542E-4A3C-96EA-9A78092FFF45}" srcOrd="14" destOrd="0" presId="urn:microsoft.com/office/officeart/2005/8/layout/bProcess4"/>
    <dgm:cxn modelId="{8EEA5040-2806-400F-8D4D-5A59C2F589ED}" type="presParOf" srcId="{CECB4F16-542E-4A3C-96EA-9A78092FFF45}" destId="{10F0FE1E-80CC-4F9D-B308-E583F6730FD0}" srcOrd="0" destOrd="0" presId="urn:microsoft.com/office/officeart/2005/8/layout/bProcess4"/>
    <dgm:cxn modelId="{F55B7B84-61E0-4B68-B1BA-3DED7B33B327}" type="presParOf" srcId="{CECB4F16-542E-4A3C-96EA-9A78092FFF45}" destId="{82647AAF-615E-4BCB-9B6B-98A168936508}" srcOrd="1" destOrd="0" presId="urn:microsoft.com/office/officeart/2005/8/layout/bProcess4"/>
    <dgm:cxn modelId="{602E776F-17F2-49ED-8E71-034CC4899AFE}" type="presParOf" srcId="{D631BA5E-AE41-4381-A90F-093920358850}" destId="{0653AF17-BD09-40F6-A73D-A0A515E91D47}" srcOrd="15" destOrd="0" presId="urn:microsoft.com/office/officeart/2005/8/layout/bProcess4"/>
    <dgm:cxn modelId="{AF6DB91E-4566-4F03-A911-04C97C95B456}" type="presParOf" srcId="{D631BA5E-AE41-4381-A90F-093920358850}" destId="{A858532C-C2A8-4262-83B1-E03A2A4211CB}" srcOrd="16" destOrd="0" presId="urn:microsoft.com/office/officeart/2005/8/layout/bProcess4"/>
    <dgm:cxn modelId="{9DC3C7E2-53B7-4300-98AC-1B5B44780FBC}" type="presParOf" srcId="{A858532C-C2A8-4262-83B1-E03A2A4211CB}" destId="{4B740704-7645-43A7-9365-DAFDC522CA4B}" srcOrd="0" destOrd="0" presId="urn:microsoft.com/office/officeart/2005/8/layout/bProcess4"/>
    <dgm:cxn modelId="{22D1953C-50B7-4071-9DFA-05A4CA88A49F}" type="presParOf" srcId="{A858532C-C2A8-4262-83B1-E03A2A4211CB}" destId="{8534DA30-3315-4A30-A256-EB614E7148B0}"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DCA13-664D-418D-812E-652C522DBBF6}">
      <dsp:nvSpPr>
        <dsp:cNvPr id="0" name=""/>
        <dsp:cNvSpPr/>
      </dsp:nvSpPr>
      <dsp:spPr>
        <a:xfrm rot="18000000">
          <a:off x="-73873" y="38542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211 Info: Parent referrals</a:t>
          </a:r>
        </a:p>
      </dsp:txBody>
      <dsp:txXfrm>
        <a:off x="-1375" y="3892211"/>
        <a:ext cx="1217814" cy="985762"/>
      </dsp:txXfrm>
    </dsp:sp>
    <dsp:sp modelId="{FD54D556-0768-41BB-8BD3-DB7E429FCF32}">
      <dsp:nvSpPr>
        <dsp:cNvPr id="0" name=""/>
        <dsp:cNvSpPr/>
      </dsp:nvSpPr>
      <dsp:spPr>
        <a:xfrm rot="18900000">
          <a:off x="791671" y="272626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Infant &amp; Toddler Initiative</a:t>
          </a:r>
        </a:p>
      </dsp:txBody>
      <dsp:txXfrm>
        <a:off x="860149" y="2769449"/>
        <a:ext cx="1217814" cy="985762"/>
      </dsp:txXfrm>
    </dsp:sp>
    <dsp:sp modelId="{41E4EA9D-9673-4FD9-B9CD-498DBDD63465}">
      <dsp:nvSpPr>
        <dsp:cNvPr id="0" name=""/>
        <dsp:cNvSpPr/>
      </dsp:nvSpPr>
      <dsp:spPr>
        <a:xfrm rot="19800000">
          <a:off x="1919672" y="1860722"/>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Hubs</a:t>
          </a:r>
        </a:p>
      </dsp:txBody>
      <dsp:txXfrm>
        <a:off x="1982911" y="1907924"/>
        <a:ext cx="1217814" cy="985762"/>
      </dsp:txXfrm>
    </dsp:sp>
    <dsp:sp modelId="{EC132290-4D57-4AA3-B8D1-11E8D926AFFF}">
      <dsp:nvSpPr>
        <dsp:cNvPr id="0" name=""/>
        <dsp:cNvSpPr/>
      </dsp:nvSpPr>
      <dsp:spPr>
        <a:xfrm rot="20700000">
          <a:off x="3233257" y="131661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Early educators</a:t>
          </a:r>
        </a:p>
      </dsp:txBody>
      <dsp:txXfrm>
        <a:off x="3290395" y="1366346"/>
        <a:ext cx="1217814" cy="985762"/>
      </dsp:txXfrm>
    </dsp:sp>
    <dsp:sp modelId="{C44AE973-BE30-4F92-8CAD-CA48710B5E05}">
      <dsp:nvSpPr>
        <dsp:cNvPr id="0" name=""/>
        <dsp:cNvSpPr/>
      </dsp:nvSpPr>
      <dsp:spPr>
        <a:xfrm>
          <a:off x="4642907" y="1131033"/>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Families</a:t>
          </a:r>
        </a:p>
      </dsp:txBody>
      <dsp:txXfrm>
        <a:off x="4693498" y="1181624"/>
        <a:ext cx="1217814" cy="985762"/>
      </dsp:txXfrm>
    </dsp:sp>
    <dsp:sp modelId="{355D7D59-27CC-4CED-AEFE-B271406E6A82}">
      <dsp:nvSpPr>
        <dsp:cNvPr id="0" name=""/>
        <dsp:cNvSpPr/>
      </dsp:nvSpPr>
      <dsp:spPr>
        <a:xfrm rot="900000">
          <a:off x="6052558" y="131661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Head Start, Preschool Promise, OPK</a:t>
          </a:r>
        </a:p>
      </dsp:txBody>
      <dsp:txXfrm>
        <a:off x="6096602" y="1366346"/>
        <a:ext cx="1217814" cy="985762"/>
      </dsp:txXfrm>
    </dsp:sp>
    <dsp:sp modelId="{3CCFF76F-D10F-497F-82C0-19346F7AD7A3}">
      <dsp:nvSpPr>
        <dsp:cNvPr id="0" name=""/>
        <dsp:cNvSpPr/>
      </dsp:nvSpPr>
      <dsp:spPr>
        <a:xfrm rot="1800000">
          <a:off x="7366142" y="1860722"/>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Culturally specific CBOs</a:t>
          </a:r>
        </a:p>
      </dsp:txBody>
      <dsp:txXfrm>
        <a:off x="7404085" y="1907924"/>
        <a:ext cx="1217814" cy="985762"/>
      </dsp:txXfrm>
    </dsp:sp>
    <dsp:sp modelId="{7D14D2AF-646B-4C8F-B716-9D0FC61ACCAC}">
      <dsp:nvSpPr>
        <dsp:cNvPr id="0" name=""/>
        <dsp:cNvSpPr/>
      </dsp:nvSpPr>
      <dsp:spPr>
        <a:xfrm rot="2700000">
          <a:off x="8494143" y="2726267"/>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ERDC</a:t>
          </a:r>
        </a:p>
      </dsp:txBody>
      <dsp:txXfrm>
        <a:off x="8526847" y="2769449"/>
        <a:ext cx="1217814" cy="985762"/>
      </dsp:txXfrm>
    </dsp:sp>
    <dsp:sp modelId="{20D47755-8EBF-41A1-96D4-5BEEA9396F94}">
      <dsp:nvSpPr>
        <dsp:cNvPr id="0" name=""/>
        <dsp:cNvSpPr/>
      </dsp:nvSpPr>
      <dsp:spPr>
        <a:xfrm rot="3600000">
          <a:off x="9359689" y="38542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Inclusive Partners</a:t>
          </a:r>
        </a:p>
      </dsp:txBody>
      <dsp:txXfrm>
        <a:off x="9388373" y="3892211"/>
        <a:ext cx="1217814" cy="985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E6DEC-96EF-489A-B9F4-D40C5E4D7685}">
      <dsp:nvSpPr>
        <dsp:cNvPr id="0" name=""/>
        <dsp:cNvSpPr/>
      </dsp:nvSpPr>
      <dsp:spPr>
        <a:xfrm>
          <a:off x="4277" y="1370969"/>
          <a:ext cx="2825024" cy="1412512"/>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Open Sans" panose="020B0606030504020204" pitchFamily="34" charset="0"/>
              <a:ea typeface="Open Sans" panose="020B0606030504020204" pitchFamily="34" charset="0"/>
              <a:cs typeface="Open Sans" panose="020B0606030504020204" pitchFamily="34" charset="0"/>
            </a:rPr>
            <a:t>Spark Pathways</a:t>
          </a:r>
        </a:p>
      </dsp:txBody>
      <dsp:txXfrm>
        <a:off x="45648" y="1412340"/>
        <a:ext cx="2742282" cy="1329770"/>
      </dsp:txXfrm>
    </dsp:sp>
    <dsp:sp modelId="{CEED8D05-BBCB-4441-A14A-0FB3487A526D}">
      <dsp:nvSpPr>
        <dsp:cNvPr id="0" name=""/>
        <dsp:cNvSpPr/>
      </dsp:nvSpPr>
      <dsp:spPr>
        <a:xfrm rot="19457599">
          <a:off x="2698501" y="1640528"/>
          <a:ext cx="1391611" cy="61199"/>
        </a:xfrm>
        <a:custGeom>
          <a:avLst/>
          <a:gdLst/>
          <a:ahLst/>
          <a:cxnLst/>
          <a:rect l="0" t="0" r="0" b="0"/>
          <a:pathLst>
            <a:path>
              <a:moveTo>
                <a:pt x="0" y="30599"/>
              </a:moveTo>
              <a:lnTo>
                <a:pt x="1391611" y="3059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9517" y="1636338"/>
        <a:ext cx="69580" cy="69580"/>
      </dsp:txXfrm>
    </dsp:sp>
    <dsp:sp modelId="{16F77F31-DEC4-496A-8E11-6B7523276F25}">
      <dsp:nvSpPr>
        <dsp:cNvPr id="0" name=""/>
        <dsp:cNvSpPr/>
      </dsp:nvSpPr>
      <dsp:spPr>
        <a:xfrm>
          <a:off x="3959312" y="558775"/>
          <a:ext cx="2825024" cy="1412512"/>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Open Sans" panose="020B0606030504020204" pitchFamily="34" charset="0"/>
              <a:ea typeface="Open Sans" panose="020B0606030504020204" pitchFamily="34" charset="0"/>
              <a:cs typeface="Open Sans" panose="020B0606030504020204" pitchFamily="34" charset="0"/>
            </a:rPr>
            <a:t>Portfolio Pathway</a:t>
          </a:r>
        </a:p>
      </dsp:txBody>
      <dsp:txXfrm>
        <a:off x="4000683" y="600146"/>
        <a:ext cx="2742282" cy="1329770"/>
      </dsp:txXfrm>
    </dsp:sp>
    <dsp:sp modelId="{AA458086-8EB2-4092-8B31-36325738095C}">
      <dsp:nvSpPr>
        <dsp:cNvPr id="0" name=""/>
        <dsp:cNvSpPr/>
      </dsp:nvSpPr>
      <dsp:spPr>
        <a:xfrm rot="2497479">
          <a:off x="2637738" y="2550596"/>
          <a:ext cx="1517416" cy="61199"/>
        </a:xfrm>
        <a:custGeom>
          <a:avLst/>
          <a:gdLst/>
          <a:ahLst/>
          <a:cxnLst/>
          <a:rect l="0" t="0" r="0" b="0"/>
          <a:pathLst>
            <a:path>
              <a:moveTo>
                <a:pt x="0" y="30599"/>
              </a:moveTo>
              <a:lnTo>
                <a:pt x="1517416" y="3059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8511" y="2543260"/>
        <a:ext cx="75870" cy="75870"/>
      </dsp:txXfrm>
    </dsp:sp>
    <dsp:sp modelId="{91FFCCD4-5C0C-4DF7-98AA-C4CDA62A16BB}">
      <dsp:nvSpPr>
        <dsp:cNvPr id="0" name=""/>
        <dsp:cNvSpPr/>
      </dsp:nvSpPr>
      <dsp:spPr>
        <a:xfrm>
          <a:off x="3963590" y="2378910"/>
          <a:ext cx="2825024" cy="141251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en-US" sz="4400" kern="1200" dirty="0">
              <a:latin typeface="Open Sans" panose="020B0606030504020204" pitchFamily="34" charset="0"/>
              <a:ea typeface="Open Sans" panose="020B0606030504020204" pitchFamily="34" charset="0"/>
              <a:cs typeface="Open Sans" panose="020B0606030504020204" pitchFamily="34" charset="0"/>
            </a:rPr>
            <a:t>QI Cycle Pathway</a:t>
          </a:r>
        </a:p>
      </dsp:txBody>
      <dsp:txXfrm>
        <a:off x="4004961" y="2420281"/>
        <a:ext cx="2742282" cy="13297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000">
          <a:off x="-367291"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401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Complete Spark Participation Application (e-form)</a:t>
          </a:r>
          <a:endParaRPr lang="en-US" sz="1200" kern="1200" dirty="0"/>
        </a:p>
      </dsp:txBody>
      <dsp:txXfrm>
        <a:off x="42285" y="289075"/>
        <a:ext cx="2101340" cy="1230186"/>
      </dsp:txXfrm>
    </dsp:sp>
    <dsp:sp modelId="{3247098E-0C53-439C-891C-6BA180A7F3EA}">
      <dsp:nvSpPr>
        <dsp:cNvPr id="0" name=""/>
        <dsp:cNvSpPr/>
      </dsp:nvSpPr>
      <dsp:spPr>
        <a:xfrm rot="5400000">
          <a:off x="-367291"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D8AE30-FF09-4388-8F5F-8641164927B5}">
      <dsp:nvSpPr>
        <dsp:cNvPr id="0" name=""/>
        <dsp:cNvSpPr/>
      </dsp:nvSpPr>
      <dsp:spPr>
        <a:xfrm>
          <a:off x="401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Choose the Portfolio option (if ERDC listed) and submit the application</a:t>
          </a:r>
          <a:endParaRPr lang="en-US" sz="1200" b="1" kern="1200" dirty="0"/>
        </a:p>
      </dsp:txBody>
      <dsp:txXfrm>
        <a:off x="42285" y="1922490"/>
        <a:ext cx="2101340" cy="1230186"/>
      </dsp:txXfrm>
    </dsp:sp>
    <dsp:sp modelId="{33AD1550-1A2A-47EA-BE99-CAF7C28C6767}">
      <dsp:nvSpPr>
        <dsp:cNvPr id="0" name=""/>
        <dsp:cNvSpPr/>
      </dsp:nvSpPr>
      <dsp:spPr>
        <a:xfrm>
          <a:off x="449416" y="3740334"/>
          <a:ext cx="2886763"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09075-C4C4-4B3D-8CB7-33BAB9BFA1D9}">
      <dsp:nvSpPr>
        <dsp:cNvPr id="0" name=""/>
        <dsp:cNvSpPr/>
      </dsp:nvSpPr>
      <dsp:spPr>
        <a:xfrm>
          <a:off x="401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Receive an email with information, C2Q certificate, other documents, and links to forms and resources</a:t>
          </a:r>
          <a:endParaRPr lang="en-US" sz="1200" b="1" kern="1200" dirty="0"/>
        </a:p>
      </dsp:txBody>
      <dsp:txXfrm>
        <a:off x="42285" y="3555905"/>
        <a:ext cx="2101340" cy="1230186"/>
      </dsp:txXfrm>
    </dsp:sp>
    <dsp:sp modelId="{52BF6735-1D27-4A19-B6C8-E114247848A3}">
      <dsp:nvSpPr>
        <dsp:cNvPr id="0" name=""/>
        <dsp:cNvSpPr/>
      </dsp:nvSpPr>
      <dsp:spPr>
        <a:xfrm rot="16200000">
          <a:off x="2529298"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6DE162-AE46-4969-ABD1-7C4FE5649FA3}">
      <dsp:nvSpPr>
        <dsp:cNvPr id="0" name=""/>
        <dsp:cNvSpPr/>
      </dsp:nvSpPr>
      <dsp:spPr>
        <a:xfrm>
          <a:off x="290060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Apply for Support Funds (one time only)</a:t>
          </a:r>
          <a:endParaRPr lang="en-US" sz="1200" b="1" kern="1200" dirty="0"/>
        </a:p>
      </dsp:txBody>
      <dsp:txXfrm>
        <a:off x="2938875" y="3555905"/>
        <a:ext cx="2101340" cy="1230186"/>
      </dsp:txXfrm>
    </dsp:sp>
    <dsp:sp modelId="{76AF57B6-CA26-4807-A7A0-24241810CDE0}">
      <dsp:nvSpPr>
        <dsp:cNvPr id="0" name=""/>
        <dsp:cNvSpPr/>
      </dsp:nvSpPr>
      <dsp:spPr>
        <a:xfrm rot="16200000">
          <a:off x="2529298"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B9C586-86FC-47BF-8DC1-73D0CF0547B6}">
      <dsp:nvSpPr>
        <dsp:cNvPr id="0" name=""/>
        <dsp:cNvSpPr/>
      </dsp:nvSpPr>
      <dsp:spPr>
        <a:xfrm>
          <a:off x="290060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Receive portfolio, work on completing it</a:t>
          </a:r>
          <a:endParaRPr lang="en-US" sz="1200" b="1" kern="1200" dirty="0"/>
        </a:p>
      </dsp:txBody>
      <dsp:txXfrm>
        <a:off x="2938875" y="1922490"/>
        <a:ext cx="2101340" cy="1230186"/>
      </dsp:txXfrm>
    </dsp:sp>
    <dsp:sp modelId="{FB0D10FA-CFF3-4D5B-8C5D-E4C83B79D3DE}">
      <dsp:nvSpPr>
        <dsp:cNvPr id="0" name=""/>
        <dsp:cNvSpPr/>
      </dsp:nvSpPr>
      <dsp:spPr>
        <a:xfrm>
          <a:off x="3346006" y="473504"/>
          <a:ext cx="2886763"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91E852-797F-4B57-A4CE-35F4D98A5F3E}">
      <dsp:nvSpPr>
        <dsp:cNvPr id="0" name=""/>
        <dsp:cNvSpPr/>
      </dsp:nvSpPr>
      <dsp:spPr>
        <a:xfrm>
          <a:off x="290060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Submit portfolio for rating</a:t>
          </a:r>
          <a:endParaRPr lang="en-US" sz="1200" b="1" kern="1200" dirty="0"/>
        </a:p>
      </dsp:txBody>
      <dsp:txXfrm>
        <a:off x="2938875" y="289075"/>
        <a:ext cx="2101340" cy="1230186"/>
      </dsp:txXfrm>
    </dsp:sp>
    <dsp:sp modelId="{D2482273-5D73-41C8-861C-358B25B1EB35}">
      <dsp:nvSpPr>
        <dsp:cNvPr id="0" name=""/>
        <dsp:cNvSpPr/>
      </dsp:nvSpPr>
      <dsp:spPr>
        <a:xfrm rot="5400000">
          <a:off x="5425888" y="1290211"/>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778F7-3069-48FC-B339-081D85BC8C72}">
      <dsp:nvSpPr>
        <dsp:cNvPr id="0" name=""/>
        <dsp:cNvSpPr/>
      </dsp:nvSpPr>
      <dsp:spPr>
        <a:xfrm>
          <a:off x="579719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Receive rating or feedback on issues preventing rating. Resubmit if needed.</a:t>
          </a:r>
        </a:p>
      </dsp:txBody>
      <dsp:txXfrm>
        <a:off x="5835465" y="289075"/>
        <a:ext cx="2101340" cy="1230186"/>
      </dsp:txXfrm>
    </dsp:sp>
    <dsp:sp modelId="{64BE1751-2C58-4B02-A2AF-9FB1A9775AC4}">
      <dsp:nvSpPr>
        <dsp:cNvPr id="0" name=""/>
        <dsp:cNvSpPr/>
      </dsp:nvSpPr>
      <dsp:spPr>
        <a:xfrm rot="5400000">
          <a:off x="5425888" y="2923626"/>
          <a:ext cx="1623589" cy="196009"/>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EEA0F5-B1B4-4600-A26A-BFC7239D8D6D}">
      <dsp:nvSpPr>
        <dsp:cNvPr id="0" name=""/>
        <dsp:cNvSpPr/>
      </dsp:nvSpPr>
      <dsp:spPr>
        <a:xfrm>
          <a:off x="579719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t>When rating achieved, receive incentive funds        ($500-$2,500)</a:t>
          </a:r>
          <a:endParaRPr lang="en-US" sz="1200" b="1" kern="1200" dirty="0"/>
        </a:p>
      </dsp:txBody>
      <dsp:txXfrm>
        <a:off x="5835465" y="1922490"/>
        <a:ext cx="2101340" cy="1230186"/>
      </dsp:txXfrm>
    </dsp:sp>
    <dsp:sp modelId="{857B35A1-C086-44A8-A684-2D68FA4D479A}">
      <dsp:nvSpPr>
        <dsp:cNvPr id="0" name=""/>
        <dsp:cNvSpPr/>
      </dsp:nvSpPr>
      <dsp:spPr>
        <a:xfrm>
          <a:off x="579719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t>Apply for a higher rating, complete rating renewal when rating expired, eventually transition to redesigned Spark.</a:t>
          </a:r>
        </a:p>
      </dsp:txBody>
      <dsp:txXfrm>
        <a:off x="5835465" y="3555905"/>
        <a:ext cx="2101340" cy="12301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000">
          <a:off x="-367291"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401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Complete Spark Participation Application (e-form)</a:t>
          </a:r>
          <a:endParaRPr lang="en-US" sz="1200" kern="1200" dirty="0">
            <a:solidFill>
              <a:schemeClr val="tx1">
                <a:lumMod val="50000"/>
              </a:schemeClr>
            </a:solidFill>
          </a:endParaRPr>
        </a:p>
      </dsp:txBody>
      <dsp:txXfrm>
        <a:off x="42285" y="289075"/>
        <a:ext cx="2101340" cy="1230186"/>
      </dsp:txXfrm>
    </dsp:sp>
    <dsp:sp modelId="{EDAF7184-1B67-4F70-91C7-4B7D2B01A8DD}">
      <dsp:nvSpPr>
        <dsp:cNvPr id="0" name=""/>
        <dsp:cNvSpPr/>
      </dsp:nvSpPr>
      <dsp:spPr>
        <a:xfrm rot="5400000">
          <a:off x="-367291"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9F07F-AA2E-461C-9670-191129AAEC05}">
      <dsp:nvSpPr>
        <dsp:cNvPr id="0" name=""/>
        <dsp:cNvSpPr/>
      </dsp:nvSpPr>
      <dsp:spPr>
        <a:xfrm>
          <a:off x="401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lumMod val="50000"/>
                </a:schemeClr>
              </a:solidFill>
            </a:rPr>
            <a:t>Choose the QI Cycle option and submit the application</a:t>
          </a:r>
        </a:p>
      </dsp:txBody>
      <dsp:txXfrm>
        <a:off x="42285" y="1922490"/>
        <a:ext cx="2101340" cy="1230186"/>
      </dsp:txXfrm>
    </dsp:sp>
    <dsp:sp modelId="{42AD6E4A-86D0-4F05-8CB3-0340BE3A908B}">
      <dsp:nvSpPr>
        <dsp:cNvPr id="0" name=""/>
        <dsp:cNvSpPr/>
      </dsp:nvSpPr>
      <dsp:spPr>
        <a:xfrm>
          <a:off x="449416" y="3740334"/>
          <a:ext cx="2886763"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AB05DE-6E07-40BF-91F7-861EE1D42F30}">
      <dsp:nvSpPr>
        <dsp:cNvPr id="0" name=""/>
        <dsp:cNvSpPr/>
      </dsp:nvSpPr>
      <dsp:spPr>
        <a:xfrm>
          <a:off x="401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Receive an email with information, C2Q certificate, other documents, and links to forms and resources</a:t>
          </a:r>
        </a:p>
      </dsp:txBody>
      <dsp:txXfrm>
        <a:off x="42285" y="3555905"/>
        <a:ext cx="2101340" cy="1230186"/>
      </dsp:txXfrm>
    </dsp:sp>
    <dsp:sp modelId="{9DA6A481-FE27-42BE-8F0A-C651D59EA9AA}">
      <dsp:nvSpPr>
        <dsp:cNvPr id="0" name=""/>
        <dsp:cNvSpPr/>
      </dsp:nvSpPr>
      <dsp:spPr>
        <a:xfrm rot="16200000">
          <a:off x="2529298"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A53B7F-DCB9-48A9-AA22-478CF89EB42F}">
      <dsp:nvSpPr>
        <dsp:cNvPr id="0" name=""/>
        <dsp:cNvSpPr/>
      </dsp:nvSpPr>
      <dsp:spPr>
        <a:xfrm>
          <a:off x="290060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Complete the QI Cycle Participation Form and list your goal. Apply for Support Funds (one time only)</a:t>
          </a:r>
        </a:p>
      </dsp:txBody>
      <dsp:txXfrm>
        <a:off x="2938875" y="3555905"/>
        <a:ext cx="2101340" cy="1230186"/>
      </dsp:txXfrm>
    </dsp:sp>
    <dsp:sp modelId="{FEB01D7D-1710-4584-AFD6-3A746050EE40}">
      <dsp:nvSpPr>
        <dsp:cNvPr id="0" name=""/>
        <dsp:cNvSpPr/>
      </dsp:nvSpPr>
      <dsp:spPr>
        <a:xfrm rot="16200000">
          <a:off x="2529298"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04F76D-889C-4133-ADE2-1151211907FD}">
      <dsp:nvSpPr>
        <dsp:cNvPr id="0" name=""/>
        <dsp:cNvSpPr/>
      </dsp:nvSpPr>
      <dsp:spPr>
        <a:xfrm>
          <a:off x="290060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Work on achieving the goal you choose on the Participation Form</a:t>
          </a:r>
        </a:p>
      </dsp:txBody>
      <dsp:txXfrm>
        <a:off x="2938875" y="1922490"/>
        <a:ext cx="2101340" cy="1230186"/>
      </dsp:txXfrm>
    </dsp:sp>
    <dsp:sp modelId="{0586F508-ADF2-4185-87B8-7D94450ADA47}">
      <dsp:nvSpPr>
        <dsp:cNvPr id="0" name=""/>
        <dsp:cNvSpPr/>
      </dsp:nvSpPr>
      <dsp:spPr>
        <a:xfrm>
          <a:off x="3346006" y="473504"/>
          <a:ext cx="2886763"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4D396-9E68-4483-8A99-ABB86440B8C5}">
      <dsp:nvSpPr>
        <dsp:cNvPr id="0" name=""/>
        <dsp:cNvSpPr/>
      </dsp:nvSpPr>
      <dsp:spPr>
        <a:xfrm>
          <a:off x="290060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Utilize resources provided or find your own. Reach out for support if needed</a:t>
          </a:r>
        </a:p>
      </dsp:txBody>
      <dsp:txXfrm>
        <a:off x="2938875" y="289075"/>
        <a:ext cx="2101340" cy="1230186"/>
      </dsp:txXfrm>
    </dsp:sp>
    <dsp:sp modelId="{73FE019C-12F3-42CB-9D11-15823F1C6980}">
      <dsp:nvSpPr>
        <dsp:cNvPr id="0" name=""/>
        <dsp:cNvSpPr/>
      </dsp:nvSpPr>
      <dsp:spPr>
        <a:xfrm rot="5400000">
          <a:off x="5425888" y="1290211"/>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CAC64E-35E0-4195-9BAF-E66DFD414A98}">
      <dsp:nvSpPr>
        <dsp:cNvPr id="0" name=""/>
        <dsp:cNvSpPr/>
      </dsp:nvSpPr>
      <dsp:spPr>
        <a:xfrm>
          <a:off x="5797192" y="25080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chemeClr val="tx1">
                  <a:lumMod val="50000"/>
                </a:schemeClr>
              </a:solidFill>
            </a:rPr>
            <a:t>Complete QI Reflection Form after 12-Months</a:t>
          </a:r>
        </a:p>
      </dsp:txBody>
      <dsp:txXfrm>
        <a:off x="5835465" y="289075"/>
        <a:ext cx="2101340" cy="1230186"/>
      </dsp:txXfrm>
    </dsp:sp>
    <dsp:sp modelId="{0653AF17-BD09-40F6-A73D-A0A515E91D47}">
      <dsp:nvSpPr>
        <dsp:cNvPr id="0" name=""/>
        <dsp:cNvSpPr/>
      </dsp:nvSpPr>
      <dsp:spPr>
        <a:xfrm rot="5400000">
          <a:off x="5425888" y="2923626"/>
          <a:ext cx="1623589" cy="196009"/>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647AAF-615E-4BCB-9B6B-98A168936508}">
      <dsp:nvSpPr>
        <dsp:cNvPr id="0" name=""/>
        <dsp:cNvSpPr/>
      </dsp:nvSpPr>
      <dsp:spPr>
        <a:xfrm>
          <a:off x="5797192" y="1884217"/>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When Reflection completed, receive incentive funds (amount to be determined)</a:t>
          </a:r>
        </a:p>
      </dsp:txBody>
      <dsp:txXfrm>
        <a:off x="5835465" y="1922490"/>
        <a:ext cx="2101340" cy="1230186"/>
      </dsp:txXfrm>
    </dsp:sp>
    <dsp:sp modelId="{8534DA30-3315-4A30-A256-EB614E7148B0}">
      <dsp:nvSpPr>
        <dsp:cNvPr id="0" name=""/>
        <dsp:cNvSpPr/>
      </dsp:nvSpPr>
      <dsp:spPr>
        <a:xfrm>
          <a:off x="5797192" y="3517632"/>
          <a:ext cx="2177886" cy="1306732"/>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solidFill>
                <a:schemeClr val="tx1">
                  <a:lumMod val="50000"/>
                </a:schemeClr>
              </a:solidFill>
            </a:rPr>
            <a:t>Choose another goal for QI cycle, transition to redesigned Spark if it's ready.</a:t>
          </a:r>
        </a:p>
      </dsp:txBody>
      <dsp:txXfrm>
        <a:off x="5835465" y="3555905"/>
        <a:ext cx="2101340" cy="1230186"/>
      </dsp:txXfrm>
    </dsp:sp>
  </dsp:spTree>
</dsp:drawing>
</file>

<file path=ppt/diagrams/layout1.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mailto:qrishelp@wou.edu"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162" name="Google Shape;162;p1: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is being recorded</a:t>
            </a:r>
          </a:p>
          <a:p>
            <a:endParaRPr lang="en-US" dirty="0"/>
          </a:p>
          <a:p>
            <a:pPr marL="457200" lvl="1" indent="-209550" algn="l" rtl="0">
              <a:lnSpc>
                <a:spcPct val="100000"/>
              </a:lnSpc>
              <a:spcBef>
                <a:spcPts val="0"/>
              </a:spcBef>
              <a:spcAft>
                <a:spcPts val="0"/>
              </a:spcAft>
              <a:buSzPts val="1800"/>
              <a:buChar char="•"/>
            </a:pPr>
            <a:r>
              <a:rPr lang="en-US" sz="1800" dirty="0">
                <a:solidFill>
                  <a:schemeClr val="dk1"/>
                </a:solidFill>
                <a:latin typeface="Calibri"/>
                <a:cs typeface="Calibri"/>
                <a:sym typeface="Calibri"/>
              </a:rPr>
              <a:t>POLL 1 </a:t>
            </a:r>
          </a:p>
          <a:p>
            <a:pPr marL="457200" lvl="1" indent="-209550" algn="l" rtl="0">
              <a:lnSpc>
                <a:spcPct val="100000"/>
              </a:lnSpc>
              <a:spcBef>
                <a:spcPts val="0"/>
              </a:spcBef>
              <a:spcAft>
                <a:spcPts val="0"/>
              </a:spcAft>
              <a:buSzPts val="1800"/>
              <a:buChar char="•"/>
            </a:pPr>
            <a:r>
              <a:rPr lang="en-US" sz="1800" dirty="0">
                <a:solidFill>
                  <a:schemeClr val="dk1"/>
                </a:solidFill>
                <a:latin typeface="Calibri"/>
                <a:cs typeface="Calibri"/>
                <a:sym typeface="Calibri"/>
              </a:rPr>
              <a:t>POLL 2 </a:t>
            </a:r>
            <a:endParaRPr lang="en-US" sz="1800" dirty="0"/>
          </a:p>
          <a:p>
            <a:endParaRPr lang="en-US" dirty="0"/>
          </a:p>
          <a:p>
            <a:pPr marL="457200" lvl="1" indent="-209550" algn="l" rtl="0">
              <a:lnSpc>
                <a:spcPct val="100000"/>
              </a:lnSpc>
              <a:spcBef>
                <a:spcPts val="0"/>
              </a:spcBef>
              <a:spcAft>
                <a:spcPts val="0"/>
              </a:spcAft>
              <a:buSzPts val="1800"/>
              <a:buChar char="•"/>
            </a:pPr>
            <a:r>
              <a:rPr lang="en-US" sz="1800" dirty="0"/>
              <a:t>Ask participants to type their names in the chat for attendance purposes.</a:t>
            </a:r>
          </a:p>
          <a:p>
            <a:pPr marL="457200" lvl="1" indent="-209550" algn="l" rtl="0">
              <a:lnSpc>
                <a:spcPct val="100000"/>
              </a:lnSpc>
              <a:spcBef>
                <a:spcPts val="0"/>
              </a:spcBef>
              <a:spcAft>
                <a:spcPts val="0"/>
              </a:spcAft>
              <a:buClr>
                <a:schemeClr val="dk1"/>
              </a:buClr>
              <a:buSzPts val="1800"/>
              <a:buChar char="•"/>
            </a:pPr>
            <a:r>
              <a:rPr lang="en-US" sz="1800" i="0" dirty="0">
                <a:solidFill>
                  <a:schemeClr val="dk1"/>
                </a:solidFill>
                <a:latin typeface="Calibri"/>
                <a:ea typeface="Calibri"/>
                <a:cs typeface="Calibri"/>
                <a:sym typeface="Calibri"/>
              </a:rPr>
              <a:t>Invite participants to ask questions</a:t>
            </a:r>
            <a:r>
              <a:rPr lang="en-US" sz="1800" dirty="0"/>
              <a:t> by raising their hands or using the chat box.</a:t>
            </a:r>
            <a:endParaRPr lang="en-US" sz="1800" i="1" dirty="0">
              <a:solidFill>
                <a:schemeClr val="dk1"/>
              </a:solidFill>
              <a:latin typeface="Calibri"/>
              <a:ea typeface="Calibri"/>
              <a:cs typeface="Calibri"/>
              <a:sym typeface="Calibri"/>
            </a:endParaRPr>
          </a:p>
          <a:p>
            <a:pPr marL="171450" lvl="0" indent="-209550" algn="l" rtl="0">
              <a:lnSpc>
                <a:spcPct val="100000"/>
              </a:lnSpc>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Inform participants that they will be completing an evaluation of the training at the end of the session.</a:t>
            </a:r>
            <a:endParaRPr lang="en-US" sz="1800" dirty="0"/>
          </a:p>
          <a:p>
            <a:pPr marL="457200" lvl="1" indent="-209550" algn="l" rtl="0">
              <a:lnSpc>
                <a:spcPct val="100000"/>
              </a:lnSpc>
              <a:spcBef>
                <a:spcPts val="0"/>
              </a:spcBef>
              <a:spcAft>
                <a:spcPts val="0"/>
              </a:spcAft>
              <a:buClr>
                <a:schemeClr val="dk1"/>
              </a:buClr>
              <a:buSzPts val="1800"/>
              <a:buChar char="•"/>
            </a:pPr>
            <a:r>
              <a:rPr lang="en-US" sz="1800" dirty="0"/>
              <a:t>Ask participants to mute their microphones. Encourage participants to leave on their cameras.</a:t>
            </a:r>
          </a:p>
          <a:p>
            <a:pPr marL="457200" lvl="1" indent="-209550" algn="l" rtl="0">
              <a:lnSpc>
                <a:spcPct val="100000"/>
              </a:lnSpc>
              <a:spcBef>
                <a:spcPts val="0"/>
              </a:spcBef>
              <a:spcAft>
                <a:spcPts val="0"/>
              </a:spcAft>
              <a:buSzPts val="1800"/>
              <a:buChar char="•"/>
            </a:pPr>
            <a:r>
              <a:rPr lang="en-US" sz="1800" dirty="0">
                <a:solidFill>
                  <a:schemeClr val="dk1"/>
                </a:solidFill>
                <a:latin typeface="Calibri"/>
                <a:ea typeface="Calibri"/>
                <a:cs typeface="Calibri"/>
                <a:sym typeface="Calibri"/>
              </a:rPr>
              <a:t>Let participants know that they will receive ORO credit for the session but they must stay through to the end. We will submit the hours to ORO core knowledge category of Program Management.</a:t>
            </a:r>
          </a:p>
          <a:p>
            <a:pPr marL="457200" lvl="1" indent="-209550" algn="l" rtl="0">
              <a:lnSpc>
                <a:spcPct val="100000"/>
              </a:lnSpc>
              <a:spcBef>
                <a:spcPts val="0"/>
              </a:spcBef>
              <a:spcAft>
                <a:spcPts val="0"/>
              </a:spcAft>
              <a:buSzPts val="1800"/>
              <a:buChar char="•"/>
            </a:pPr>
            <a:endParaRPr lang="en-US" sz="1800" dirty="0">
              <a:solidFill>
                <a:schemeClr val="dk1"/>
              </a:solidFill>
              <a:latin typeface="Calibri"/>
              <a:cs typeface="Calibri"/>
              <a:sym typeface="Calibri"/>
            </a:endParaRPr>
          </a:p>
          <a:p>
            <a:pPr marL="171450" lvl="0" indent="-209550" algn="l" rtl="0">
              <a:lnSpc>
                <a:spcPct val="100000"/>
              </a:lnSpc>
              <a:spcBef>
                <a:spcPts val="0"/>
              </a:spcBef>
              <a:spcAft>
                <a:spcPts val="0"/>
              </a:spcAft>
              <a:buClr>
                <a:schemeClr val="dk1"/>
              </a:buClr>
              <a:buSzPts val="1800"/>
              <a:buFont typeface="Arial"/>
              <a:buChar char="•"/>
            </a:pP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8060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i="0" dirty="0">
                <a:solidFill>
                  <a:schemeClr val="dk1"/>
                </a:solidFill>
                <a:latin typeface="Calibri"/>
                <a:ea typeface="Calibri"/>
                <a:cs typeface="Calibri"/>
                <a:sym typeface="Calibri"/>
              </a:rPr>
              <a:t>Training outcome and objectives</a:t>
            </a:r>
            <a:endParaRPr sz="1800" i="1" dirty="0">
              <a:solidFill>
                <a:schemeClr val="dk1"/>
              </a:solidFill>
              <a:latin typeface="Calibri"/>
              <a:ea typeface="Calibri"/>
              <a:cs typeface="Calibri"/>
              <a:sym typeface="Calibri"/>
            </a:endParaRPr>
          </a:p>
          <a:p>
            <a:pPr marL="457200" lvl="1" indent="-209550" algn="l" rtl="0">
              <a:lnSpc>
                <a:spcPct val="100000"/>
              </a:lnSpc>
              <a:spcBef>
                <a:spcPts val="0"/>
              </a:spcBef>
              <a:spcAft>
                <a:spcPts val="0"/>
              </a:spcAft>
              <a:buClr>
                <a:schemeClr val="dk1"/>
              </a:buClr>
              <a:buSzPts val="1800"/>
              <a:buChar char="•"/>
            </a:pPr>
            <a:r>
              <a:rPr lang="en-US" sz="1800" dirty="0"/>
              <a:t>Review the overall objectives for the Spark orientation</a:t>
            </a:r>
          </a:p>
          <a:p>
            <a:pPr marL="247650" lvl="1" indent="0" algn="l" rtl="0">
              <a:lnSpc>
                <a:spcPct val="100000"/>
              </a:lnSpc>
              <a:spcBef>
                <a:spcPts val="0"/>
              </a:spcBef>
              <a:spcAft>
                <a:spcPts val="0"/>
              </a:spcAft>
              <a:buClr>
                <a:schemeClr val="dk1"/>
              </a:buClr>
              <a:buSzPts val="1800"/>
              <a:buNone/>
            </a:pPr>
            <a:endParaRPr lang="en-US" sz="1800" i="1" dirty="0">
              <a:solidFill>
                <a:schemeClr val="dk1"/>
              </a:solidFill>
              <a:latin typeface="Calibri"/>
              <a:ea typeface="Calibri"/>
              <a:cs typeface="Calibri"/>
              <a:sym typeface="Calibri"/>
            </a:endParaRPr>
          </a:p>
        </p:txBody>
      </p:sp>
      <p:sp>
        <p:nvSpPr>
          <p:cNvPr id="170" name="Google Shape;170;p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
        <p:nvSpPr>
          <p:cNvPr id="171" name="Google Shape;171;p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61dfbcf36_0_3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g1561dfbcf36_0_3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
        <p:nvSpPr>
          <p:cNvPr id="191" name="Google Shape;191;g1561dfbcf36_0_3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Spark is a Quality Rating and Improvement System or QRIS</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The use of Quality Rating and Improvement Systems began in the late 1990’s. </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Every state has a version of a QRIS (including Missouri, since the development of this map) and they all have their own criteria and systems. There is not a national model of a QRIS. </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700" dirty="0"/>
              <a:t>Oregon’s QRIS is called Spark</a:t>
            </a:r>
          </a:p>
          <a:p>
            <a:pPr marL="0" lvl="0" indent="0" algn="l" rtl="0">
              <a:lnSpc>
                <a:spcPct val="100000"/>
              </a:lnSpc>
              <a:spcBef>
                <a:spcPts val="0"/>
              </a:spcBef>
              <a:spcAft>
                <a:spcPts val="0"/>
              </a:spcAft>
              <a:buSzPts val="1400"/>
              <a:buNone/>
            </a:pPr>
            <a:r>
              <a:rPr lang="en-US" sz="1700" dirty="0"/>
              <a:t> </a:t>
            </a:r>
          </a:p>
          <a:p>
            <a:pPr marL="0" lvl="0" indent="0" algn="l" rtl="0">
              <a:lnSpc>
                <a:spcPct val="100000"/>
              </a:lnSpc>
              <a:spcBef>
                <a:spcPts val="0"/>
              </a:spcBef>
              <a:spcAft>
                <a:spcPts val="0"/>
              </a:spcAft>
              <a:buSzPts val="1400"/>
              <a:buNone/>
            </a:pPr>
            <a:r>
              <a:rPr lang="en-US" sz="1700" dirty="0"/>
              <a:t>Oregon developed its QRIS in 2013</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endParaRPr lang="en-US" sz="1700" dirty="0"/>
          </a:p>
        </p:txBody>
      </p:sp>
      <p:sp>
        <p:nvSpPr>
          <p:cNvPr id="197" name="Google Shape;197;p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a:t>
            </a:fld>
            <a:endParaRPr>
              <a:solidFill>
                <a:srgbClr val="000000"/>
              </a:solidFill>
              <a:latin typeface="Calibri"/>
              <a:ea typeface="Calibri"/>
              <a:cs typeface="Calibri"/>
              <a:sym typeface="Calibri"/>
            </a:endParaRPr>
          </a:p>
        </p:txBody>
      </p:sp>
      <p:sp>
        <p:nvSpPr>
          <p:cNvPr id="198" name="Google Shape;198;p3: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ELD - provides the funding and leadership for Spark. </a:t>
            </a:r>
            <a:r>
              <a:rPr lang="en-US" sz="1500" b="1" dirty="0"/>
              <a:t>ELD is responsible for all final decisions related to Spark</a:t>
            </a:r>
            <a:r>
              <a:rPr lang="en-US" sz="1500" dirty="0"/>
              <a:t>.</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TRI - is responsible for the administration of Spark, including supports and incentives, portfolio review, compliance review and rating maintenance</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 partners with Spark by providing information and TA regarding professional development planning and tracking.</a:t>
            </a:r>
          </a:p>
          <a:p>
            <a:pPr marL="0" lvl="0" indent="0" algn="l" rtl="0">
              <a:lnSpc>
                <a:spcPct val="115000"/>
              </a:lnSpc>
              <a:spcBef>
                <a:spcPts val="0"/>
              </a:spcBef>
              <a:spcAft>
                <a:spcPts val="0"/>
              </a:spcAft>
              <a:buClr>
                <a:schemeClr val="dk1"/>
              </a:buClr>
              <a:buSzPts val="1400"/>
              <a:buFont typeface="Arial"/>
              <a:buNone/>
            </a:pP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ELD - provides the funding and leadership for Spark. </a:t>
            </a:r>
            <a:r>
              <a:rPr lang="en-US" sz="1500" b="1" dirty="0"/>
              <a:t>ELD is responsible for all final decisions related to Spark</a:t>
            </a:r>
            <a:r>
              <a:rPr lang="en-US" sz="1500" dirty="0"/>
              <a:t>.</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TRI - is responsible for the administration of Spark, including supports and incentives, portfolio review, compliance review and rating maintenance</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 partners with Spark by providing information and TA regarding professional development planning and tracking.</a:t>
            </a:r>
          </a:p>
          <a:p>
            <a:pPr marL="0" lvl="0" indent="0" algn="l" rtl="0">
              <a:lnSpc>
                <a:spcPct val="115000"/>
              </a:lnSpc>
              <a:spcBef>
                <a:spcPts val="0"/>
              </a:spcBef>
              <a:spcAft>
                <a:spcPts val="0"/>
              </a:spcAft>
              <a:buClr>
                <a:schemeClr val="dk1"/>
              </a:buClr>
              <a:buSzPts val="1400"/>
              <a:buFont typeface="Arial"/>
              <a:buNone/>
            </a:pP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6756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In addition to the ones we highlighted, there are many other people and agencies that interact with Spark, either as participants or as programs and agencies that work with early educators and/or children and families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3937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These are the components of “high quality” which Spark deems essential</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Spark exists to support programs continually increasing their quality in these areas</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endParaRPr lang="en-US" sz="1700" dirty="0"/>
          </a:p>
        </p:txBody>
      </p:sp>
      <p:sp>
        <p:nvSpPr>
          <p:cNvPr id="259" name="Google Shape;259;p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573a541e39_0_1:notes"/>
          <p:cNvSpPr txBox="1">
            <a:spLocks noGrp="1"/>
          </p:cNvSpPr>
          <p:nvPr>
            <p:ph type="body" idx="1"/>
          </p:nvPr>
        </p:nvSpPr>
        <p:spPr>
          <a:xfrm>
            <a:off x="685800" y="4473892"/>
            <a:ext cx="5486400" cy="366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Who is Spark for? </a:t>
            </a:r>
          </a:p>
          <a:p>
            <a:pPr marL="0" lvl="0" indent="0" algn="l" rtl="0">
              <a:lnSpc>
                <a:spcPct val="115000"/>
              </a:lnSpc>
              <a:spcBef>
                <a:spcPts val="0"/>
              </a:spcBef>
              <a:spcAft>
                <a:spcPts val="0"/>
              </a:spcAft>
              <a:buClr>
                <a:schemeClr val="dk1"/>
              </a:buClr>
              <a:buSzPts val="1400"/>
              <a:buFont typeface="Arial"/>
              <a:buNone/>
            </a:pPr>
            <a:endParaRPr lang="en-US" sz="1500" b="0" dirty="0">
              <a:solidFill>
                <a:srgbClr val="444444"/>
              </a:solidFill>
            </a:endParaRPr>
          </a:p>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Children</a:t>
            </a:r>
          </a:p>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Families </a:t>
            </a:r>
          </a:p>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Early Educators</a:t>
            </a:r>
          </a:p>
          <a:p>
            <a:pPr marL="0" lvl="0" indent="0" algn="l" rtl="0">
              <a:lnSpc>
                <a:spcPct val="115000"/>
              </a:lnSpc>
              <a:spcBef>
                <a:spcPts val="0"/>
              </a:spcBef>
              <a:spcAft>
                <a:spcPts val="0"/>
              </a:spcAft>
              <a:buClr>
                <a:schemeClr val="dk1"/>
              </a:buClr>
              <a:buSzPts val="1400"/>
              <a:buFont typeface="Arial"/>
              <a:buNone/>
            </a:pPr>
            <a:endParaRPr lang="en-US" sz="1500" b="0" dirty="0">
              <a:solidFill>
                <a:srgbClr val="444444"/>
              </a:solidFill>
            </a:endParaRPr>
          </a:p>
          <a:p>
            <a:pPr marL="0" lvl="0" indent="0" algn="l" rtl="0">
              <a:lnSpc>
                <a:spcPct val="115000"/>
              </a:lnSpc>
              <a:spcBef>
                <a:spcPts val="0"/>
              </a:spcBef>
              <a:spcAft>
                <a:spcPts val="0"/>
              </a:spcAft>
              <a:buClr>
                <a:schemeClr val="dk1"/>
              </a:buClr>
              <a:buSzPts val="1400"/>
              <a:buFont typeface="Arial"/>
              <a:buNone/>
            </a:pPr>
            <a:endParaRPr lang="en-US" sz="1500" b="0" dirty="0">
              <a:solidFill>
                <a:srgbClr val="444444"/>
              </a:solidFill>
            </a:endParaRPr>
          </a:p>
          <a:p>
            <a:pPr marL="0" lvl="0" indent="0" algn="l" rtl="0">
              <a:lnSpc>
                <a:spcPct val="115000"/>
              </a:lnSpc>
              <a:spcBef>
                <a:spcPts val="0"/>
              </a:spcBef>
              <a:spcAft>
                <a:spcPts val="0"/>
              </a:spcAft>
              <a:buClr>
                <a:schemeClr val="dk1"/>
              </a:buClr>
              <a:buSzPts val="1400"/>
              <a:buFont typeface="Arial"/>
              <a:buNone/>
            </a:pPr>
            <a:r>
              <a:rPr lang="en-US" sz="1500" b="0" dirty="0">
                <a:solidFill>
                  <a:srgbClr val="444444"/>
                </a:solidFill>
              </a:rPr>
              <a:t>Read through each section of the slide  focusing on the ways in which Spark benefits children, families and early educators</a:t>
            </a:r>
            <a:endParaRPr sz="1500" b="0" dirty="0"/>
          </a:p>
          <a:p>
            <a:pPr marL="0" lvl="0" indent="0" algn="l" rtl="0">
              <a:lnSpc>
                <a:spcPct val="115000"/>
              </a:lnSpc>
              <a:spcBef>
                <a:spcPts val="0"/>
              </a:spcBef>
              <a:spcAft>
                <a:spcPts val="0"/>
              </a:spcAft>
              <a:buClr>
                <a:schemeClr val="dk1"/>
              </a:buClr>
              <a:buSzPts val="1400"/>
              <a:buFont typeface="Arial"/>
              <a:buNone/>
            </a:pPr>
            <a:r>
              <a:rPr lang="en-US" sz="1500" dirty="0"/>
              <a:t> </a:t>
            </a:r>
            <a:endParaRPr dirty="0"/>
          </a:p>
        </p:txBody>
      </p:sp>
      <p:sp>
        <p:nvSpPr>
          <p:cNvPr id="265" name="Google Shape;265;g1573a541e39_0_1:notes"/>
          <p:cNvSpPr txBox="1">
            <a:spLocks noGrp="1"/>
          </p:cNvSpPr>
          <p:nvPr>
            <p:ph type="sldNum" idx="12"/>
          </p:nvPr>
        </p:nvSpPr>
        <p:spPr>
          <a:xfrm>
            <a:off x="3884613" y="8829967"/>
            <a:ext cx="2971800" cy="466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
        <p:nvSpPr>
          <p:cNvPr id="266" name="Google Shape;266;g1573a541e39_0_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Discuss Spark eligibility with participants.</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r>
              <a:rPr lang="en-US" sz="1700" dirty="0"/>
              <a:t>Compliance will be discussed in more detail on slide 20</a:t>
            </a:r>
            <a:endParaRPr sz="1700"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Discuss the benefits of being part of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If you wish, you can engage the participants by asking what they hope to get out of participating in Spark</a:t>
            </a:r>
            <a:endParaRPr dirty="0"/>
          </a:p>
        </p:txBody>
      </p:sp>
      <p:sp>
        <p:nvSpPr>
          <p:cNvPr id="323" name="Google Shape;323;p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Ask participants to share any questions they have, either by raising their hands or in the chat.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There are often questions related to financial supports. You may ask participants to hold onto those questions until that section of the orientation is completed. </a:t>
            </a:r>
            <a:endParaRPr dirty="0"/>
          </a:p>
        </p:txBody>
      </p:sp>
      <p:sp>
        <p:nvSpPr>
          <p:cNvPr id="347" name="Google Shape;347;p1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561dfbcf36_0_1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Spark has many resources available to support your participation.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You do not need to do this alone!</a:t>
            </a:r>
            <a:endParaRPr dirty="0"/>
          </a:p>
        </p:txBody>
      </p:sp>
      <p:sp>
        <p:nvSpPr>
          <p:cNvPr id="354" name="Google Shape;354;g1561dfbcf36_0_1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
        <p:nvSpPr>
          <p:cNvPr id="355" name="Google Shape;355;g1561dfbcf36_0_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Spark Supports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We encourage programs to take advantage of free Spark resources!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There are a number of supports available to programs (briefly review the list on the slide).</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The Spark website has copies of Spark documents, data facts, Spark newsletters and information that can be shared with families  </a:t>
            </a:r>
            <a:r>
              <a:rPr lang="en-US" sz="1200" b="1" dirty="0">
                <a:solidFill>
                  <a:schemeClr val="dk1"/>
                </a:solidFill>
                <a:latin typeface="Calibri"/>
                <a:cs typeface="Calibri"/>
                <a:sym typeface="Calibri"/>
              </a:rPr>
              <a:t>WE WILL GO TO THE WEBSITE AT THE END</a:t>
            </a:r>
            <a:endParaRPr b="1"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Oregon QRIS Resources website is available to programs after they achieve the Commitment to Quality designation.  This website offers sample forms and other information to assist with program improvement.</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Quality Improvement Specialists are from CCR&amp;Rs that are available to assist programs with program improvements. </a:t>
            </a:r>
            <a:r>
              <a:rPr lang="en-US" sz="1200" b="1" dirty="0">
                <a:solidFill>
                  <a:schemeClr val="dk1"/>
                </a:solidFill>
                <a:latin typeface="Calibri"/>
                <a:ea typeface="Calibri"/>
                <a:cs typeface="Calibri"/>
                <a:sym typeface="Calibri"/>
              </a:rPr>
              <a:t>THEY WILL INTRODUCE THEMSELVES AT THE END</a:t>
            </a:r>
            <a:endParaRPr b="1"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Portfolio support is available from TRI/WOU to address general questions that programs may have as they put their portfolios together.</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Financial supports that we will talk about next.</a:t>
            </a:r>
            <a:endParaRPr dirty="0"/>
          </a:p>
          <a:p>
            <a:pPr marL="0" lvl="0" indent="0" algn="l" rtl="0">
              <a:lnSpc>
                <a:spcPct val="100000"/>
              </a:lnSpc>
              <a:spcBef>
                <a:spcPts val="0"/>
              </a:spcBef>
              <a:spcAft>
                <a:spcPts val="0"/>
              </a:spcAft>
              <a:buSzPts val="1400"/>
              <a:buNone/>
            </a:pPr>
            <a:endParaRPr dirty="0"/>
          </a:p>
        </p:txBody>
      </p:sp>
      <p:sp>
        <p:nvSpPr>
          <p:cNvPr id="361" name="Google Shape;361;p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362" name="Google Shape;362;p8: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1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Spark financial supports can be used for costs related to making program improvements and maintaining quality practices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Quality Improvement plan can assist in determining how to spend your Spark funds</a:t>
            </a:r>
          </a:p>
          <a:p>
            <a:pPr marL="0" lvl="0" indent="0" algn="l" rtl="0">
              <a:lnSpc>
                <a:spcPct val="100000"/>
              </a:lnSpc>
              <a:spcBef>
                <a:spcPts val="0"/>
              </a:spcBef>
              <a:spcAft>
                <a:spcPts val="0"/>
              </a:spcAft>
              <a:buSzPts val="1400"/>
              <a:buNone/>
            </a:pPr>
            <a:r>
              <a:rPr lang="en-US" dirty="0"/>
              <a:t>Funds can not be used for capitol improvements (permanent changes to your home/facility) or religious materials and are not intended for general program operating costs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Programs must complete a Request for Supports form and a  WOU Substitute W-9 form is required.  Funds may be taxable. Speak with a financial advisor to understand any tax implications. </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amount of funds are determined by program size and when applicable, star level achieved.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Support funds range from $1000 to </a:t>
            </a:r>
            <a:r>
              <a:rPr lang="en-US" b="0" dirty="0"/>
              <a:t>$2000 depending on program size</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Incentive funds range from $500- $2500 depending on program size and  star level achieved</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Accredited such as NAEYC and NAFCC programs receive different amounts</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Head Start programs are not eligible for Spark funds</a:t>
            </a:r>
            <a:endParaRPr b="0" dirty="0"/>
          </a:p>
          <a:p>
            <a:pPr marL="0" lvl="0" indent="0" algn="l" rtl="0">
              <a:lnSpc>
                <a:spcPct val="100000"/>
              </a:lnSpc>
              <a:spcBef>
                <a:spcPts val="0"/>
              </a:spcBef>
              <a:spcAft>
                <a:spcPts val="0"/>
              </a:spcAft>
              <a:buSzPts val="1400"/>
              <a:buNone/>
            </a:pPr>
            <a:r>
              <a:rPr lang="en-US" b="0" dirty="0"/>
              <a:t> </a:t>
            </a:r>
            <a:endParaRPr b="0" dirty="0"/>
          </a:p>
        </p:txBody>
      </p:sp>
      <p:sp>
        <p:nvSpPr>
          <p:cNvPr id="369" name="Google Shape;369;p1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16</a:t>
            </a:fld>
            <a:endParaRPr>
              <a:solidFill>
                <a:srgbClr val="000000"/>
              </a:solidFill>
              <a:latin typeface="Calibri"/>
              <a:ea typeface="Calibri"/>
              <a:cs typeface="Calibri"/>
              <a:sym typeface="Calibri"/>
            </a:endParaRPr>
          </a:p>
        </p:txBody>
      </p:sp>
      <p:sp>
        <p:nvSpPr>
          <p:cNvPr id="370" name="Google Shape;370;p1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a:t>
            </a:r>
            <a:r>
              <a:rPr lang="en-US"/>
              <a:t>for questions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More questions than time, we will try to answer them all at the end, use the chat  we can also email  answers or email the Spark helpline</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We will take a couple of questions and then move on…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561dfbcf36_0_4: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87" name="Google Shape;387;g1561dfbcf36_0_4: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18</a:t>
            </a:fld>
            <a:endParaRPr/>
          </a:p>
        </p:txBody>
      </p:sp>
      <p:sp>
        <p:nvSpPr>
          <p:cNvPr id="388" name="Google Shape;388;g1561dfbcf36_0_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1334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9261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This is an overview of the 2 different pathways to participate in Spark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Portfolio Pathway (must be ERDC listed to do this)</a:t>
            </a: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QI Cycle Pathway (everyone can do this)</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Start by completing the Spark Participation Application (on-line form).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latin typeface="Calibri"/>
                <a:ea typeface="Calibri"/>
                <a:cs typeface="Calibri"/>
                <a:sym typeface="Calibri"/>
              </a:rPr>
              <a:t>TRI staff will review your application and you will be sent an email specific to the path you choose.  </a:t>
            </a: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22</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Portfolio Pathway: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links to resources and support documents and a link apply for support funds.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Your portfolio will be sent in the mail.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t>
            </a:r>
            <a:endParaRPr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23</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434557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8618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0147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699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How to apply for support funds using the TRI Payments Portal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Spark flyer to explain Spark to families to display in your program</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7643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540f150102_0_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time allows, go to the Spark website and show where the document is located.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take time to go through this to prepare for the portfolio. Participants on either pathway may find this useful.</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It does not need to be sent to us. </a:t>
            </a:r>
            <a:endParaRPr dirty="0"/>
          </a:p>
        </p:txBody>
      </p:sp>
      <p:sp>
        <p:nvSpPr>
          <p:cNvPr id="402" name="Google Shape;402;g1540f150102_0_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
        <p:nvSpPr>
          <p:cNvPr id="403" name="Google Shape;403;g1540f150102_0_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6: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6: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Participants will have access to a copy of the QIP on the website.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will help you identify areas where you  are currently meeting Spark standards and areas where you would like to make program improvements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is a roadmap for this part of the Spark process.  It will help you set goals and plan the steps to achieve them. </a:t>
            </a:r>
            <a:r>
              <a:rPr lang="en-US" b="1" dirty="0"/>
              <a:t>It is important not to rush!</a:t>
            </a:r>
            <a:endParaRPr b="1" dirty="0"/>
          </a:p>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Programs may decide at this point which star level they are seeking, or they may decide that later. The QIP will allow them to see what specifically is required at each star level.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They may choose to only complete the star levels they are seeking or they may complete the QIP at all star levels.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11" name="Google Shape;411;p46: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will be in your email – </a:t>
            </a:r>
          </a:p>
          <a:p>
            <a:endParaRPr lang="en-US" dirty="0"/>
          </a:p>
          <a:p>
            <a:r>
              <a:rPr lang="en-US" dirty="0"/>
              <a:t>Portfolio path, it will be in the Welcome email</a:t>
            </a:r>
          </a:p>
          <a:p>
            <a:r>
              <a:rPr lang="en-US" dirty="0"/>
              <a:t>QI Cycle path, it will be in the email received after you complete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64178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1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portfolio is a unique aspect of Spark. Most other states do not use the portfolio system.</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and submitting a portfolio is required to achieve a star rating.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your portfolio is your chance to share your program’s unique practices, policies and environment as they relate to the Spark standards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You will receive detailed reviewer feedback when your portfolio is returned to you. If you don’t achieve the rating your want the first time, you are encouraged to apply again – reach out for assistance if needed.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Star rating is good for 3 years. You can resubmit for a higher rating at any time. </a:t>
            </a:r>
            <a:endParaRPr dirty="0"/>
          </a:p>
          <a:p>
            <a:pPr marL="0" lvl="0" indent="0" algn="l" rtl="0">
              <a:lnSpc>
                <a:spcPct val="100000"/>
              </a:lnSpc>
              <a:spcBef>
                <a:spcPts val="0"/>
              </a:spcBef>
              <a:spcAft>
                <a:spcPts val="0"/>
              </a:spcAft>
              <a:buSzPts val="1400"/>
              <a:buNone/>
            </a:pPr>
            <a:endParaRPr dirty="0"/>
          </a:p>
        </p:txBody>
      </p:sp>
      <p:sp>
        <p:nvSpPr>
          <p:cNvPr id="466" name="Google Shape;466;p1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467" name="Google Shape;467;p15: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When your certificate is close to expiring, complete a SPUR to request a rating renewal</a:t>
            </a:r>
          </a:p>
          <a:p>
            <a:pPr>
              <a:buFont typeface="Arial" panose="020B0604020202020204" pitchFamily="34" charset="0"/>
              <a:buChar char="•"/>
            </a:pPr>
            <a:r>
              <a:rPr lang="en-US" dirty="0"/>
              <a:t>There are currently 5 options to renew your rating</a:t>
            </a:r>
          </a:p>
          <a:p>
            <a:pPr>
              <a:buFont typeface="Arial" panose="020B0604020202020204" pitchFamily="34" charset="0"/>
              <a:buChar char="•"/>
            </a:pPr>
            <a:r>
              <a:rPr lang="en-US" dirty="0"/>
              <a:t>All of the options are listed on the website and you can choose any of the 5</a:t>
            </a:r>
          </a:p>
          <a:p>
            <a:pPr>
              <a:buFont typeface="Arial" panose="020B0604020202020204" pitchFamily="34" charset="0"/>
              <a:buChar char="•"/>
            </a:pPr>
            <a:r>
              <a:rPr lang="en-US" dirty="0"/>
              <a:t>If there are any changes to the options related to transitioning to redesigned Spark, it will be communicated and explained on the website</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68848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45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a:t>
            </a:r>
            <a:r>
              <a:rPr lang="en-US"/>
              <a:t>for questions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More questions than time, we will try to answer them all at the end, use the chat  we can also email  answers or email the Spark helpline</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We will take a couple of questions and then move on…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4212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QI Cycle Pathway: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a link to complete the QI Cycle Participation Form which includes links to resources and support documents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and reach out if you need assistance  </a:t>
            </a:r>
            <a:endParaRPr lang="en-US"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35</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84050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5095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57138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938043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67510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a:buFont typeface="Arial" panose="020B0604020202020204" pitchFamily="34" charset="0"/>
              <a:buChar char="•"/>
            </a:pPr>
            <a:r>
              <a:rPr lang="en-US" dirty="0"/>
              <a:t>Secure Portal - Information on how to apply for support funds</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563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be completed to record your participation in the QI cycle. </a:t>
            </a:r>
          </a:p>
          <a:p>
            <a:r>
              <a:rPr lang="en-US" dirty="0"/>
              <a:t>You can put your start date of beginning to work on your goal, then the 12-month period begins. </a:t>
            </a:r>
          </a:p>
          <a:p>
            <a:r>
              <a:rPr lang="en-US" dirty="0"/>
              <a:t>You can start the form and return to it later to complete it. </a:t>
            </a:r>
          </a:p>
          <a:p>
            <a:r>
              <a:rPr lang="en-US" dirty="0"/>
              <a:t>Reach out to your QIS for help</a:t>
            </a:r>
          </a:p>
          <a:p>
            <a:r>
              <a:rPr lang="en-US" dirty="0"/>
              <a:t>You can always change your goal for any reason later</a:t>
            </a:r>
          </a:p>
          <a:p>
            <a:endParaRPr lang="en-US" dirty="0"/>
          </a:p>
          <a:p>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48606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is available to view and/or download as a pdf from the QI Cycle Participation Form</a:t>
            </a:r>
          </a:p>
          <a:p>
            <a:endParaRPr lang="en-US" dirty="0"/>
          </a:p>
          <a:p>
            <a:r>
              <a:rPr lang="en-US" dirty="0"/>
              <a:t>It can help you:</a:t>
            </a:r>
          </a:p>
          <a:p>
            <a:r>
              <a:rPr lang="en-US" dirty="0"/>
              <a:t>Choose a goal</a:t>
            </a:r>
          </a:p>
          <a:p>
            <a:r>
              <a:rPr lang="en-US" dirty="0"/>
              <a:t>Find resources to help you achieve your goal</a:t>
            </a:r>
          </a:p>
          <a:p>
            <a:r>
              <a:rPr lang="en-US" dirty="0"/>
              <a:t>This is a live document and we will be updating it periodically</a:t>
            </a:r>
          </a:p>
          <a:p>
            <a:r>
              <a:rPr lang="en-US" dirty="0"/>
              <a:t>If you find other helpful resources, please share by emailing the Spark Helpline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31541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will be in your email – </a:t>
            </a:r>
          </a:p>
          <a:p>
            <a:endParaRPr lang="en-US" dirty="0"/>
          </a:p>
          <a:p>
            <a:r>
              <a:rPr lang="en-US" dirty="0"/>
              <a:t>Portfolio path, it will be in the Welcome email</a:t>
            </a:r>
          </a:p>
          <a:p>
            <a:r>
              <a:rPr lang="en-US" dirty="0"/>
              <a:t>QI Cycle path, it will be in the email received after you complete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31893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receive a link in your QI Cycle Participation Form confirmation email so you can preview it.  But don’t fill it out until the 12 months is over.  </a:t>
            </a:r>
          </a:p>
          <a:p>
            <a:endParaRPr lang="en-US" dirty="0"/>
          </a:p>
          <a:p>
            <a:r>
              <a:rPr lang="en-US" dirty="0"/>
              <a:t>You will be sent the link again and a reminder close to the end of the 12-month period.</a:t>
            </a:r>
          </a:p>
          <a:p>
            <a:endParaRPr lang="en-US" dirty="0"/>
          </a:p>
          <a:p>
            <a:r>
              <a:rPr lang="en-US" dirty="0"/>
              <a:t>This is to record your progress on your goal achievement – what went well, what didn’t, program impact, lessons learned, etc. </a:t>
            </a:r>
          </a:p>
          <a:p>
            <a:endParaRPr lang="en-US" dirty="0"/>
          </a:p>
          <a:p>
            <a:r>
              <a:rPr lang="en-US" dirty="0"/>
              <a:t>After completing it, you will automatically receive your incentive funds – you do not need to apply for them.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079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9" name="Google Shape;499;p4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47</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Programs are encouraged to complete a SPUR annually to update program information and share information about continued participation in Spark.</a:t>
            </a:r>
          </a:p>
          <a:p>
            <a:r>
              <a:rPr lang="en-US" dirty="0"/>
              <a:t>Also:</a:t>
            </a:r>
          </a:p>
          <a:p>
            <a:endParaRPr lang="en-US" dirty="0"/>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Rating renewal / Updated certificate </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To request that a rating be reinstated after revocation (currently this only happens when serious licensing violations occur)</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replacement of portfolio</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a rating transfer due to a license change</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Participating in a rating maintenance – requested by Spark staff as part of the process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42449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49</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173017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There are many resources available! </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As you work through the Spark process or if you have questions about Spark, remember that you have a number of resources available to help you. </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For questions or help and for resources related to program improvement you can contact your Quality Improvement Specialist, the CCR&amp;R ORO specialist, or your PSP coach or access the Oregon’s Spark Resources website.  </a:t>
            </a:r>
          </a:p>
          <a:p>
            <a:pPr marL="228600" lvl="0" indent="-228600" algn="l" rtl="0">
              <a:lnSpc>
                <a:spcPct val="100000"/>
              </a:lnSpc>
              <a:spcBef>
                <a:spcPts val="0"/>
              </a:spcBef>
              <a:spcAft>
                <a:spcPts val="0"/>
              </a:spcAft>
              <a:buSzPts val="1400"/>
              <a:buAutoNum type="arabicPeriod"/>
            </a:pP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For general questions you may contact TRI toll free helpline number is 877-768-8290 or e-mail </a:t>
            </a:r>
            <a:r>
              <a:rPr lang="en-US" sz="1200" u="sng" dirty="0">
                <a:solidFill>
                  <a:schemeClr val="dk1"/>
                </a:solidFill>
                <a:latin typeface="Calibri"/>
                <a:ea typeface="Calibri"/>
                <a:cs typeface="Calibri"/>
                <a:sym typeface="Calibri"/>
              </a:rPr>
              <a:t>oregonspark</a:t>
            </a: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@wou.edu</a:t>
            </a:r>
            <a:endParaRPr lang="en-US"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Spark website also has general information.</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applicable, apply for the support funds. (Information about how to do this is in the Welcome Kit)</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Sign up for the QRIS Resources website</a:t>
            </a:r>
          </a:p>
          <a:p>
            <a:pPr marL="0" lvl="0" indent="0" algn="l" rtl="0">
              <a:lnSpc>
                <a:spcPct val="100000"/>
              </a:lnSpc>
              <a:spcBef>
                <a:spcPts val="0"/>
              </a:spcBef>
              <a:spcAft>
                <a:spcPts val="0"/>
              </a:spcAft>
              <a:buSzPts val="1400"/>
              <a:buNone/>
            </a:pPr>
            <a:endParaRPr dirty="0"/>
          </a:p>
          <a:p>
            <a:pPr marL="228600" lvl="0" indent="-15240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endParaRPr dirty="0"/>
          </a:p>
        </p:txBody>
      </p:sp>
      <p:sp>
        <p:nvSpPr>
          <p:cNvPr id="528" name="Google Shape;528;p2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50</a:t>
            </a:fld>
            <a:endParaRPr>
              <a:solidFill>
                <a:srgbClr val="000000"/>
              </a:solidFill>
              <a:latin typeface="Calibri"/>
              <a:ea typeface="Calibri"/>
              <a:cs typeface="Calibri"/>
              <a:sym typeface="Calibri"/>
            </a:endParaRPr>
          </a:p>
        </p:txBody>
      </p:sp>
      <p:sp>
        <p:nvSpPr>
          <p:cNvPr id="529" name="Google Shape;529;p2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4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4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4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Thank the participants for attending and for their interest in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Let them know that ORO credit will be given and they will not be receiving a training certificate.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complete the brief evaluation</a:t>
            </a:r>
          </a:p>
          <a:p>
            <a:pPr marL="0" lvl="0" indent="0" algn="l" rtl="0">
              <a:lnSpc>
                <a:spcPct val="100000"/>
              </a:lnSpc>
              <a:spcBef>
                <a:spcPts val="0"/>
              </a:spcBef>
              <a:spcAft>
                <a:spcPts val="0"/>
              </a:spcAft>
              <a:buSzPts val="1400"/>
              <a:buNone/>
            </a:pPr>
            <a:endParaRPr lang="en-US" dirty="0"/>
          </a:p>
        </p:txBody>
      </p:sp>
      <p:sp>
        <p:nvSpPr>
          <p:cNvPr id="545" name="Google Shape;545;p4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2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Closing</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Announce that this is the closing section and describe the activities: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This section will take about 10 minutes.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Inform participants that they will complete an evaluation to give us feedback on this workshop.</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Explain that certificates will be issued at the close of the workshop.</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Workshop evaluation</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Explain that we evaluate our training so we can be sure it is helpful to our participants.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Encourage participants to let us know what portions of the training were particularly useful for them and to also let us know what could be improved upon and how.</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Remind participants they do not have to put their name on the evaluation.</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Have participants complete their evaluation forms and turn them in to you.</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Certificates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Thank participants for their participation and hand them their certificates.  Note that the number of hours of the workshop is on the certificate. Also let them know that they should file it along with their objectives since they can be used to document contact hours for the Oregon Registry to move up on Registry Steps and the Office of Child Care for licensing requirements.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Invite participants to contact you if they have any questions and remind them that there is a lot of support available for the Spark process</a:t>
            </a:r>
            <a:r>
              <a:rPr lang="en-US"/>
              <a:t>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endParaRPr/>
          </a:p>
        </p:txBody>
      </p:sp>
      <p:sp>
        <p:nvSpPr>
          <p:cNvPr id="552" name="Google Shape;552;p2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53</a:t>
            </a:fld>
            <a:endParaRPr>
              <a:solidFill>
                <a:srgbClr val="000000"/>
              </a:solidFill>
              <a:latin typeface="Calibri"/>
              <a:ea typeface="Calibri"/>
              <a:cs typeface="Calibri"/>
              <a:sym typeface="Calibri"/>
            </a:endParaRPr>
          </a:p>
        </p:txBody>
      </p:sp>
      <p:sp>
        <p:nvSpPr>
          <p:cNvPr id="553" name="Google Shape;553;p24: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Statement without Logo">
  <p:cSld name="Big Statement without Logo">
    <p:spTree>
      <p:nvGrpSpPr>
        <p:cNvPr id="1" name="Shape 15"/>
        <p:cNvGrpSpPr/>
        <p:nvPr/>
      </p:nvGrpSpPr>
      <p:grpSpPr>
        <a:xfrm>
          <a:off x="0" y="0"/>
          <a:ext cx="0" cy="0"/>
          <a:chOff x="0" y="0"/>
          <a:chExt cx="0" cy="0"/>
        </a:xfrm>
      </p:grpSpPr>
      <p:sp>
        <p:nvSpPr>
          <p:cNvPr id="16" name="Google Shape;16;p26"/>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6"/>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 name="Google Shape;18;p26"/>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19" name="Google Shape;19;p2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 name="Google Shape;22;p26"/>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27"/>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26" name="Google Shape;26;p2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27"/>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30" name="Google Shape;30;p27"/>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3" name="Google Shape;33;p28"/>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34" name="Google Shape;34;p2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7" name="Google Shape;37;p28"/>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38"/>
        <p:cNvGrpSpPr/>
        <p:nvPr/>
      </p:nvGrpSpPr>
      <p:grpSpPr>
        <a:xfrm>
          <a:off x="0" y="0"/>
          <a:ext cx="0" cy="0"/>
          <a:chOff x="0" y="0"/>
          <a:chExt cx="0" cy="0"/>
        </a:xfrm>
      </p:grpSpPr>
      <p:sp>
        <p:nvSpPr>
          <p:cNvPr id="39" name="Google Shape;39;p38"/>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40;p38"/>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 name="Google Shape;41;p38"/>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42" name="Google Shape;42;p3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38"/>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46" name="Google Shape;46;p38"/>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3"/>
        <p:cNvGrpSpPr/>
        <p:nvPr/>
      </p:nvGrpSpPr>
      <p:grpSpPr>
        <a:xfrm>
          <a:off x="0" y="0"/>
          <a:ext cx="0" cy="0"/>
          <a:chOff x="0" y="0"/>
          <a:chExt cx="0" cy="0"/>
        </a:xfrm>
      </p:grpSpPr>
      <p:sp>
        <p:nvSpPr>
          <p:cNvPr id="54" name="Google Shape;54;p39"/>
          <p:cNvSpPr txBox="1">
            <a:spLocks noGrp="1"/>
          </p:cNvSpPr>
          <p:nvPr>
            <p:ph type="body" idx="1"/>
          </p:nvPr>
        </p:nvSpPr>
        <p:spPr>
          <a:xfrm>
            <a:off x="839788" y="1690688"/>
            <a:ext cx="5157787" cy="814385"/>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9"/>
          <p:cNvSpPr txBox="1">
            <a:spLocks noGrp="1"/>
          </p:cNvSpPr>
          <p:nvPr>
            <p:ph type="body" idx="2"/>
          </p:nvPr>
        </p:nvSpPr>
        <p:spPr>
          <a:xfrm>
            <a:off x="6172200" y="1690689"/>
            <a:ext cx="5183188" cy="814386"/>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56" name="Google Shape;56;p39"/>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57" name="Google Shape;57;p39"/>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9"/>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39"/>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9"/>
          <p:cNvSpPr txBox="1">
            <a:spLocks noGrp="1"/>
          </p:cNvSpPr>
          <p:nvPr>
            <p:ph type="body" idx="3"/>
          </p:nvPr>
        </p:nvSpPr>
        <p:spPr>
          <a:xfrm>
            <a:off x="838200" y="2636809"/>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39"/>
          <p:cNvSpPr txBox="1">
            <a:spLocks noGrp="1"/>
          </p:cNvSpPr>
          <p:nvPr>
            <p:ph type="body" idx="4"/>
          </p:nvPr>
        </p:nvSpPr>
        <p:spPr>
          <a:xfrm>
            <a:off x="6194425" y="2635946"/>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 name="Google Shape;63;p39"/>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3"/>
        <p:cNvGrpSpPr/>
        <p:nvPr/>
      </p:nvGrpSpPr>
      <p:grpSpPr>
        <a:xfrm>
          <a:off x="0" y="0"/>
          <a:ext cx="0" cy="0"/>
          <a:chOff x="0" y="0"/>
          <a:chExt cx="0" cy="0"/>
        </a:xfrm>
      </p:grpSpPr>
      <p:sp>
        <p:nvSpPr>
          <p:cNvPr id="74" name="Google Shape;74;p40"/>
          <p:cNvSpPr txBox="1">
            <a:spLocks noGrp="1"/>
          </p:cNvSpPr>
          <p:nvPr>
            <p:ph type="body" idx="1"/>
          </p:nvPr>
        </p:nvSpPr>
        <p:spPr>
          <a:xfrm>
            <a:off x="838200" y="1825626"/>
            <a:ext cx="7164388"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1"/>
              </a:buClr>
              <a:buSzPts val="2800"/>
              <a:buNone/>
              <a:defRPr sz="2800"/>
            </a:lvl1pPr>
            <a:lvl2pPr marL="914400" lvl="1" indent="-406400" algn="l">
              <a:lnSpc>
                <a:spcPct val="114285"/>
              </a:lnSpc>
              <a:spcBef>
                <a:spcPts val="1800"/>
              </a:spcBef>
              <a:spcAft>
                <a:spcPts val="0"/>
              </a:spcAft>
              <a:buClr>
                <a:schemeClr val="dk1"/>
              </a:buClr>
              <a:buSzPts val="2800"/>
              <a:buChar char="•"/>
              <a:defRPr sz="2800"/>
            </a:lvl2pPr>
            <a:lvl3pPr marL="1371600" lvl="2" indent="-355600" algn="l">
              <a:lnSpc>
                <a:spcPct val="100000"/>
              </a:lnSpc>
              <a:spcBef>
                <a:spcPts val="500"/>
              </a:spcBef>
              <a:spcAft>
                <a:spcPts val="0"/>
              </a:spcAft>
              <a:buClr>
                <a:schemeClr val="dk1"/>
              </a:buClr>
              <a:buSzPts val="2000"/>
              <a:buChar char="•"/>
              <a:defRPr sz="2000"/>
            </a:lvl3pPr>
            <a:lvl4pPr marL="1828800" lvl="3" indent="-342900" algn="l">
              <a:lnSpc>
                <a:spcPct val="100000"/>
              </a:lnSpc>
              <a:spcBef>
                <a:spcPts val="500"/>
              </a:spcBef>
              <a:spcAft>
                <a:spcPts val="0"/>
              </a:spcAft>
              <a:buClr>
                <a:schemeClr val="dk1"/>
              </a:buClr>
              <a:buSzPts val="1800"/>
              <a:buChar char="•"/>
              <a:defRPr sz="18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40"/>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6" name="Google Shape;76;p40"/>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77" name="Google Shape;77;p40"/>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0" name="Google Shape;80;p40"/>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81" name="Google Shape;81;p40"/>
          <p:cNvSpPr txBox="1">
            <a:spLocks noGrp="1"/>
          </p:cNvSpPr>
          <p:nvPr>
            <p:ph type="body" idx="2"/>
          </p:nvPr>
        </p:nvSpPr>
        <p:spPr>
          <a:xfrm>
            <a:off x="8153400" y="1825624"/>
            <a:ext cx="3200400" cy="4203997"/>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esenation Intro">
  <p:cSld name="Presenation Intro">
    <p:spTree>
      <p:nvGrpSpPr>
        <p:cNvPr id="1" name="Shape 82"/>
        <p:cNvGrpSpPr/>
        <p:nvPr/>
      </p:nvGrpSpPr>
      <p:grpSpPr>
        <a:xfrm>
          <a:off x="0" y="0"/>
          <a:ext cx="0" cy="0"/>
          <a:chOff x="0" y="0"/>
          <a:chExt cx="0" cy="0"/>
        </a:xfrm>
      </p:grpSpPr>
      <p:sp>
        <p:nvSpPr>
          <p:cNvPr id="83" name="Google Shape;83;p3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 name="Google Shape;84;p32"/>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 name="Google Shape;85;p32"/>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86" name="Google Shape;86;p3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9" name="Google Shape;89;p32"/>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90" name="Google Shape;90;p32"/>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2222"/>
              </a:lnSpc>
              <a:spcBef>
                <a:spcPts val="1800"/>
              </a:spcBef>
              <a:spcAft>
                <a:spcPts val="0"/>
              </a:spcAft>
              <a:buClr>
                <a:schemeClr val="dk1"/>
              </a:buClr>
              <a:buSzPts val="3600"/>
              <a:buNone/>
              <a:defRPr sz="3600"/>
            </a:lvl1pPr>
            <a:lvl2pPr marL="914400" lvl="1" indent="-406400" algn="l">
              <a:lnSpc>
                <a:spcPct val="128571"/>
              </a:lnSpc>
              <a:spcBef>
                <a:spcPts val="1800"/>
              </a:spcBef>
              <a:spcAft>
                <a:spcPts val="0"/>
              </a:spcAft>
              <a:buClr>
                <a:schemeClr val="dk1"/>
              </a:buClr>
              <a:buSzPts val="2800"/>
              <a:buChar char="•"/>
              <a:defRPr sz="2800"/>
            </a:lvl2pPr>
            <a:lvl3pPr marL="1371600" lvl="2" indent="-406400" algn="l">
              <a:lnSpc>
                <a:spcPct val="128571"/>
              </a:lnSpc>
              <a:spcBef>
                <a:spcPts val="1800"/>
              </a:spcBef>
              <a:spcAft>
                <a:spcPts val="0"/>
              </a:spcAft>
              <a:buClr>
                <a:schemeClr val="dk1"/>
              </a:buClr>
              <a:buSzPts val="2800"/>
              <a:buChar char="•"/>
              <a:defRPr sz="2800"/>
            </a:lvl3pPr>
            <a:lvl4pPr marL="1828800" lvl="3" indent="-406400" algn="l">
              <a:lnSpc>
                <a:spcPct val="128571"/>
              </a:lnSpc>
              <a:spcBef>
                <a:spcPts val="1800"/>
              </a:spcBef>
              <a:spcAft>
                <a:spcPts val="0"/>
              </a:spcAft>
              <a:buClr>
                <a:schemeClr val="dk1"/>
              </a:buClr>
              <a:buSzPts val="2800"/>
              <a:buChar char="•"/>
              <a:defRPr sz="2800"/>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p30"/>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6D6B6B"/>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50000"/>
              </a:lnSpc>
              <a:spcBef>
                <a:spcPts val="1800"/>
              </a:spcBef>
              <a:spcAft>
                <a:spcPts val="0"/>
              </a:spcAft>
              <a:buClr>
                <a:schemeClr val="dk1"/>
              </a:buClr>
              <a:buSzPts val="2400"/>
              <a:buNone/>
              <a:defRPr sz="2400" b="1" i="0"/>
            </a:lvl1pPr>
            <a:lvl2pPr lvl="1" algn="ctr">
              <a:lnSpc>
                <a:spcPct val="160000"/>
              </a:lnSpc>
              <a:spcBef>
                <a:spcPts val="18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5" name="Google Shape;95;p30"/>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Slide with Background">
  <p:cSld name="Blank Slide with Background">
    <p:bg>
      <p:bgPr>
        <a:solidFill>
          <a:schemeClr val="lt1"/>
        </a:solidFill>
        <a:effectLst/>
      </p:bgPr>
    </p:bg>
    <p:spTree>
      <p:nvGrpSpPr>
        <p:cNvPr id="1" name="Shape 96"/>
        <p:cNvGrpSpPr/>
        <p:nvPr/>
      </p:nvGrpSpPr>
      <p:grpSpPr>
        <a:xfrm>
          <a:off x="0" y="0"/>
          <a:ext cx="0" cy="0"/>
          <a:chOff x="0" y="0"/>
          <a:chExt cx="0" cy="0"/>
        </a:xfrm>
      </p:grpSpPr>
      <p:sp>
        <p:nvSpPr>
          <p:cNvPr id="97" name="Google Shape;97;p31"/>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31"/>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99"/>
        <p:cNvGrpSpPr/>
        <p:nvPr/>
      </p:nvGrpSpPr>
      <p:grpSpPr>
        <a:xfrm>
          <a:off x="0" y="0"/>
          <a:ext cx="0" cy="0"/>
          <a:chOff x="0" y="0"/>
          <a:chExt cx="0" cy="0"/>
        </a:xfrm>
      </p:grpSpPr>
      <p:sp>
        <p:nvSpPr>
          <p:cNvPr id="100" name="Google Shape;100;p33"/>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3"/>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2" name="Google Shape;102;p33"/>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3"/>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Blue">
  <p:cSld name="Section Header Blue">
    <p:bg>
      <p:bgPr>
        <a:solidFill>
          <a:schemeClr val="accent2"/>
        </a:solidFill>
        <a:effectLst/>
      </p:bgPr>
    </p:bg>
    <p:spTree>
      <p:nvGrpSpPr>
        <p:cNvPr id="1" name="Shape 105"/>
        <p:cNvGrpSpPr/>
        <p:nvPr/>
      </p:nvGrpSpPr>
      <p:grpSpPr>
        <a:xfrm>
          <a:off x="0" y="0"/>
          <a:ext cx="0" cy="0"/>
          <a:chOff x="0" y="0"/>
          <a:chExt cx="0" cy="0"/>
        </a:xfrm>
      </p:grpSpPr>
      <p:sp>
        <p:nvSpPr>
          <p:cNvPr id="106" name="Google Shape;106;p34"/>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4"/>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8" name="Google Shape;108;p34"/>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4"/>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111"/>
        <p:cNvGrpSpPr/>
        <p:nvPr/>
      </p:nvGrpSpPr>
      <p:grpSpPr>
        <a:xfrm>
          <a:off x="0" y="0"/>
          <a:ext cx="0" cy="0"/>
          <a:chOff x="0" y="0"/>
          <a:chExt cx="0" cy="0"/>
        </a:xfrm>
      </p:grpSpPr>
      <p:sp>
        <p:nvSpPr>
          <p:cNvPr id="112" name="Google Shape;112;p35"/>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5"/>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14" name="Google Shape;114;p3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Orange">
  <p:cSld name="Section Header Orange">
    <p:bg>
      <p:bgPr>
        <a:solidFill>
          <a:schemeClr val="accent4"/>
        </a:solidFill>
        <a:effectLst/>
      </p:bgPr>
    </p:bg>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6"/>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0" name="Google Shape;120;p3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123"/>
        <p:cNvGrpSpPr/>
        <p:nvPr/>
      </p:nvGrpSpPr>
      <p:grpSpPr>
        <a:xfrm>
          <a:off x="0" y="0"/>
          <a:ext cx="0" cy="0"/>
          <a:chOff x="0" y="0"/>
          <a:chExt cx="0" cy="0"/>
        </a:xfrm>
      </p:grpSpPr>
      <p:sp>
        <p:nvSpPr>
          <p:cNvPr id="124" name="Google Shape;124;p37"/>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7"/>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6" name="Google Shape;126;p3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9"/>
        <p:cNvGrpSpPr/>
        <p:nvPr/>
      </p:nvGrpSpPr>
      <p:grpSpPr>
        <a:xfrm>
          <a:off x="0" y="0"/>
          <a:ext cx="0" cy="0"/>
          <a:chOff x="0" y="0"/>
          <a:chExt cx="0" cy="0"/>
        </a:xfrm>
      </p:grpSpPr>
      <p:sp>
        <p:nvSpPr>
          <p:cNvPr id="130" name="Google Shape;130;p41"/>
          <p:cNvSpPr>
            <a:spLocks noGrp="1"/>
          </p:cNvSpPr>
          <p:nvPr>
            <p:ph type="pic" idx="2"/>
          </p:nvPr>
        </p:nvSpPr>
        <p:spPr>
          <a:xfrm>
            <a:off x="838200" y="1835200"/>
            <a:ext cx="7164388" cy="4194422"/>
          </a:xfrm>
          <a:prstGeom prst="rect">
            <a:avLst/>
          </a:prstGeom>
          <a:noFill/>
          <a:ln>
            <a:noFill/>
          </a:ln>
        </p:spPr>
      </p:sp>
      <p:pic>
        <p:nvPicPr>
          <p:cNvPr id="131" name="Google Shape;131;p41"/>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32" name="Google Shape;132;p41"/>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1"/>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1"/>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6" name="Google Shape;136;p41"/>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137" name="Google Shape;137;p41"/>
          <p:cNvSpPr txBox="1">
            <a:spLocks noGrp="1"/>
          </p:cNvSpPr>
          <p:nvPr>
            <p:ph type="body" idx="1"/>
          </p:nvPr>
        </p:nvSpPr>
        <p:spPr>
          <a:xfrm>
            <a:off x="8153400" y="1825625"/>
            <a:ext cx="3200400" cy="4203996"/>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8"/>
        <p:cNvGrpSpPr/>
        <p:nvPr/>
      </p:nvGrpSpPr>
      <p:grpSpPr>
        <a:xfrm>
          <a:off x="0" y="0"/>
          <a:ext cx="0" cy="0"/>
          <a:chOff x="0" y="0"/>
          <a:chExt cx="0" cy="0"/>
        </a:xfrm>
      </p:grpSpPr>
      <p:sp>
        <p:nvSpPr>
          <p:cNvPr id="139" name="Google Shape;139;p4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0" name="Google Shape;140;p42"/>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41" name="Google Shape;141;p4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42"/>
          <p:cNvSpPr>
            <a:spLocks noGrp="1"/>
          </p:cNvSpPr>
          <p:nvPr>
            <p:ph type="pic" idx="2"/>
          </p:nvPr>
        </p:nvSpPr>
        <p:spPr>
          <a:xfrm>
            <a:off x="0" y="433953"/>
            <a:ext cx="12192000" cy="5595669"/>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145"/>
        <p:cNvGrpSpPr/>
        <p:nvPr/>
      </p:nvGrpSpPr>
      <p:grpSpPr>
        <a:xfrm>
          <a:off x="0" y="0"/>
          <a:ext cx="0" cy="0"/>
          <a:chOff x="0" y="0"/>
          <a:chExt cx="0" cy="0"/>
        </a:xfrm>
      </p:grpSpPr>
      <p:sp>
        <p:nvSpPr>
          <p:cNvPr id="146" name="Google Shape;146;p44"/>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44"/>
          <p:cNvSpPr txBox="1">
            <a:spLocks noGrp="1"/>
          </p:cNvSpPr>
          <p:nvPr>
            <p:ph type="ctrTitle"/>
          </p:nvPr>
        </p:nvSpPr>
        <p:spPr>
          <a:xfrm>
            <a:off x="1524000" y="2652651"/>
            <a:ext cx="9144000" cy="155269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6D6B6B"/>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8" name="Google Shape;148;p44"/>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gradFill>
          <a:gsLst>
            <a:gs pos="0">
              <a:schemeClr val="lt1"/>
            </a:gs>
            <a:gs pos="50000">
              <a:srgbClr val="FAFAFA"/>
            </a:gs>
            <a:gs pos="100000">
              <a:srgbClr val="CECECE"/>
            </a:gs>
          </a:gsLst>
          <a:lin ang="5400000" scaled="0"/>
        </a:gradFill>
        <a:effectLst/>
      </p:bgPr>
    </p:bg>
    <p:spTree>
      <p:nvGrpSpPr>
        <p:cNvPr id="1" name="Shape 149"/>
        <p:cNvGrpSpPr/>
        <p:nvPr/>
      </p:nvGrpSpPr>
      <p:grpSpPr>
        <a:xfrm>
          <a:off x="0" y="0"/>
          <a:ext cx="0" cy="0"/>
          <a:chOff x="0" y="0"/>
          <a:chExt cx="0" cy="0"/>
        </a:xfrm>
      </p:grpSpPr>
      <p:sp>
        <p:nvSpPr>
          <p:cNvPr id="150" name="Google Shape;150;p45"/>
          <p:cNvSpPr txBox="1">
            <a:spLocks noGrp="1"/>
          </p:cNvSpPr>
          <p:nvPr>
            <p:ph type="body" idx="1"/>
          </p:nvPr>
        </p:nvSpPr>
        <p:spPr>
          <a:xfrm>
            <a:off x="1828801" y="2743200"/>
            <a:ext cx="9497484" cy="1673225"/>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2"/>
              </a:buClr>
              <a:buSzPts val="2800"/>
              <a:buNone/>
              <a:defRPr sz="2800">
                <a:solidFill>
                  <a:schemeClr val="dk2"/>
                </a:solidFill>
              </a:defRPr>
            </a:lvl1pPr>
            <a:lvl2pPr marL="914400" lvl="1" indent="-228600" algn="l">
              <a:lnSpc>
                <a:spcPct val="177777"/>
              </a:lnSpc>
              <a:spcBef>
                <a:spcPts val="1800"/>
              </a:spcBef>
              <a:spcAft>
                <a:spcPts val="0"/>
              </a:spcAft>
              <a:buClr>
                <a:srgbClr val="A1A0A0"/>
              </a:buClr>
              <a:buSzPts val="1800"/>
              <a:buNone/>
              <a:defRPr sz="1800">
                <a:solidFill>
                  <a:srgbClr val="A1A0A0"/>
                </a:solidFill>
              </a:defRPr>
            </a:lvl2pPr>
            <a:lvl3pPr marL="1371600" lvl="2" indent="-228600" algn="l">
              <a:lnSpc>
                <a:spcPct val="100000"/>
              </a:lnSpc>
              <a:spcBef>
                <a:spcPts val="500"/>
              </a:spcBef>
              <a:spcAft>
                <a:spcPts val="0"/>
              </a:spcAft>
              <a:buClr>
                <a:srgbClr val="A1A0A0"/>
              </a:buClr>
              <a:buSzPts val="1600"/>
              <a:buNone/>
              <a:defRPr sz="1600">
                <a:solidFill>
                  <a:srgbClr val="A1A0A0"/>
                </a:solidFill>
              </a:defRPr>
            </a:lvl3pPr>
            <a:lvl4pPr marL="1828800" lvl="3" indent="-228600" algn="l">
              <a:lnSpc>
                <a:spcPct val="100000"/>
              </a:lnSpc>
              <a:spcBef>
                <a:spcPts val="500"/>
              </a:spcBef>
              <a:spcAft>
                <a:spcPts val="0"/>
              </a:spcAft>
              <a:buClr>
                <a:srgbClr val="A1A0A0"/>
              </a:buClr>
              <a:buSzPts val="1400"/>
              <a:buNone/>
              <a:defRPr sz="1400">
                <a:solidFill>
                  <a:srgbClr val="A1A0A0"/>
                </a:solidFill>
              </a:defRPr>
            </a:lvl4pPr>
            <a:lvl5pPr marL="2286000" lvl="4" indent="-228600" algn="l">
              <a:lnSpc>
                <a:spcPct val="90000"/>
              </a:lnSpc>
              <a:spcBef>
                <a:spcPts val="500"/>
              </a:spcBef>
              <a:spcAft>
                <a:spcPts val="0"/>
              </a:spcAft>
              <a:buClr>
                <a:srgbClr val="A1A0A0"/>
              </a:buClr>
              <a:buSzPts val="1400"/>
              <a:buNone/>
              <a:defRPr sz="1400">
                <a:solidFill>
                  <a:srgbClr val="A1A0A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5"/>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2" name="Google Shape;152;p45"/>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3" name="Google Shape;153;p45"/>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4" name="Google Shape;154;p45"/>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FFFFFF"/>
              </a:buClr>
              <a:buSzPts val="4400"/>
              <a:buFont typeface="Arial Black"/>
              <a:buNone/>
              <a:defRPr sz="4400" b="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4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5"/>
          <p:cNvSpPr txBox="1">
            <a:spLocks noGrp="1"/>
          </p:cNvSpPr>
          <p:nvPr>
            <p:ph type="sldNum" idx="12"/>
          </p:nvPr>
        </p:nvSpPr>
        <p:spPr>
          <a:xfrm>
            <a:off x="0" y="1752600"/>
            <a:ext cx="1727200" cy="701676"/>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
        <p:nvSpPr>
          <p:cNvPr id="157" name="Google Shape;157;p4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8571"/>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406400" algn="l" rtl="0">
              <a:lnSpc>
                <a:spcPct val="114285"/>
              </a:lnSpc>
              <a:spcBef>
                <a:spcPts val="18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6D6B6B"/>
              </a:buClr>
              <a:buSzPts val="4400"/>
              <a:buFont typeface="Arial Black"/>
              <a:buNone/>
              <a:defRPr sz="4400" b="1" i="0" u="none" strike="noStrike" cap="none">
                <a:solidFill>
                  <a:srgbClr val="6D6B6B"/>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hyperlink" Target="https://oregonspark.org/interested-participant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s://oregonspark.org/interested-participants/"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png"/><Relationship Id="rId7" Type="http://schemas.openxmlformats.org/officeDocument/2006/relationships/diagramColors" Target="../diagrams/colors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www.oregonqrisresources.org/" TargetMode="External"/><Relationship Id="rId7"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mailto:qrishelp@wou.edu"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title"/>
          </p:nvPr>
        </p:nvSpPr>
        <p:spPr>
          <a:xfrm>
            <a:off x="1892850" y="1899120"/>
            <a:ext cx="8406300" cy="2787913"/>
          </a:xfrm>
          <a:prstGeom prst="rect">
            <a:avLst/>
          </a:prstGeom>
          <a:noFill/>
          <a:ln>
            <a:noFill/>
          </a:ln>
        </p:spPr>
        <p:txBody>
          <a:bodyPr spcFirstLastPara="1" wrap="square" lIns="91425" tIns="45700" rIns="91425" bIns="45700" anchor="t" anchorCtr="0">
            <a:noAutofit/>
          </a:bodyPr>
          <a:lstStyle/>
          <a:p>
            <a:pPr marL="0" lvl="0" indent="0" algn="ctr" rtl="0">
              <a:lnSpc>
                <a:spcPct val="81481"/>
              </a:lnSpc>
              <a:spcBef>
                <a:spcPts val="0"/>
              </a:spcBef>
              <a:spcAft>
                <a:spcPts val="0"/>
              </a:spcAft>
              <a:buClr>
                <a:srgbClr val="6D6B6B"/>
              </a:buClr>
              <a:buSzPts val="5400"/>
              <a:buFont typeface="Arial Black"/>
              <a:buNone/>
            </a:pPr>
            <a:r>
              <a:rPr lang="en-US" sz="5400" dirty="0">
                <a:latin typeface="Open Sans SemiBold" panose="020B0706030804020204" pitchFamily="34" charset="0"/>
                <a:ea typeface="Open Sans SemiBold" panose="020B0706030804020204" pitchFamily="34" charset="0"/>
                <a:cs typeface="Open Sans SemiBold" panose="020B0706030804020204" pitchFamily="34" charset="0"/>
              </a:rPr>
              <a:t>Introduction to Spark</a:t>
            </a:r>
            <a:endParaRPr sz="5400" dirty="0">
              <a:latin typeface="Open Sans SemiBold" panose="020B0706030804020204" pitchFamily="34" charset="0"/>
              <a:ea typeface="Open Sans SemiBold" panose="020B0706030804020204" pitchFamily="34" charset="0"/>
              <a:cs typeface="Open Sans SemiBold" panose="020B0706030804020204" pitchFamily="34" charset="0"/>
            </a:endParaRPr>
          </a:p>
          <a:p>
            <a:pPr marL="0" lvl="0" indent="0" algn="ctr" rtl="0">
              <a:lnSpc>
                <a:spcPct val="81481"/>
              </a:lnSpc>
              <a:spcBef>
                <a:spcPts val="0"/>
              </a:spcBef>
              <a:spcAft>
                <a:spcPts val="0"/>
              </a:spcAft>
              <a:buClr>
                <a:srgbClr val="6D6B6B"/>
              </a:buClr>
              <a:buSzPts val="5400"/>
              <a:buFont typeface="Arial Black"/>
              <a:buNone/>
            </a:pPr>
            <a:endParaRPr sz="5400" dirty="0">
              <a:latin typeface="Open Sans" panose="020B0606030504020204" pitchFamily="34" charset="0"/>
            </a:endParaRPr>
          </a:p>
          <a:p>
            <a:pPr marL="0" lvl="0" indent="0" algn="ctr" rtl="0">
              <a:lnSpc>
                <a:spcPct val="200000"/>
              </a:lnSpc>
              <a:spcBef>
                <a:spcPts val="0"/>
              </a:spcBef>
              <a:spcAft>
                <a:spcPts val="0"/>
              </a:spcAft>
              <a:buClr>
                <a:srgbClr val="6D6B6B"/>
              </a:buClr>
              <a:buSzPts val="5400"/>
              <a:buFont typeface="Arial Black"/>
              <a:buNone/>
            </a:pPr>
            <a:r>
              <a:rPr lang="en-US" sz="1400" dirty="0">
                <a:latin typeface="Open Sans" panose="020B0606030504020204" pitchFamily="34" charset="0"/>
              </a:rPr>
              <a:t> </a:t>
            </a:r>
            <a:endParaRPr sz="1400" dirty="0">
              <a:latin typeface="Open Sans" panose="020B0606030504020204" pitchFamily="34" charset="0"/>
            </a:endParaRPr>
          </a:p>
          <a:p>
            <a:pPr marL="0" lvl="0" indent="0" algn="ctr" rtl="0">
              <a:lnSpc>
                <a:spcPct val="200000"/>
              </a:lnSpc>
              <a:spcBef>
                <a:spcPts val="0"/>
              </a:spcBef>
              <a:spcAft>
                <a:spcPts val="0"/>
              </a:spcAft>
              <a:buClr>
                <a:srgbClr val="6D6B6B"/>
              </a:buClr>
              <a:buSzPts val="5400"/>
              <a:buFont typeface="Arial Black"/>
              <a:buNone/>
            </a:pPr>
            <a:r>
              <a:rPr lang="en-US" sz="1400" dirty="0">
                <a:latin typeface="Open Sans" panose="020B0606030504020204" pitchFamily="34" charset="0"/>
              </a:rPr>
              <a:t>CKC: Program Management, Set 1</a:t>
            </a:r>
            <a:endParaRPr sz="1400" dirty="0">
              <a:latin typeface="Open Sans" panose="020B0606030504020204" pitchFamily="34" charset="0"/>
            </a:endParaRPr>
          </a:p>
        </p:txBody>
      </p:sp>
      <p:pic>
        <p:nvPicPr>
          <p:cNvPr id="166" name="Google Shape;166;p1"/>
          <p:cNvPicPr preferRelativeResize="0"/>
          <p:nvPr/>
        </p:nvPicPr>
        <p:blipFill rotWithShape="1">
          <a:blip r:embed="rId3">
            <a:alphaModFix/>
          </a:blip>
          <a:srcRect/>
          <a:stretch/>
        </p:blipFill>
        <p:spPr>
          <a:xfrm>
            <a:off x="10782677" y="586216"/>
            <a:ext cx="1216615" cy="6812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D3A2A-0C21-0978-8BCE-DB15579729CD}"/>
              </a:ext>
            </a:extLst>
          </p:cNvPr>
          <p:cNvSpPr>
            <a:spLocks noGrp="1"/>
          </p:cNvSpPr>
          <p:nvPr>
            <p:ph type="title"/>
          </p:nvPr>
        </p:nvSpPr>
        <p:spPr/>
        <p:txBody>
          <a:bodyPr/>
          <a:lstStyle/>
          <a:p>
            <a:r>
              <a:rPr lang="en-US" dirty="0">
                <a:latin typeface="Open Sans SemiBold" panose="020B0706030804020204" pitchFamily="34" charset="0"/>
                <a:ea typeface="Open Sans SemiBold" panose="020B0706030804020204" pitchFamily="34" charset="0"/>
                <a:cs typeface="Open Sans SemiBold" panose="020B0706030804020204" pitchFamily="34" charset="0"/>
              </a:rPr>
              <a:t>Welcome!</a:t>
            </a:r>
          </a:p>
        </p:txBody>
      </p:sp>
      <p:sp>
        <p:nvSpPr>
          <p:cNvPr id="3" name="Text Placeholder 2">
            <a:extLst>
              <a:ext uri="{FF2B5EF4-FFF2-40B4-BE49-F238E27FC236}">
                <a16:creationId xmlns:a16="http://schemas.microsoft.com/office/drawing/2014/main" id="{C1B0B888-E731-8FC0-E9F3-86C136433A91}"/>
              </a:ext>
            </a:extLst>
          </p:cNvPr>
          <p:cNvSpPr>
            <a:spLocks noGrp="1"/>
          </p:cNvSpPr>
          <p:nvPr>
            <p:ph type="body" idx="1"/>
          </p:nvPr>
        </p:nvSpPr>
        <p:spPr/>
        <p:txBody>
          <a:bodyPr/>
          <a:lstStyle/>
          <a:p>
            <a:pPr marL="685800" indent="-457200">
              <a:lnSpc>
                <a:spcPct val="150000"/>
              </a:lnSpc>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Introductions</a:t>
            </a:r>
          </a:p>
          <a:p>
            <a:pPr marL="685800" indent="-457200">
              <a:lnSpc>
                <a:spcPct val="150000"/>
              </a:lnSpc>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Training is being recorded*</a:t>
            </a:r>
          </a:p>
          <a:p>
            <a:pPr marL="685800" indent="-457200">
              <a:lnSpc>
                <a:spcPct val="150000"/>
              </a:lnSpc>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Please type your name in the chat</a:t>
            </a:r>
          </a:p>
        </p:txBody>
      </p:sp>
    </p:spTree>
    <p:extLst>
      <p:ext uri="{BB962C8B-B14F-4D97-AF65-F5344CB8AC3E}">
        <p14:creationId xmlns:p14="http://schemas.microsoft.com/office/powerpoint/2010/main" val="453374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
          <p:cNvSpPr txBox="1">
            <a:spLocks noGrp="1"/>
          </p:cNvSpPr>
          <p:nvPr>
            <p:ph type="title"/>
          </p:nvPr>
        </p:nvSpPr>
        <p:spPr>
          <a:xfrm>
            <a:off x="422454" y="144749"/>
            <a:ext cx="4816296" cy="873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Training Objectives</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4" name="Google Shape;174;p2"/>
          <p:cNvSpPr/>
          <p:nvPr/>
        </p:nvSpPr>
        <p:spPr>
          <a:xfrm>
            <a:off x="3947019" y="2470221"/>
            <a:ext cx="2923839" cy="2875769"/>
          </a:xfrm>
          <a:prstGeom prst="ellipse">
            <a:avLst/>
          </a:prstGeom>
          <a:solidFill>
            <a:srgbClr val="1191D0"/>
          </a:solidFill>
          <a:ln w="19050" cap="flat" cmpd="sng">
            <a:solidFill>
              <a:srgbClr val="1191D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rtl="0">
              <a:lnSpc>
                <a:spcPct val="90000"/>
              </a:lnSpc>
              <a:spcBef>
                <a:spcPts val="0"/>
              </a:spcBef>
              <a:spcAft>
                <a:spcPts val="0"/>
              </a:spcAft>
              <a:buClr>
                <a:schemeClr val="lt1"/>
              </a:buClr>
              <a:buSzPts val="1800"/>
              <a:buFont typeface="Arial"/>
              <a:buNone/>
            </a:pPr>
            <a:r>
              <a:rPr lang="en-US"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Gain the knowledge needed to start </a:t>
            </a:r>
            <a:endParaRPr lang="en-US" sz="200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rtl="0">
              <a:lnSpc>
                <a:spcPct val="90000"/>
              </a:lnSpc>
              <a:spcBef>
                <a:spcPts val="0"/>
              </a:spcBef>
              <a:spcAft>
                <a:spcPts val="0"/>
              </a:spcAft>
              <a:buClr>
                <a:schemeClr val="lt1"/>
              </a:buClr>
              <a:buSzPts val="1800"/>
              <a:buFont typeface="Arial"/>
              <a:buNone/>
            </a:pPr>
            <a:r>
              <a:rPr lang="en-US"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and succeed</a:t>
            </a:r>
            <a:endParaRPr lang="en-US" sz="200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rtl="0">
              <a:lnSpc>
                <a:spcPct val="90000"/>
              </a:lnSpc>
              <a:spcBef>
                <a:spcPts val="0"/>
              </a:spcBef>
              <a:spcAft>
                <a:spcPts val="0"/>
              </a:spcAft>
              <a:buClr>
                <a:schemeClr val="lt1"/>
              </a:buClr>
              <a:buSzPts val="1800"/>
              <a:buFont typeface="Arial"/>
              <a:buNone/>
            </a:pPr>
            <a:r>
              <a:rPr lang="en-US"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 in Spark</a:t>
            </a:r>
            <a:endParaRPr sz="200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6" name="Group 5">
            <a:extLst>
              <a:ext uri="{FF2B5EF4-FFF2-40B4-BE49-F238E27FC236}">
                <a16:creationId xmlns:a16="http://schemas.microsoft.com/office/drawing/2014/main" id="{513A4F14-6020-4206-8E74-AA45D084616B}"/>
              </a:ext>
            </a:extLst>
          </p:cNvPr>
          <p:cNvGrpSpPr/>
          <p:nvPr/>
        </p:nvGrpSpPr>
        <p:grpSpPr>
          <a:xfrm>
            <a:off x="422454" y="4539814"/>
            <a:ext cx="3708880" cy="1231715"/>
            <a:chOff x="422454" y="4159568"/>
            <a:chExt cx="3708880" cy="1231715"/>
          </a:xfrm>
        </p:grpSpPr>
        <p:sp>
          <p:nvSpPr>
            <p:cNvPr id="176" name="Google Shape;176;p2"/>
            <p:cNvSpPr/>
            <p:nvPr/>
          </p:nvSpPr>
          <p:spPr>
            <a:xfrm rot="8889116">
              <a:off x="2332839" y="4159568"/>
              <a:ext cx="1798495" cy="600007"/>
            </a:xfrm>
            <a:prstGeom prst="leftArrow">
              <a:avLst>
                <a:gd name="adj1" fmla="val 60000"/>
                <a:gd name="adj2" fmla="val 50000"/>
              </a:avLst>
            </a:prstGeom>
            <a:solidFill>
              <a:srgbClr val="DC58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77" name="Google Shape;177;p2"/>
            <p:cNvSpPr/>
            <p:nvPr/>
          </p:nvSpPr>
          <p:spPr>
            <a:xfrm>
              <a:off x="422454" y="4277046"/>
              <a:ext cx="2874434" cy="1114237"/>
            </a:xfrm>
            <a:prstGeom prst="roundRect">
              <a:avLst>
                <a:gd name="adj" fmla="val 10000"/>
              </a:avLst>
            </a:prstGeom>
            <a:solidFill>
              <a:srgbClr val="DC5867"/>
            </a:solidFill>
            <a:ln w="19050" cap="flat" cmpd="sng">
              <a:solidFill>
                <a:srgbClr val="DC586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Purpose of Spark </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&amp; </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Benefits of participation</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5" name="Group 4">
            <a:extLst>
              <a:ext uri="{FF2B5EF4-FFF2-40B4-BE49-F238E27FC236}">
                <a16:creationId xmlns:a16="http://schemas.microsoft.com/office/drawing/2014/main" id="{6A48BCF4-42EF-0B61-9D93-657275454680}"/>
              </a:ext>
            </a:extLst>
          </p:cNvPr>
          <p:cNvGrpSpPr/>
          <p:nvPr/>
        </p:nvGrpSpPr>
        <p:grpSpPr>
          <a:xfrm>
            <a:off x="761286" y="1512010"/>
            <a:ext cx="3392970" cy="1434322"/>
            <a:chOff x="878975" y="1203450"/>
            <a:chExt cx="3392970" cy="1434322"/>
          </a:xfrm>
        </p:grpSpPr>
        <p:sp>
          <p:nvSpPr>
            <p:cNvPr id="179" name="Google Shape;179;p2"/>
            <p:cNvSpPr/>
            <p:nvPr/>
          </p:nvSpPr>
          <p:spPr>
            <a:xfrm rot="-8859977">
              <a:off x="2479596" y="2037857"/>
              <a:ext cx="1792349" cy="599915"/>
            </a:xfrm>
            <a:prstGeom prst="leftArrow">
              <a:avLst>
                <a:gd name="adj1" fmla="val 60000"/>
                <a:gd name="adj2" fmla="val 50000"/>
              </a:avLst>
            </a:prstGeom>
            <a:solidFill>
              <a:srgbClr val="99CA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0" name="Google Shape;180;p2"/>
            <p:cNvSpPr/>
            <p:nvPr/>
          </p:nvSpPr>
          <p:spPr>
            <a:xfrm>
              <a:off x="878975" y="1203450"/>
              <a:ext cx="2353111" cy="1114237"/>
            </a:xfrm>
            <a:prstGeom prst="roundRect">
              <a:avLst>
                <a:gd name="adj" fmla="val 10000"/>
              </a:avLst>
            </a:prstGeom>
            <a:solidFill>
              <a:srgbClr val="99CA3C"/>
            </a:solidFill>
            <a:ln w="19050" cap="flat" cmpd="sng">
              <a:solidFill>
                <a:srgbClr val="99CA3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Available resources</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&amp;</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Financial supports</a:t>
              </a:r>
            </a:p>
          </p:txBody>
        </p:sp>
      </p:grpSp>
      <p:grpSp>
        <p:nvGrpSpPr>
          <p:cNvPr id="4" name="Group 3">
            <a:extLst>
              <a:ext uri="{FF2B5EF4-FFF2-40B4-BE49-F238E27FC236}">
                <a16:creationId xmlns:a16="http://schemas.microsoft.com/office/drawing/2014/main" id="{ECAF9270-4316-69F2-2EF7-0A57ACF82D7F}"/>
              </a:ext>
            </a:extLst>
          </p:cNvPr>
          <p:cNvGrpSpPr/>
          <p:nvPr/>
        </p:nvGrpSpPr>
        <p:grpSpPr>
          <a:xfrm>
            <a:off x="6482518" y="1411762"/>
            <a:ext cx="3369053" cy="1310750"/>
            <a:chOff x="6541783" y="1185399"/>
            <a:chExt cx="3369053" cy="1310750"/>
          </a:xfrm>
        </p:grpSpPr>
        <p:sp>
          <p:nvSpPr>
            <p:cNvPr id="181" name="Google Shape;181;p2"/>
            <p:cNvSpPr/>
            <p:nvPr/>
          </p:nvSpPr>
          <p:spPr>
            <a:xfrm rot="-2178578">
              <a:off x="6541783" y="1896174"/>
              <a:ext cx="1589036" cy="599975"/>
            </a:xfrm>
            <a:prstGeom prst="leftArrow">
              <a:avLst>
                <a:gd name="adj1" fmla="val 60000"/>
                <a:gd name="adj2" fmla="val 50000"/>
              </a:avLst>
            </a:prstGeom>
            <a:solidFill>
              <a:srgbClr val="F89E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2" name="Google Shape;182;p2"/>
            <p:cNvSpPr/>
            <p:nvPr/>
          </p:nvSpPr>
          <p:spPr>
            <a:xfrm>
              <a:off x="7294051" y="1185399"/>
              <a:ext cx="2616785" cy="956301"/>
            </a:xfrm>
            <a:prstGeom prst="roundRect">
              <a:avLst>
                <a:gd name="adj" fmla="val 10000"/>
              </a:avLst>
            </a:prstGeom>
            <a:solidFill>
              <a:srgbClr val="F89E49"/>
            </a:solidFill>
            <a:ln w="19050" cap="flat" cmpd="sng">
              <a:solidFill>
                <a:srgbClr val="F89E4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800" b="0" i="0" u="none" strike="noStrike" cap="none"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sym typeface="Arial"/>
                </a:rPr>
                <a:t>Spark redesign &amp; participation pathways</a:t>
              </a:r>
              <a:endParaRPr sz="1800" b="0" i="0" u="none" strike="noStrike" cap="none"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3" name="Group 2">
            <a:extLst>
              <a:ext uri="{FF2B5EF4-FFF2-40B4-BE49-F238E27FC236}">
                <a16:creationId xmlns:a16="http://schemas.microsoft.com/office/drawing/2014/main" id="{D121AF42-B2FE-FCCE-A4DC-853A3BB5B9C6}"/>
              </a:ext>
            </a:extLst>
          </p:cNvPr>
          <p:cNvGrpSpPr/>
          <p:nvPr/>
        </p:nvGrpSpPr>
        <p:grpSpPr>
          <a:xfrm>
            <a:off x="6661954" y="4703559"/>
            <a:ext cx="3395610" cy="1101345"/>
            <a:chOff x="6554507" y="4534229"/>
            <a:chExt cx="3395610" cy="1101345"/>
          </a:xfrm>
          <a:solidFill>
            <a:srgbClr val="5AC4BE"/>
          </a:solidFill>
        </p:grpSpPr>
        <p:sp>
          <p:nvSpPr>
            <p:cNvPr id="184" name="Google Shape;184;p2"/>
            <p:cNvSpPr/>
            <p:nvPr/>
          </p:nvSpPr>
          <p:spPr>
            <a:xfrm rot="1826174">
              <a:off x="6554507" y="4534229"/>
              <a:ext cx="1922600" cy="599873"/>
            </a:xfrm>
            <a:prstGeom prst="leftArrow">
              <a:avLst>
                <a:gd name="adj1" fmla="val 60000"/>
                <a:gd name="adj2" fmla="val 50000"/>
              </a:avLst>
            </a:prstGeom>
            <a:grpFill/>
            <a:ln>
              <a:solidFill>
                <a:srgbClr val="5AC4BE"/>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5" name="Google Shape;185;p2"/>
            <p:cNvSpPr/>
            <p:nvPr/>
          </p:nvSpPr>
          <p:spPr>
            <a:xfrm>
              <a:off x="7515807" y="4679273"/>
              <a:ext cx="2434310" cy="956301"/>
            </a:xfrm>
            <a:prstGeom prst="roundRect">
              <a:avLst>
                <a:gd name="adj" fmla="val 10000"/>
              </a:avLst>
            </a:prstGeom>
            <a:grpFill/>
            <a:ln w="19050" cap="flat" cmpd="sng">
              <a:solidFill>
                <a:srgbClr val="5AC4BE"/>
              </a:solidFill>
              <a:prstDash val="solid"/>
              <a:miter lim="800000"/>
              <a:headEnd type="none" w="sm" len="sm"/>
              <a:tailEnd type="none" w="sm" len="sm"/>
            </a:ln>
          </p:spPr>
          <p:txBody>
            <a:bodyPr spcFirstLastPara="1" wrap="square" lIns="91425" tIns="91425" rIns="91425" bIns="91425" anchor="ctr" anchorCtr="0">
              <a:noAutofit/>
            </a:bodyPr>
            <a:lstStyle/>
            <a:p>
              <a:pPr>
                <a:buSzPts val="1400"/>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Steps to follow</a:t>
              </a:r>
              <a:endParaRPr lang="en-US"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561dfbcf36_0_32"/>
          <p:cNvSpPr txBox="1">
            <a:spLocks noGrp="1"/>
          </p:cNvSpPr>
          <p:nvPr>
            <p:ph type="title"/>
          </p:nvPr>
        </p:nvSpPr>
        <p:spPr>
          <a:xfrm>
            <a:off x="520958" y="1156989"/>
            <a:ext cx="9817359" cy="315887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n-US"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The Purpose of Spark &amp; </a:t>
            </a:r>
            <a:endParaRPr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endParaRPr>
          </a:p>
          <a:p>
            <a:pPr marL="0" lvl="0" indent="0" algn="l" rtl="0">
              <a:lnSpc>
                <a:spcPct val="90000"/>
              </a:lnSpc>
              <a:spcBef>
                <a:spcPts val="0"/>
              </a:spcBef>
              <a:spcAft>
                <a:spcPts val="0"/>
              </a:spcAft>
              <a:buClr>
                <a:schemeClr val="lt1"/>
              </a:buClr>
              <a:buSzPts val="1800"/>
              <a:buFont typeface="Arial"/>
              <a:buNone/>
            </a:pPr>
            <a:r>
              <a:rPr lang="en-US"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The Benefits of Participation</a:t>
            </a:r>
            <a:endParaRPr sz="5000" dirty="0">
              <a:solidFill>
                <a:srgbClr val="DC5867"/>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
          <p:cNvSpPr txBox="1"/>
          <p:nvPr/>
        </p:nvSpPr>
        <p:spPr>
          <a:xfrm>
            <a:off x="55694" y="-130651"/>
            <a:ext cx="1363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1" name="Google Shape;201;p3"/>
          <p:cNvPicPr preferRelativeResize="0"/>
          <p:nvPr/>
        </p:nvPicPr>
        <p:blipFill rotWithShape="1">
          <a:blip r:embed="rId3">
            <a:alphaModFix/>
          </a:blip>
          <a:srcRect/>
          <a:stretch/>
        </p:blipFill>
        <p:spPr>
          <a:xfrm>
            <a:off x="1820185" y="715108"/>
            <a:ext cx="7452769" cy="5504622"/>
          </a:xfrm>
          <a:prstGeom prst="rect">
            <a:avLst/>
          </a:prstGeom>
          <a:noFill/>
          <a:ln>
            <a:noFill/>
          </a:ln>
        </p:spPr>
      </p:pic>
      <p:sp>
        <p:nvSpPr>
          <p:cNvPr id="202" name="Google Shape;202;p3"/>
          <p:cNvSpPr txBox="1"/>
          <p:nvPr/>
        </p:nvSpPr>
        <p:spPr>
          <a:xfrm>
            <a:off x="119904" y="177149"/>
            <a:ext cx="10526971" cy="1261854"/>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500"/>
              <a:buFont typeface="Arial"/>
              <a:buNone/>
            </a:pPr>
            <a:r>
              <a:rPr lang="en-US"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Q</a:t>
            </a:r>
            <a:r>
              <a:rPr lang="en-US" sz="35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uality </a:t>
            </a:r>
            <a:r>
              <a:rPr lang="en-US"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R</a:t>
            </a:r>
            <a:r>
              <a:rPr lang="en-US" sz="35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ecognition and </a:t>
            </a:r>
            <a:r>
              <a:rPr lang="en-US"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I</a:t>
            </a:r>
            <a:r>
              <a:rPr lang="en-US" sz="35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mprovement </a:t>
            </a:r>
            <a:r>
              <a:rPr lang="en-US"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S</a:t>
            </a:r>
            <a:r>
              <a:rPr lang="en-US" sz="35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ystem</a:t>
            </a:r>
          </a:p>
          <a:p>
            <a:pPr marL="0" marR="0" lvl="0" indent="0" algn="l" rtl="0">
              <a:lnSpc>
                <a:spcPct val="100000"/>
              </a:lnSpc>
              <a:spcBef>
                <a:spcPts val="0"/>
              </a:spcBef>
              <a:spcAft>
                <a:spcPts val="0"/>
              </a:spcAft>
              <a:buClr>
                <a:srgbClr val="000000"/>
              </a:buClr>
              <a:buSzPts val="3500"/>
              <a:buFont typeface="Arial"/>
              <a:buNone/>
            </a:pPr>
            <a:r>
              <a:rPr lang="en-US"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QRIS</a:t>
            </a:r>
            <a:endParaRPr sz="35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285939" y="33943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Coordinated System with Key Early Learning Partners</a:t>
            </a:r>
            <a:endParaRPr sz="38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208" name="Google Shape;208;p9"/>
          <p:cNvSpPr txBox="1">
            <a:spLocks noGrp="1"/>
          </p:cNvSpPr>
          <p:nvPr>
            <p:ph type="body" idx="1"/>
          </p:nvPr>
        </p:nvSpPr>
        <p:spPr>
          <a:xfrm>
            <a:off x="485115" y="1962771"/>
            <a:ext cx="7672057" cy="2735977"/>
          </a:xfrm>
          <a:prstGeom prst="rect">
            <a:avLst/>
          </a:prstGeom>
          <a:noFill/>
          <a:ln>
            <a:noFill/>
          </a:ln>
        </p:spPr>
        <p:txBody>
          <a:bodyPr spcFirstLastPara="1" wrap="square" lIns="91425" tIns="45700" rIns="91425" bIns="45700" anchor="t" anchorCtr="0">
            <a:noAutofit/>
          </a:bodyPr>
          <a:lstStyle/>
          <a:p>
            <a:pPr marL="457200" lvl="0" indent="-381000" algn="l" rtl="0">
              <a:lnSpc>
                <a:spcPct val="150000"/>
              </a:lnSpc>
              <a:spcBef>
                <a:spcPts val="1200"/>
              </a:spcBef>
              <a:spcAft>
                <a:spcPts val="0"/>
              </a:spcAft>
              <a:buSzPct val="6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DELC (Department of Early Learning and Care)</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TRI (The Research Institute)</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OCCD (Oregon Center for Career Development)</a:t>
            </a: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6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CCR&amp;Rs (Child Care Resource &amp; Referral)</a:t>
            </a:r>
            <a:endParaRPr dirty="0">
              <a:latin typeface="Open Sans" panose="020B0606030504020204" pitchFamily="34" charset="0"/>
              <a:ea typeface="Open Sans" panose="020B0606030504020204" pitchFamily="34" charset="0"/>
              <a:cs typeface="Open Sans" panose="020B0606030504020204" pitchFamily="34" charset="0"/>
            </a:endParaRPr>
          </a:p>
          <a:p>
            <a:pPr marL="571500" lvl="0" indent="-419100" algn="l" rtl="0">
              <a:lnSpc>
                <a:spcPct val="100000"/>
              </a:lnSpc>
              <a:spcBef>
                <a:spcPts val="1200"/>
              </a:spcBef>
              <a:spcAft>
                <a:spcPts val="0"/>
              </a:spcAft>
              <a:buClr>
                <a:schemeClr val="dk1"/>
              </a:buClr>
              <a:buSzPct val="60000"/>
              <a:buFont typeface="Wingdings" panose="05000000000000000000" pitchFamily="2" charset="2"/>
              <a:buChar char="q"/>
            </a:pPr>
            <a:endParaRPr sz="24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209" name="Google Shape;209;p9" descr="Getting the Most Out of Your Consulting Partnerships | Spark Consulting"/>
          <p:cNvPicPr preferRelativeResize="0"/>
          <p:nvPr/>
        </p:nvPicPr>
        <p:blipFill rotWithShape="1">
          <a:blip r:embed="rId3">
            <a:alphaModFix amt="20000"/>
          </a:blip>
          <a:srcRect/>
          <a:stretch/>
        </p:blipFill>
        <p:spPr>
          <a:xfrm>
            <a:off x="3595986" y="1962771"/>
            <a:ext cx="5000028" cy="381826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285939" y="339434"/>
            <a:ext cx="8686800" cy="132588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2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Coordinated System with Key Early Learning Partners</a:t>
            </a:r>
            <a:endParaRPr sz="32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pic>
        <p:nvPicPr>
          <p:cNvPr id="3" name="Picture 2" descr="A blue and green person holding yellow hearts&#10;&#10;Description automatically generated">
            <a:extLst>
              <a:ext uri="{FF2B5EF4-FFF2-40B4-BE49-F238E27FC236}">
                <a16:creationId xmlns:a16="http://schemas.microsoft.com/office/drawing/2014/main" id="{07685B1E-89E2-2789-E341-36E4C3E3A6D5}"/>
              </a:ext>
            </a:extLst>
          </p:cNvPr>
          <p:cNvPicPr>
            <a:picLocks noChangeAspect="1"/>
          </p:cNvPicPr>
          <p:nvPr/>
        </p:nvPicPr>
        <p:blipFill>
          <a:blip r:embed="rId3"/>
          <a:stretch>
            <a:fillRect/>
          </a:stretch>
        </p:blipFill>
        <p:spPr>
          <a:xfrm>
            <a:off x="4419139" y="1540921"/>
            <a:ext cx="2788673" cy="1086179"/>
          </a:xfrm>
          <a:prstGeom prst="rect">
            <a:avLst/>
          </a:prstGeom>
        </p:spPr>
      </p:pic>
      <p:pic>
        <p:nvPicPr>
          <p:cNvPr id="5" name="Picture 4" descr="A black background with red text&#10;&#10;Description automatically generated">
            <a:extLst>
              <a:ext uri="{FF2B5EF4-FFF2-40B4-BE49-F238E27FC236}">
                <a16:creationId xmlns:a16="http://schemas.microsoft.com/office/drawing/2014/main" id="{390DCED5-713E-0B7A-E8A9-C0D31E61F2EC}"/>
              </a:ext>
            </a:extLst>
          </p:cNvPr>
          <p:cNvPicPr>
            <a:picLocks noChangeAspect="1"/>
          </p:cNvPicPr>
          <p:nvPr/>
        </p:nvPicPr>
        <p:blipFill>
          <a:blip r:embed="rId4"/>
          <a:stretch>
            <a:fillRect/>
          </a:stretch>
        </p:blipFill>
        <p:spPr>
          <a:xfrm>
            <a:off x="4419139" y="2918494"/>
            <a:ext cx="2778709" cy="992396"/>
          </a:xfrm>
          <a:prstGeom prst="rect">
            <a:avLst/>
          </a:prstGeom>
        </p:spPr>
      </p:pic>
      <p:sp>
        <p:nvSpPr>
          <p:cNvPr id="6" name="TextBox 5">
            <a:extLst>
              <a:ext uri="{FF2B5EF4-FFF2-40B4-BE49-F238E27FC236}">
                <a16:creationId xmlns:a16="http://schemas.microsoft.com/office/drawing/2014/main" id="{9A9DA223-D632-6161-E310-A9D749B7CA71}"/>
              </a:ext>
            </a:extLst>
          </p:cNvPr>
          <p:cNvSpPr txBox="1"/>
          <p:nvPr/>
        </p:nvSpPr>
        <p:spPr>
          <a:xfrm>
            <a:off x="10299564" y="3057377"/>
            <a:ext cx="1623968" cy="954107"/>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Oregon Center for Career Development (OCCD)</a:t>
            </a:r>
          </a:p>
        </p:txBody>
      </p:sp>
      <p:sp>
        <p:nvSpPr>
          <p:cNvPr id="7" name="TextBox 6">
            <a:extLst>
              <a:ext uri="{FF2B5EF4-FFF2-40B4-BE49-F238E27FC236}">
                <a16:creationId xmlns:a16="http://schemas.microsoft.com/office/drawing/2014/main" id="{42B6F3D8-937E-7BFE-45DE-E718A1F2D89B}"/>
              </a:ext>
            </a:extLst>
          </p:cNvPr>
          <p:cNvSpPr txBox="1"/>
          <p:nvPr/>
        </p:nvSpPr>
        <p:spPr>
          <a:xfrm>
            <a:off x="2933097" y="5593871"/>
            <a:ext cx="2581835" cy="523220"/>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Child Care Resources &amp; Referral (CCR&amp;Rs)</a:t>
            </a:r>
          </a:p>
        </p:txBody>
      </p:sp>
      <p:pic>
        <p:nvPicPr>
          <p:cNvPr id="1028" name="Picture 4">
            <a:extLst>
              <a:ext uri="{FF2B5EF4-FFF2-40B4-BE49-F238E27FC236}">
                <a16:creationId xmlns:a16="http://schemas.microsoft.com/office/drawing/2014/main" id="{F9DF4BCE-7D9B-89E0-9F55-E6022F7FB2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9880" y="4399093"/>
            <a:ext cx="1315985" cy="7757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0BAD413-A351-2F02-88A8-3E412CF474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7896" y="4462795"/>
            <a:ext cx="1950685" cy="6699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2C43B110-EBD4-C606-2DD4-4A797EA3790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85772" y="4487129"/>
            <a:ext cx="2058295" cy="6212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413FCA37-A412-1E8E-5D72-1E1C5F3640C4}"/>
              </a:ext>
            </a:extLst>
          </p:cNvPr>
          <p:cNvPicPr>
            <a:picLocks noChangeAspect="1"/>
          </p:cNvPicPr>
          <p:nvPr/>
        </p:nvPicPr>
        <p:blipFill>
          <a:blip r:embed="rId8"/>
          <a:stretch>
            <a:fillRect/>
          </a:stretch>
        </p:blipFill>
        <p:spPr>
          <a:xfrm>
            <a:off x="8972739" y="4283796"/>
            <a:ext cx="2138809" cy="1027905"/>
          </a:xfrm>
          <a:prstGeom prst="rect">
            <a:avLst/>
          </a:prstGeom>
        </p:spPr>
      </p:pic>
      <p:cxnSp>
        <p:nvCxnSpPr>
          <p:cNvPr id="18" name="Straight Arrow Connector 17">
            <a:extLst>
              <a:ext uri="{FF2B5EF4-FFF2-40B4-BE49-F238E27FC236}">
                <a16:creationId xmlns:a16="http://schemas.microsoft.com/office/drawing/2014/main" id="{96191076-BA41-ECBA-D80E-F180337C14FA}"/>
              </a:ext>
            </a:extLst>
          </p:cNvPr>
          <p:cNvCxnSpPr>
            <a:cxnSpLocks/>
          </p:cNvCxnSpPr>
          <p:nvPr/>
        </p:nvCxnSpPr>
        <p:spPr>
          <a:xfrm flipH="1">
            <a:off x="5809130" y="2605584"/>
            <a:ext cx="4346"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a:extLst>
              <a:ext uri="{FF2B5EF4-FFF2-40B4-BE49-F238E27FC236}">
                <a16:creationId xmlns:a16="http://schemas.microsoft.com/office/drawing/2014/main" id="{8274CB3F-DC68-806B-C354-CFA36227FD5E}"/>
              </a:ext>
            </a:extLst>
          </p:cNvPr>
          <p:cNvCxnSpPr>
            <a:cxnSpLocks/>
          </p:cNvCxnSpPr>
          <p:nvPr/>
        </p:nvCxnSpPr>
        <p:spPr>
          <a:xfrm flipH="1">
            <a:off x="2019248" y="3609905"/>
            <a:ext cx="2204767" cy="787948"/>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BFDE13D0-4281-7E96-28BF-64E956BD5D05}"/>
              </a:ext>
            </a:extLst>
          </p:cNvPr>
          <p:cNvCxnSpPr>
            <a:cxnSpLocks/>
          </p:cNvCxnSpPr>
          <p:nvPr/>
        </p:nvCxnSpPr>
        <p:spPr>
          <a:xfrm flipH="1">
            <a:off x="4875007" y="3946058"/>
            <a:ext cx="344134" cy="451794"/>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4" name="Straight Arrow Connector 23">
            <a:extLst>
              <a:ext uri="{FF2B5EF4-FFF2-40B4-BE49-F238E27FC236}">
                <a16:creationId xmlns:a16="http://schemas.microsoft.com/office/drawing/2014/main" id="{76347B62-DFC4-8CA2-50D2-17D999899CBF}"/>
              </a:ext>
            </a:extLst>
          </p:cNvPr>
          <p:cNvCxnSpPr>
            <a:cxnSpLocks/>
          </p:cNvCxnSpPr>
          <p:nvPr/>
        </p:nvCxnSpPr>
        <p:spPr>
          <a:xfrm>
            <a:off x="6608130" y="3946058"/>
            <a:ext cx="220641"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5" name="Straight Arrow Connector 24">
            <a:extLst>
              <a:ext uri="{FF2B5EF4-FFF2-40B4-BE49-F238E27FC236}">
                <a16:creationId xmlns:a16="http://schemas.microsoft.com/office/drawing/2014/main" id="{2D1D471E-76AA-CBDE-A866-DB589AA80FF3}"/>
              </a:ext>
            </a:extLst>
          </p:cNvPr>
          <p:cNvCxnSpPr>
            <a:cxnSpLocks/>
          </p:cNvCxnSpPr>
          <p:nvPr/>
        </p:nvCxnSpPr>
        <p:spPr>
          <a:xfrm>
            <a:off x="7052787" y="3821716"/>
            <a:ext cx="1862206" cy="611819"/>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pic>
        <p:nvPicPr>
          <p:cNvPr id="4" name="Picture 3">
            <a:extLst>
              <a:ext uri="{FF2B5EF4-FFF2-40B4-BE49-F238E27FC236}">
                <a16:creationId xmlns:a16="http://schemas.microsoft.com/office/drawing/2014/main" id="{5B51BA73-F8EA-11AB-D6F9-3987EAA9806D}"/>
              </a:ext>
            </a:extLst>
          </p:cNvPr>
          <p:cNvPicPr>
            <a:picLocks noChangeAspect="1"/>
          </p:cNvPicPr>
          <p:nvPr/>
        </p:nvPicPr>
        <p:blipFill>
          <a:blip r:embed="rId9"/>
          <a:stretch>
            <a:fillRect/>
          </a:stretch>
        </p:blipFill>
        <p:spPr>
          <a:xfrm>
            <a:off x="7631201" y="3092546"/>
            <a:ext cx="2567585" cy="634162"/>
          </a:xfrm>
          <a:prstGeom prst="rect">
            <a:avLst/>
          </a:prstGeom>
        </p:spPr>
      </p:pic>
      <p:cxnSp>
        <p:nvCxnSpPr>
          <p:cNvPr id="9" name="Straight Arrow Connector 8">
            <a:extLst>
              <a:ext uri="{FF2B5EF4-FFF2-40B4-BE49-F238E27FC236}">
                <a16:creationId xmlns:a16="http://schemas.microsoft.com/office/drawing/2014/main" id="{E6960969-6342-EB7D-0865-9AADB5457ECE}"/>
              </a:ext>
            </a:extLst>
          </p:cNvPr>
          <p:cNvCxnSpPr>
            <a:cxnSpLocks/>
            <a:stCxn id="5" idx="3"/>
            <a:endCxn id="4" idx="1"/>
          </p:cNvCxnSpPr>
          <p:nvPr/>
        </p:nvCxnSpPr>
        <p:spPr>
          <a:xfrm flipV="1">
            <a:off x="7197848" y="3409627"/>
            <a:ext cx="433353" cy="5065"/>
          </a:xfrm>
          <a:prstGeom prst="straightConnector1">
            <a:avLst/>
          </a:prstGeom>
          <a:ln w="38100">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EF754266-8A69-3E0D-4421-3ED7855D132A}"/>
              </a:ext>
            </a:extLst>
          </p:cNvPr>
          <p:cNvCxnSpPr>
            <a:cxnSpLocks/>
          </p:cNvCxnSpPr>
          <p:nvPr/>
        </p:nvCxnSpPr>
        <p:spPr>
          <a:xfrm flipH="1">
            <a:off x="4121007" y="5153249"/>
            <a:ext cx="4346" cy="45179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51991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DD4941E-2664-71EA-3815-ADC7FF67D1DB}"/>
              </a:ext>
            </a:extLst>
          </p:cNvPr>
          <p:cNvGraphicFramePr/>
          <p:nvPr>
            <p:extLst>
              <p:ext uri="{D42A27DB-BD31-4B8C-83A1-F6EECF244321}">
                <p14:modId xmlns:p14="http://schemas.microsoft.com/office/powerpoint/2010/main" val="298221409"/>
              </p:ext>
            </p:extLst>
          </p:nvPr>
        </p:nvGraphicFramePr>
        <p:xfrm>
          <a:off x="959004" y="-278778"/>
          <a:ext cx="10604812" cy="60216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with colorful squares&#10;&#10;Description automatically generated with medium confidence">
            <a:extLst>
              <a:ext uri="{FF2B5EF4-FFF2-40B4-BE49-F238E27FC236}">
                <a16:creationId xmlns:a16="http://schemas.microsoft.com/office/drawing/2014/main" id="{82B5ABD2-4728-A777-14BE-9A3280FC4EDC}"/>
              </a:ext>
            </a:extLst>
          </p:cNvPr>
          <p:cNvPicPr>
            <a:picLocks noChangeAspect="1"/>
          </p:cNvPicPr>
          <p:nvPr/>
        </p:nvPicPr>
        <p:blipFill>
          <a:blip r:embed="rId8"/>
          <a:stretch>
            <a:fillRect/>
          </a:stretch>
        </p:blipFill>
        <p:spPr>
          <a:xfrm>
            <a:off x="4089136" y="2749016"/>
            <a:ext cx="4013728" cy="2367981"/>
          </a:xfrm>
          <a:prstGeom prst="rect">
            <a:avLst/>
          </a:prstGeom>
        </p:spPr>
      </p:pic>
    </p:spTree>
    <p:extLst>
      <p:ext uri="{BB962C8B-B14F-4D97-AF65-F5344CB8AC3E}">
        <p14:creationId xmlns:p14="http://schemas.microsoft.com/office/powerpoint/2010/main" val="10250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5"/>
          <p:cNvPicPr preferRelativeResize="0"/>
          <p:nvPr/>
        </p:nvPicPr>
        <p:blipFill rotWithShape="1">
          <a:blip r:embed="rId3">
            <a:alphaModFix/>
          </a:blip>
          <a:srcRect/>
          <a:stretch/>
        </p:blipFill>
        <p:spPr>
          <a:xfrm>
            <a:off x="110612" y="1674549"/>
            <a:ext cx="11205087" cy="3780810"/>
          </a:xfrm>
          <a:prstGeom prst="rect">
            <a:avLst/>
          </a:prstGeom>
          <a:noFill/>
          <a:ln>
            <a:noFill/>
          </a:ln>
        </p:spPr>
      </p:pic>
      <p:sp>
        <p:nvSpPr>
          <p:cNvPr id="262" name="Google Shape;262;p5"/>
          <p:cNvSpPr txBox="1">
            <a:spLocks noGrp="1"/>
          </p:cNvSpPr>
          <p:nvPr>
            <p:ph type="title"/>
          </p:nvPr>
        </p:nvSpPr>
        <p:spPr>
          <a:xfrm>
            <a:off x="110612" y="795249"/>
            <a:ext cx="4319737" cy="879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Open Sans ExtraBold"/>
              <a:buNone/>
            </a:pPr>
            <a:r>
              <a:rPr lang="en-US" sz="3800" b="0" dirty="0">
                <a:solidFill>
                  <a:schemeClr val="dk2"/>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Purpose of Spark</a:t>
            </a:r>
            <a:endParaRPr sz="3800" b="0" dirty="0">
              <a:solidFill>
                <a:schemeClr val="dk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573a541e39_0_1"/>
          <p:cNvSpPr txBox="1">
            <a:spLocks noGrp="1"/>
          </p:cNvSpPr>
          <p:nvPr>
            <p:ph type="title"/>
          </p:nvPr>
        </p:nvSpPr>
        <p:spPr>
          <a:xfrm>
            <a:off x="180975" y="275125"/>
            <a:ext cx="6429375" cy="930301"/>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Who does Spark Support?</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70" name="Google Shape;270;g1573a541e39_0_1"/>
          <p:cNvPicPr preferRelativeResize="0"/>
          <p:nvPr/>
        </p:nvPicPr>
        <p:blipFill>
          <a:blip r:embed="rId3">
            <a:alphaModFix/>
          </a:blip>
          <a:stretch>
            <a:fillRect/>
          </a:stretch>
        </p:blipFill>
        <p:spPr>
          <a:xfrm>
            <a:off x="321175" y="1469948"/>
            <a:ext cx="8775200" cy="40640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276225" y="675545"/>
            <a:ext cx="7943850" cy="82315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Who can participate in Spark?</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276224" y="1348308"/>
            <a:ext cx="11008547" cy="461142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1800"/>
              </a:spcBef>
              <a:spcAft>
                <a:spcPts val="0"/>
              </a:spcAft>
              <a:buSzPts val="1800"/>
              <a:buNone/>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To be eligible to participate in Spark, programs must:</a:t>
            </a:r>
          </a:p>
          <a:p>
            <a:pPr marL="685800" indent="-457200">
              <a:lnSpc>
                <a:spcPct val="100000"/>
              </a:lnSpc>
              <a:buFont typeface="Wingdings" panose="05000000000000000000" pitchFamily="2" charset="2"/>
              <a:buChar char="q"/>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Meet Department of Early Learning and Care </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compliance requirements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Be licensed </a:t>
            </a:r>
          </a:p>
          <a:p>
            <a:pPr marL="228600" lvl="0" indent="0" algn="l" rtl="0">
              <a:lnSpc>
                <a:spcPct val="100000"/>
              </a:lnSpc>
              <a:spcBef>
                <a:spcPts val="1800"/>
              </a:spcBef>
              <a:spcAft>
                <a:spcPts val="0"/>
              </a:spcAft>
              <a:buSzPts val="1800"/>
            </a:pP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a:t>
            </a:r>
            <a:r>
              <a:rPr lang="en-US" sz="2000" b="1" dirty="0">
                <a:latin typeface="Open Sans" panose="020B0606030504020204" pitchFamily="34" charset="0"/>
                <a:ea typeface="Open Sans" panose="020B0606030504020204" pitchFamily="34" charset="0"/>
                <a:cs typeface="Open Sans" panose="020B0606030504020204" pitchFamily="34" charset="0"/>
                <a:sym typeface="Open Sans"/>
              </a:rPr>
              <a:t>OR</a:t>
            </a:r>
            <a:endParaRPr sz="2000"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Be operated by a school district or other governmental agencies that is exempt from licensing</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7"/>
          <p:cNvSpPr txBox="1">
            <a:spLocks noGrp="1"/>
          </p:cNvSpPr>
          <p:nvPr>
            <p:ph type="title"/>
          </p:nvPr>
        </p:nvSpPr>
        <p:spPr>
          <a:xfrm>
            <a:off x="259798" y="498963"/>
            <a:ext cx="5998127" cy="9317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Open Sans ExtraBold"/>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Benefits of Participation </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6" name="Google Shape;326;p7"/>
          <p:cNvSpPr txBox="1">
            <a:spLocks noGrp="1"/>
          </p:cNvSpPr>
          <p:nvPr>
            <p:ph type="body" idx="1"/>
          </p:nvPr>
        </p:nvSpPr>
        <p:spPr>
          <a:xfrm>
            <a:off x="259798" y="1489758"/>
            <a:ext cx="10445885" cy="4288370"/>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ct val="80000"/>
              <a:buFont typeface="Wingdings" panose="05000000000000000000" pitchFamily="2" charset="2"/>
              <a:buChar char="q"/>
            </a:pPr>
            <a:r>
              <a:rPr lang="en-US" sz="2400" dirty="0">
                <a:latin typeface="Open Sans"/>
                <a:ea typeface="Open Sans"/>
                <a:cs typeface="Open Sans"/>
                <a:sym typeface="Open Sans"/>
              </a:rPr>
              <a:t>Professional recognition</a:t>
            </a:r>
            <a:endParaRPr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n-US" sz="2400" dirty="0">
                <a:latin typeface="Open Sans"/>
                <a:ea typeface="Open Sans"/>
                <a:cs typeface="Open Sans"/>
                <a:sym typeface="Open Sans"/>
              </a:rPr>
              <a:t>Program improvement</a:t>
            </a:r>
            <a:endParaRPr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n-US" sz="2400" dirty="0">
                <a:latin typeface="Open Sans"/>
                <a:ea typeface="Open Sans"/>
                <a:cs typeface="Open Sans"/>
                <a:sym typeface="Open Sans"/>
              </a:rPr>
              <a:t>Financial supports &amp; incentives</a:t>
            </a:r>
            <a:endParaRPr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en-US" sz="2400" dirty="0">
                <a:latin typeface="Open Sans"/>
                <a:ea typeface="Open Sans"/>
                <a:cs typeface="Open Sans"/>
                <a:sym typeface="Open Sans"/>
              </a:rPr>
              <a:t>Marketing to families and your community</a:t>
            </a:r>
            <a:endParaRPr sz="2400" dirty="0"/>
          </a:p>
          <a:p>
            <a:pPr marL="0" lvl="0" indent="0" algn="l" rtl="0">
              <a:lnSpc>
                <a:spcPct val="128571"/>
              </a:lnSpc>
              <a:spcBef>
                <a:spcPts val="1800"/>
              </a:spcBef>
              <a:spcAft>
                <a:spcPts val="0"/>
              </a:spcAft>
              <a:buClr>
                <a:schemeClr val="dk1"/>
              </a:buClr>
              <a:buSzPts val="2800"/>
              <a:buNone/>
            </a:pPr>
            <a:r>
              <a:rPr lang="en-US" sz="2400" dirty="0">
                <a:latin typeface="Open Sans"/>
                <a:ea typeface="Open Sans"/>
                <a:cs typeface="Open Sans"/>
                <a:sym typeface="Open Sans"/>
              </a:rPr>
              <a:t> </a:t>
            </a:r>
            <a:r>
              <a:rPr lang="en-US" sz="2400" i="1" dirty="0">
                <a:latin typeface="Open Sans"/>
                <a:ea typeface="Open Sans"/>
                <a:cs typeface="Open Sans"/>
                <a:sym typeface="Open Sans"/>
              </a:rPr>
              <a:t>. . . a way to help demonstrate you care about having the best program possible!</a:t>
            </a:r>
            <a:endParaRPr sz="2400" dirty="0"/>
          </a:p>
          <a:p>
            <a:pPr marL="0" lvl="0" indent="0" algn="l" rtl="0">
              <a:lnSpc>
                <a:spcPct val="128571"/>
              </a:lnSpc>
              <a:spcBef>
                <a:spcPts val="1800"/>
              </a:spcBef>
              <a:spcAft>
                <a:spcPts val="0"/>
              </a:spcAft>
              <a:buClr>
                <a:schemeClr val="dk1"/>
              </a:buClr>
              <a:buSzPts val="2800"/>
              <a:buNone/>
            </a:pPr>
            <a:endParaRPr dirty="0">
              <a:latin typeface="Open Sans"/>
              <a:ea typeface="Open Sans"/>
              <a:cs typeface="Open Sans"/>
              <a:sym typeface="Open Sans"/>
            </a:endParaRPr>
          </a:p>
          <a:p>
            <a:pPr marL="457200" lvl="0" indent="-279400" algn="l" rtl="0">
              <a:lnSpc>
                <a:spcPct val="128571"/>
              </a:lnSpc>
              <a:spcBef>
                <a:spcPts val="1800"/>
              </a:spcBef>
              <a:spcAft>
                <a:spcPts val="0"/>
              </a:spcAft>
              <a:buClr>
                <a:schemeClr val="dk1"/>
              </a:buClr>
              <a:buSzPts val="2800"/>
              <a:buFont typeface="Arial"/>
              <a:buNone/>
            </a:pPr>
            <a:endParaRP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7"/>
          <p:cNvSpPr txBox="1">
            <a:spLocks noGrp="1"/>
          </p:cNvSpPr>
          <p:nvPr>
            <p:ph type="title"/>
          </p:nvPr>
        </p:nvSpPr>
        <p:spPr>
          <a:xfrm>
            <a:off x="3799183" y="597240"/>
            <a:ext cx="3340961" cy="114300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600" dirty="0">
                <a:latin typeface="Open Sans"/>
                <a:ea typeface="Open Sans"/>
                <a:cs typeface="Open Sans"/>
                <a:sym typeface="Open Sans"/>
              </a:rPr>
              <a:t>Questions</a:t>
            </a:r>
            <a:r>
              <a:rPr lang="en-US" dirty="0">
                <a:latin typeface="Open Sans"/>
                <a:ea typeface="Open Sans"/>
                <a:cs typeface="Open Sans"/>
                <a:sym typeface="Open Sans"/>
              </a:rPr>
              <a:t> ?</a:t>
            </a:r>
            <a:endParaRPr dirty="0"/>
          </a:p>
        </p:txBody>
      </p:sp>
      <p:pic>
        <p:nvPicPr>
          <p:cNvPr id="1026" name="Picture 2" descr="25,600+ Question Mark Graphic Stock Illustrations, Royalty-Free Vector  Graphics &amp; Clip Art - iStock">
            <a:extLst>
              <a:ext uri="{FF2B5EF4-FFF2-40B4-BE49-F238E27FC236}">
                <a16:creationId xmlns:a16="http://schemas.microsoft.com/office/drawing/2014/main" id="{25EF61F0-F50E-5DDF-2F69-CBFE4918A6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5" y="1459730"/>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561dfbcf36_0_10"/>
          <p:cNvSpPr txBox="1">
            <a:spLocks noGrp="1"/>
          </p:cNvSpPr>
          <p:nvPr>
            <p:ph type="title"/>
          </p:nvPr>
        </p:nvSpPr>
        <p:spPr>
          <a:xfrm>
            <a:off x="762000" y="2351766"/>
            <a:ext cx="8686800" cy="178291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n-US"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Resources &amp; </a:t>
            </a:r>
            <a:endParaRPr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endParaRPr>
          </a:p>
          <a:p>
            <a:pPr marL="0" lvl="0" indent="0" algn="l" rtl="0">
              <a:lnSpc>
                <a:spcPct val="90000"/>
              </a:lnSpc>
              <a:spcBef>
                <a:spcPts val="0"/>
              </a:spcBef>
              <a:spcAft>
                <a:spcPts val="0"/>
              </a:spcAft>
              <a:buSzPts val="1800"/>
              <a:buNone/>
            </a:pPr>
            <a:r>
              <a:rPr lang="en-US"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Financial Supports</a:t>
            </a:r>
            <a:endParaRPr sz="4800" b="1" dirty="0">
              <a:solidFill>
                <a:srgbClr val="99CA3C"/>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8"/>
          <p:cNvSpPr txBox="1">
            <a:spLocks noGrp="1"/>
          </p:cNvSpPr>
          <p:nvPr>
            <p:ph type="title"/>
          </p:nvPr>
        </p:nvSpPr>
        <p:spPr>
          <a:xfrm>
            <a:off x="295275" y="238125"/>
            <a:ext cx="8686800" cy="93722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Available Resources</a:t>
            </a:r>
            <a:endParaRPr sz="360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65" name="Google Shape;365;p8"/>
          <p:cNvSpPr txBox="1">
            <a:spLocks noGrp="1"/>
          </p:cNvSpPr>
          <p:nvPr>
            <p:ph type="body" idx="1"/>
          </p:nvPr>
        </p:nvSpPr>
        <p:spPr>
          <a:xfrm>
            <a:off x="204440" y="1499016"/>
            <a:ext cx="10273060" cy="4736892"/>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2"/>
              </a:buClr>
              <a:buSzPts val="2800"/>
              <a:buFont typeface="Arial"/>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Spark website </a:t>
            </a:r>
          </a:p>
          <a:p>
            <a:pPr marL="1143000" lvl="3" indent="-228600">
              <a:lnSpc>
                <a:spcPct val="150000"/>
              </a:lnSpc>
              <a:spcBef>
                <a:spcPts val="0"/>
              </a:spcBef>
              <a:buClr>
                <a:schemeClr val="accent2"/>
              </a:buCl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oregonspark.org</a:t>
            </a:r>
            <a:endPar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2"/>
              </a:buClr>
              <a:buSzPts val="2800"/>
              <a:buFont typeface="Arial"/>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Quality Improvement Specialists (QIS) from your local Child Care Resource and Referral agencies (CCR&amp;R)</a:t>
            </a:r>
            <a:endParaRPr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1143000" lvl="3" indent="-228600" algn="l" rtl="0">
              <a:lnSpc>
                <a:spcPct val="150000"/>
              </a:lnSpc>
              <a:spcBef>
                <a:spcPts val="0"/>
              </a:spcBef>
              <a:spcAft>
                <a:spcPts val="0"/>
              </a:spcAft>
              <a:buClr>
                <a:schemeClr val="accent2"/>
              </a:buClr>
              <a:buSzPts val="1800"/>
              <a:buChar cha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oregonspark.org/</a:t>
            </a:r>
            <a:r>
              <a:rPr lang="en-US" dirty="0" err="1">
                <a:solidFill>
                  <a:srgbClr val="1191D0"/>
                </a:solidFill>
                <a:latin typeface="Open Sans" panose="020B0606030504020204" pitchFamily="34" charset="0"/>
                <a:ea typeface="Open Sans" panose="020B0606030504020204" pitchFamily="34" charset="0"/>
                <a:cs typeface="Open Sans" panose="020B0606030504020204" pitchFamily="34" charset="0"/>
              </a:rPr>
              <a:t>ccrr</a:t>
            </a: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-regional-map/</a:t>
            </a:r>
          </a:p>
          <a:p>
            <a:pPr marL="457200" lvl="0" indent="-457200" algn="l" rtl="0">
              <a:lnSpc>
                <a:spcPct val="100000"/>
              </a:lnSpc>
              <a:spcBef>
                <a:spcPts val="1800"/>
              </a:spcBef>
              <a:spcAft>
                <a:spcPts val="0"/>
              </a:spcAft>
              <a:buClr>
                <a:schemeClr val="dk2"/>
              </a:buClr>
              <a:buSzPts val="2800"/>
              <a:buFont typeface="Arial"/>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Spark Helpline at The Research Institute, WOU</a:t>
            </a:r>
          </a:p>
          <a:p>
            <a:pPr marL="1143000" lvl="3" indent="-228600" algn="l" rtl="0">
              <a:lnSpc>
                <a:spcPct val="100000"/>
              </a:lnSpc>
              <a:spcBef>
                <a:spcPts val="1800"/>
              </a:spcBef>
              <a:spcAft>
                <a:spcPts val="0"/>
              </a:spcAft>
              <a:buClr>
                <a:schemeClr val="accent1"/>
              </a:buClr>
              <a:buSzPts val="1800"/>
              <a:buChar char="•"/>
            </a:pPr>
            <a:r>
              <a:rPr lang="en-US" dirty="0">
                <a:solidFill>
                  <a:schemeClr val="accent1"/>
                </a:solidFill>
                <a:latin typeface="Open Sans" panose="020B0606030504020204" pitchFamily="34" charset="0"/>
                <a:ea typeface="Open Sans" panose="020B0606030504020204" pitchFamily="34" charset="0"/>
                <a:cs typeface="Open Sans" panose="020B0606030504020204" pitchFamily="34" charset="0"/>
              </a:rPr>
              <a:t>​</a:t>
            </a: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1-877-768-8290 / oregonspark@wou.edu</a:t>
            </a:r>
            <a:endParaRPr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1800"/>
              </a:spcBef>
              <a:spcAft>
                <a:spcPts val="0"/>
              </a:spcAft>
              <a:buClr>
                <a:schemeClr val="dk2"/>
              </a:buClr>
              <a:buSzPts val="2800"/>
              <a:buChar char="•"/>
            </a:pP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Oregon’s QRIS Resources Website</a:t>
            </a:r>
            <a:endParaRPr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1143000" marR="0" lvl="3" indent="-234950" algn="l" rtl="0">
              <a:lnSpc>
                <a:spcPct val="100000"/>
              </a:lnSpc>
              <a:spcBef>
                <a:spcPts val="1800"/>
              </a:spcBef>
              <a:spcAft>
                <a:spcPts val="0"/>
              </a:spcAft>
              <a:buClr>
                <a:schemeClr val="accent1"/>
              </a:buClr>
              <a:buSzPts val="1900"/>
              <a:buChar char="•"/>
            </a:pPr>
            <a:r>
              <a:rPr lang="en-US"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oregonqrisresources.org</a:t>
            </a:r>
            <a:endParaRPr sz="2400"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0"/>
          <p:cNvSpPr txBox="1">
            <a:spLocks noGrp="1"/>
          </p:cNvSpPr>
          <p:nvPr>
            <p:ph type="title"/>
          </p:nvPr>
        </p:nvSpPr>
        <p:spPr>
          <a:xfrm>
            <a:off x="317249" y="361300"/>
            <a:ext cx="5988000" cy="814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Financial Supports</a:t>
            </a:r>
            <a:endParaRPr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3" name="Google Shape;373;p10"/>
          <p:cNvSpPr txBox="1">
            <a:spLocks noGrp="1"/>
          </p:cNvSpPr>
          <p:nvPr>
            <p:ph type="body" idx="2"/>
          </p:nvPr>
        </p:nvSpPr>
        <p:spPr>
          <a:xfrm>
            <a:off x="317249" y="1548800"/>
            <a:ext cx="3109250" cy="8145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6D6B6B"/>
              </a:buClr>
              <a:buSzPts val="4400"/>
              <a:buFont typeface="Arial"/>
              <a:buNone/>
            </a:pPr>
            <a:r>
              <a:rPr lang="en-US"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Support Funds:</a:t>
            </a:r>
            <a:endParaRPr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endParaRPr>
          </a:p>
        </p:txBody>
      </p:sp>
      <p:sp>
        <p:nvSpPr>
          <p:cNvPr id="374" name="Google Shape;374;p10"/>
          <p:cNvSpPr txBox="1">
            <a:spLocks noGrp="1"/>
          </p:cNvSpPr>
          <p:nvPr>
            <p:ph type="body" idx="3"/>
          </p:nvPr>
        </p:nvSpPr>
        <p:spPr>
          <a:xfrm>
            <a:off x="6303151" y="2504349"/>
            <a:ext cx="5571600" cy="3001101"/>
          </a:xfrm>
          <a:prstGeom prst="rect">
            <a:avLst/>
          </a:prstGeom>
          <a:noFill/>
          <a:ln>
            <a:noFill/>
          </a:ln>
        </p:spPr>
        <p:txBody>
          <a:bodyPr spcFirstLastPara="1" wrap="square" lIns="91425" tIns="45700" rIns="91425" bIns="45700" anchor="t" anchorCtr="0">
            <a:noAutofit/>
          </a:bodyPr>
          <a:lstStyle/>
          <a:p>
            <a:pPr marL="457200" marR="0" lvl="0" indent="-406400" algn="l" rtl="0">
              <a:lnSpc>
                <a:spcPct val="100000"/>
              </a:lnSpc>
              <a:spcBef>
                <a:spcPts val="0"/>
              </a:spcBef>
              <a:spcAft>
                <a:spcPts val="1200"/>
              </a:spcAft>
              <a:buSzPts val="1600"/>
              <a:buFont typeface="Open Sans"/>
              <a:buChar char="•"/>
            </a:pPr>
            <a:r>
              <a:rPr 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Awarded by TRI after program receives a star rating or completes a Quality Improvement Cycle to recognize achievements</a:t>
            </a:r>
            <a:endParaRPr sz="18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0" marR="0" lvl="0" indent="-406400" algn="l" rtl="0">
              <a:lnSpc>
                <a:spcPct val="100000"/>
              </a:lnSpc>
              <a:spcBef>
                <a:spcPts val="0"/>
              </a:spcBef>
              <a:spcAft>
                <a:spcPts val="1200"/>
              </a:spcAft>
              <a:buSzPts val="1600"/>
              <a:buFont typeface="Open Sans"/>
              <a:buChar char="•"/>
            </a:pP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Amount depends on program size and rating awarded</a:t>
            </a:r>
            <a:endParaRPr sz="1800" dirty="0">
              <a:latin typeface="Open Sans" panose="020B0606030504020204" pitchFamily="34" charset="0"/>
              <a:ea typeface="Open Sans" panose="020B0606030504020204" pitchFamily="34" charset="0"/>
              <a:cs typeface="Open Sans" panose="020B0606030504020204" pitchFamily="34" charset="0"/>
            </a:endParaRPr>
          </a:p>
          <a:p>
            <a:pPr marL="457200" lvl="0" indent="-330200" algn="l" rtl="0">
              <a:lnSpc>
                <a:spcPct val="100000"/>
              </a:lnSpc>
              <a:spcBef>
                <a:spcPts val="0"/>
              </a:spcBef>
              <a:spcAft>
                <a:spcPts val="1200"/>
              </a:spcAft>
              <a:buSzPts val="1600"/>
              <a:buFont typeface="Open Sans"/>
              <a:buChar char="•"/>
            </a:pP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Must be used to support quality improvements (Some restrictions apply. Remember to save your receipts!)</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375" name="Google Shape;375;p10"/>
          <p:cNvSpPr txBox="1">
            <a:spLocks noGrp="1"/>
          </p:cNvSpPr>
          <p:nvPr>
            <p:ph type="body" idx="1"/>
          </p:nvPr>
        </p:nvSpPr>
        <p:spPr>
          <a:xfrm>
            <a:off x="6305249" y="1759450"/>
            <a:ext cx="3372151" cy="60385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6D6B6B"/>
              </a:buClr>
              <a:buSzPts val="3200"/>
              <a:buFont typeface="Arial Black"/>
              <a:buNone/>
            </a:pPr>
            <a:r>
              <a:rPr lang="en-US"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Incentive Funds:</a:t>
            </a:r>
            <a:endParaRPr sz="3200" b="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6" name="Google Shape;376;p10"/>
          <p:cNvSpPr txBox="1">
            <a:spLocks noGrp="1"/>
          </p:cNvSpPr>
          <p:nvPr>
            <p:ph type="body" idx="4"/>
          </p:nvPr>
        </p:nvSpPr>
        <p:spPr>
          <a:xfrm>
            <a:off x="317249" y="2504350"/>
            <a:ext cx="5652600" cy="2477225"/>
          </a:xfrm>
          <a:prstGeom prst="rect">
            <a:avLst/>
          </a:prstGeom>
          <a:noFill/>
          <a:ln>
            <a:noFill/>
          </a:ln>
        </p:spPr>
        <p:txBody>
          <a:bodyPr spcFirstLastPara="1" wrap="square" lIns="91425" tIns="45700" rIns="91425" bIns="45700" anchor="t" anchorCtr="0">
            <a:noAutofit/>
          </a:bodyPr>
          <a:lstStyle/>
          <a:p>
            <a:pPr indent="-406400">
              <a:lnSpc>
                <a:spcPct val="100000"/>
              </a:lnSpc>
              <a:spcBef>
                <a:spcPts val="0"/>
              </a:spcBef>
              <a:spcAft>
                <a:spcPts val="1200"/>
              </a:spcAft>
              <a:buSzPts val="1600"/>
              <a:buFont typeface="Open Sans"/>
              <a:buChar char="•"/>
            </a:pP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C2Q programs may apply for Support Funds</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a:p>
            <a:pPr indent="-406400">
              <a:lnSpc>
                <a:spcPct val="100000"/>
              </a:lnSpc>
              <a:spcBef>
                <a:spcPts val="0"/>
              </a:spcBef>
              <a:spcAft>
                <a:spcPts val="1200"/>
              </a:spcAft>
              <a:buSzPts val="1600"/>
              <a:buFont typeface="Open Sans"/>
              <a:buChar char="•"/>
            </a:pP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Amount determined by program size ($1,000 - $2,000) </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a:p>
            <a:pPr indent="-406400">
              <a:lnSpc>
                <a:spcPct val="100000"/>
              </a:lnSpc>
              <a:spcBef>
                <a:spcPts val="0"/>
              </a:spcBef>
              <a:spcAft>
                <a:spcPts val="1200"/>
              </a:spcAft>
              <a:buSzPts val="1600"/>
              <a:buFont typeface="Open Sans"/>
              <a:buChar char="•"/>
            </a:pPr>
            <a:r>
              <a:rPr lang="en-US" sz="1800" dirty="0">
                <a:latin typeface="Open Sans" panose="020B0606030504020204" pitchFamily="34" charset="0"/>
                <a:ea typeface="Open Sans" panose="020B0606030504020204" pitchFamily="34" charset="0"/>
                <a:cs typeface="Open Sans" panose="020B0606030504020204" pitchFamily="34" charset="0"/>
                <a:sym typeface="Open Sans"/>
              </a:rPr>
              <a:t>Must be used to support quality improvements (Some restrictions apply. Remember to save your receipts!)</a:t>
            </a:r>
            <a:endParaRPr sz="18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dirty="0">
                <a:latin typeface="Open Sans"/>
                <a:ea typeface="Open Sans"/>
                <a:cs typeface="Open Sans"/>
                <a:sym typeface="Open Sans"/>
              </a:rPr>
              <a:t>Questions ?</a:t>
            </a:r>
            <a:endParaRPr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663F9245-9284-B527-76AE-B6022993E0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1472" y="1330639"/>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1561dfbcf36_0_4"/>
          <p:cNvSpPr txBox="1">
            <a:spLocks noGrp="1"/>
          </p:cNvSpPr>
          <p:nvPr>
            <p:ph type="title"/>
          </p:nvPr>
        </p:nvSpPr>
        <p:spPr>
          <a:xfrm>
            <a:off x="409575" y="2637516"/>
            <a:ext cx="8686800" cy="158296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en-US" sz="5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Spark Redesign &amp; Participation Pathways</a:t>
            </a:r>
            <a:endParaRPr sz="5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734710" y="527160"/>
            <a:ext cx="7943850" cy="82315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Spark Redesign</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276225" y="1344771"/>
            <a:ext cx="9692640" cy="4167438"/>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600"/>
              </a:spcAft>
              <a:buSzPts val="1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Spark is in the process of being redesigned by a community engagement model. </a:t>
            </a:r>
          </a:p>
          <a:p>
            <a:pPr marL="1028700" lvl="1">
              <a:lnSpc>
                <a:spcPct val="100000"/>
              </a:lnSpc>
              <a:spcBef>
                <a:spcPts val="0"/>
              </a:spcBef>
              <a:spcAft>
                <a:spcPts val="6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Input is being gathered from providers, parents, and others in the ECE field representing a diverse range of program types, roles, race, ethnicity, language, and geographic area.  </a:t>
            </a:r>
          </a:p>
          <a:p>
            <a:pPr marL="571500" lvl="0" indent="-342900" algn="l" rtl="0">
              <a:lnSpc>
                <a:spcPct val="100000"/>
              </a:lnSpc>
              <a:spcBef>
                <a:spcPts val="1200"/>
              </a:spcBef>
              <a:spcAft>
                <a:spcPts val="600"/>
              </a:spcAft>
              <a:buSzPts val="1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focus will be on Continuous Quality Improvement and a system that is: </a:t>
            </a:r>
          </a:p>
          <a:p>
            <a:pPr marL="1028700" lvl="1">
              <a:lnSpc>
                <a:spcPct val="100000"/>
              </a:lnSpc>
              <a:spcBef>
                <a:spcPts val="0"/>
              </a:spcBef>
              <a:spcAft>
                <a:spcPts val="6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inclusive</a:t>
            </a:r>
          </a:p>
          <a:p>
            <a:pPr marL="1028700" lvl="1">
              <a:lnSpc>
                <a:spcPct val="100000"/>
              </a:lnSpc>
              <a:spcBef>
                <a:spcPts val="0"/>
              </a:spcBef>
              <a:spcAft>
                <a:spcPts val="6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equitable</a:t>
            </a:r>
          </a:p>
          <a:p>
            <a:pPr marL="1028700" lvl="1">
              <a:lnSpc>
                <a:spcPct val="100000"/>
              </a:lnSpc>
              <a:spcBef>
                <a:spcPts val="0"/>
              </a:spcBef>
              <a:spcAft>
                <a:spcPts val="6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supports early learning programs and families to offer the best possible early learning experiences to children.  </a:t>
            </a:r>
          </a:p>
          <a:p>
            <a:pPr marL="1028700" lvl="1">
              <a:lnSpc>
                <a:spcPct val="100000"/>
              </a:lnSpc>
              <a:spcBef>
                <a:spcPts val="0"/>
              </a:spcBef>
              <a:buFont typeface="Arial" panose="020B0604020202020204" pitchFamily="34" charset="0"/>
              <a:buChar char="•"/>
            </a:pPr>
            <a:endParaRPr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0368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What is Staying the Same?</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619539" y="1560704"/>
            <a:ext cx="10952921" cy="3435145"/>
          </a:xfrm>
        </p:spPr>
        <p:txBody>
          <a:bodyPr/>
          <a:lstStyle/>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All Spark processes and forms continue to be available in English, Spanish and Russian. </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All new participants can apply to Spark, receive a C2Q designation, and receive support funds. </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Currently rated programs may still renew their rating.</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Programs that are currently Spark rated and listed with ERDC will continue to receive the ERDC monthly incentive payment for Spark rated programs.</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No ratings will be taken away due to ERDC listing status. </a:t>
            </a:r>
          </a:p>
          <a:p>
            <a:pPr marL="228600" indent="0">
              <a:lnSpc>
                <a:spcPct val="100000"/>
              </a:lnSpc>
              <a:buSzPct val="80000"/>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15311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838200" y="418394"/>
            <a:ext cx="8686800" cy="992963"/>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What has changed?</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540713" y="1597610"/>
            <a:ext cx="10909852" cy="4203996"/>
          </a:xfrm>
        </p:spPr>
        <p:txBody>
          <a:bodyPr/>
          <a:lstStyle/>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Must be listed with ERDC to submit a portfolio and receive a star-rating. (or apply for a higher rating)</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 12-month Quality Improvement (QI) Cycle has been developed so </a:t>
            </a:r>
            <a:r>
              <a:rPr lang="en-US" sz="24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all programs</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 can participate in Spark.</a:t>
            </a:r>
          </a:p>
          <a:p>
            <a:pPr marL="685800" indent="-457200">
              <a:lnSpc>
                <a:spcPct val="100000"/>
              </a:lnSpc>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All forms and information have been moved to online formats. Only the actual portfolio will remain a paper copy.</a:t>
            </a:r>
          </a:p>
          <a:p>
            <a:pPr>
              <a:lnSpc>
                <a:spcPct val="100000"/>
              </a:lnSpc>
              <a:buSzPct val="80000"/>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8554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776024" y="296956"/>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The Spark Pathways</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6096000" y="534106"/>
            <a:ext cx="3302569" cy="760845"/>
          </a:xfrm>
          <a:prstGeom prst="rect">
            <a:avLst/>
          </a:prstGeom>
          <a:noFill/>
          <a:ln>
            <a:noFill/>
          </a:ln>
        </p:spPr>
      </p:pic>
      <p:graphicFrame>
        <p:nvGraphicFramePr>
          <p:cNvPr id="3" name="Diagram 2">
            <a:extLst>
              <a:ext uri="{FF2B5EF4-FFF2-40B4-BE49-F238E27FC236}">
                <a16:creationId xmlns:a16="http://schemas.microsoft.com/office/drawing/2014/main" id="{9C689E74-1E69-99E6-A54C-6540CB775E58}"/>
              </a:ext>
            </a:extLst>
          </p:cNvPr>
          <p:cNvGraphicFramePr/>
          <p:nvPr>
            <p:extLst>
              <p:ext uri="{D42A27DB-BD31-4B8C-83A1-F6EECF244321}">
                <p14:modId xmlns:p14="http://schemas.microsoft.com/office/powerpoint/2010/main" val="3958071024"/>
              </p:ext>
            </p:extLst>
          </p:nvPr>
        </p:nvGraphicFramePr>
        <p:xfrm>
          <a:off x="1078731" y="1539984"/>
          <a:ext cx="6788615" cy="41544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allout: Left Arrow 8">
            <a:extLst>
              <a:ext uri="{FF2B5EF4-FFF2-40B4-BE49-F238E27FC236}">
                <a16:creationId xmlns:a16="http://schemas.microsoft.com/office/drawing/2014/main" id="{0113553F-40FC-3D69-48E2-F9ECFDCFBC83}"/>
              </a:ext>
            </a:extLst>
          </p:cNvPr>
          <p:cNvSpPr/>
          <p:nvPr/>
        </p:nvSpPr>
        <p:spPr>
          <a:xfrm>
            <a:off x="8004667" y="2052943"/>
            <a:ext cx="2787804" cy="1376057"/>
          </a:xfrm>
          <a:prstGeom prst="leftArrowCallout">
            <a:avLst/>
          </a:prstGeom>
          <a:solidFill>
            <a:schemeClr val="accent5">
              <a:lumMod val="20000"/>
              <a:lumOff val="8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8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Must be ERDC listed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776024" y="296956"/>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Portfolio Pathway</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6096000" y="534106"/>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3429732283"/>
              </p:ext>
            </p:extLst>
          </p:nvPr>
        </p:nvGraphicFramePr>
        <p:xfrm>
          <a:off x="2106454" y="1194584"/>
          <a:ext cx="7979092" cy="50751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3994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1A78-FD1F-E21D-FB14-4CC3CA65BACA}"/>
              </a:ext>
            </a:extLst>
          </p:cNvPr>
          <p:cNvSpPr>
            <a:spLocks noGrp="1"/>
          </p:cNvSpPr>
          <p:nvPr>
            <p:ph type="title"/>
          </p:nvPr>
        </p:nvSpPr>
        <p:spPr>
          <a:xfrm>
            <a:off x="679174" y="279063"/>
            <a:ext cx="10084904" cy="1325880"/>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Spark Participation - Portfolio Pathway (ERDC listing required)</a:t>
            </a:r>
          </a:p>
        </p:txBody>
      </p:sp>
      <p:sp>
        <p:nvSpPr>
          <p:cNvPr id="3" name="Text Placeholder 2">
            <a:extLst>
              <a:ext uri="{FF2B5EF4-FFF2-40B4-BE49-F238E27FC236}">
                <a16:creationId xmlns:a16="http://schemas.microsoft.com/office/drawing/2014/main" id="{D177C26B-A92C-5A1F-6ADD-D8119D683C64}"/>
              </a:ext>
            </a:extLst>
          </p:cNvPr>
          <p:cNvSpPr>
            <a:spLocks noGrp="1"/>
          </p:cNvSpPr>
          <p:nvPr>
            <p:ph type="body" idx="1"/>
          </p:nvPr>
        </p:nvSpPr>
        <p:spPr>
          <a:xfrm>
            <a:off x="679174" y="1604943"/>
            <a:ext cx="8686800" cy="4203996"/>
          </a:xfrm>
        </p:spPr>
        <p:txBody>
          <a:bodyPr/>
          <a:lstStyle/>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Orientation</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Application</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Self Assessment (optional)</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Quality Improvement Plan (optional)</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Apply for Support Funds</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Portfolio Completion &amp; Submission</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Receive Incentive Funds</a:t>
            </a:r>
          </a:p>
          <a:p>
            <a:pPr marL="685800" indent="-457200" algn="just">
              <a:lnSpc>
                <a:spcPct val="100000"/>
              </a:lnSpc>
              <a:spcBef>
                <a:spcPts val="1200"/>
              </a:spcBef>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Apply for higher rating, renew, transition to new Spark</a:t>
            </a:r>
          </a:p>
        </p:txBody>
      </p:sp>
    </p:spTree>
    <p:extLst>
      <p:ext uri="{BB962C8B-B14F-4D97-AF65-F5344CB8AC3E}">
        <p14:creationId xmlns:p14="http://schemas.microsoft.com/office/powerpoint/2010/main" val="1607782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5753E2-D465-B8D6-5282-D73D04C497C8}"/>
              </a:ext>
            </a:extLst>
          </p:cNvPr>
          <p:cNvPicPr>
            <a:picLocks noChangeAspect="1"/>
          </p:cNvPicPr>
          <p:nvPr/>
        </p:nvPicPr>
        <p:blipFill>
          <a:blip r:embed="rId3"/>
          <a:stretch>
            <a:fillRect/>
          </a:stretch>
        </p:blipFill>
        <p:spPr>
          <a:xfrm>
            <a:off x="1155862" y="0"/>
            <a:ext cx="10448925" cy="2552700"/>
          </a:xfrm>
          <a:prstGeom prst="rect">
            <a:avLst/>
          </a:prstGeom>
        </p:spPr>
      </p:pic>
      <p:pic>
        <p:nvPicPr>
          <p:cNvPr id="6" name="Picture 5">
            <a:extLst>
              <a:ext uri="{FF2B5EF4-FFF2-40B4-BE49-F238E27FC236}">
                <a16:creationId xmlns:a16="http://schemas.microsoft.com/office/drawing/2014/main" id="{007F8C2B-4866-553C-CC55-7E524337E3EF}"/>
              </a:ext>
            </a:extLst>
          </p:cNvPr>
          <p:cNvPicPr>
            <a:picLocks noChangeAspect="1"/>
          </p:cNvPicPr>
          <p:nvPr/>
        </p:nvPicPr>
        <p:blipFill>
          <a:blip r:embed="rId4"/>
          <a:stretch>
            <a:fillRect/>
          </a:stretch>
        </p:blipFill>
        <p:spPr>
          <a:xfrm>
            <a:off x="115956" y="1308847"/>
            <a:ext cx="8956325" cy="4720773"/>
          </a:xfrm>
          <a:prstGeom prst="rect">
            <a:avLst/>
          </a:prstGeom>
        </p:spPr>
      </p:pic>
      <p:sp>
        <p:nvSpPr>
          <p:cNvPr id="3" name="Text Placeholder 2">
            <a:extLst>
              <a:ext uri="{FF2B5EF4-FFF2-40B4-BE49-F238E27FC236}">
                <a16:creationId xmlns:a16="http://schemas.microsoft.com/office/drawing/2014/main" id="{26BEFBAA-639A-CFC8-4E0C-3B683514D767}"/>
              </a:ext>
            </a:extLst>
          </p:cNvPr>
          <p:cNvSpPr>
            <a:spLocks noGrp="1"/>
          </p:cNvSpPr>
          <p:nvPr>
            <p:ph type="body" idx="1"/>
          </p:nvPr>
        </p:nvSpPr>
        <p:spPr>
          <a:xfrm>
            <a:off x="9036426" y="1183348"/>
            <a:ext cx="2770679" cy="2678199"/>
          </a:xfrm>
          <a:solidFill>
            <a:srgbClr val="FFFF00"/>
          </a:solidFill>
          <a:ln>
            <a:solidFill>
              <a:schemeClr val="bg2"/>
            </a:solidFill>
          </a:ln>
        </p:spPr>
        <p:txBody>
          <a:bodyPr/>
          <a:lstStyle/>
          <a:p>
            <a:pPr marL="228600" indent="0">
              <a:lnSpc>
                <a:spcPct val="100000"/>
              </a:lnSpc>
            </a:pPr>
            <a:r>
              <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rPr>
              <a:t>Step #3 is either the Portfolio or the QI Cycle Path.</a:t>
            </a:r>
          </a:p>
        </p:txBody>
      </p:sp>
      <p:sp>
        <p:nvSpPr>
          <p:cNvPr id="14" name="Arrow: Left 13">
            <a:extLst>
              <a:ext uri="{FF2B5EF4-FFF2-40B4-BE49-F238E27FC236}">
                <a16:creationId xmlns:a16="http://schemas.microsoft.com/office/drawing/2014/main" id="{CFB9BE00-86C6-2EBB-D409-FD2C1D93344C}"/>
              </a:ext>
            </a:extLst>
          </p:cNvPr>
          <p:cNvSpPr/>
          <p:nvPr/>
        </p:nvSpPr>
        <p:spPr>
          <a:xfrm>
            <a:off x="5568422" y="2014818"/>
            <a:ext cx="2859481" cy="1021976"/>
          </a:xfrm>
          <a:prstGeom prst="leftArrow">
            <a:avLst/>
          </a:prstGeom>
          <a:solidFill>
            <a:srgbClr val="F89E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Portfolio Pathway</a:t>
            </a:r>
          </a:p>
        </p:txBody>
      </p:sp>
    </p:spTree>
    <p:extLst>
      <p:ext uri="{BB962C8B-B14F-4D97-AF65-F5344CB8AC3E}">
        <p14:creationId xmlns:p14="http://schemas.microsoft.com/office/powerpoint/2010/main" val="128982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5753E2-D465-B8D6-5282-D73D04C497C8}"/>
              </a:ext>
            </a:extLst>
          </p:cNvPr>
          <p:cNvPicPr>
            <a:picLocks noChangeAspect="1"/>
          </p:cNvPicPr>
          <p:nvPr/>
        </p:nvPicPr>
        <p:blipFill>
          <a:blip r:embed="rId3"/>
          <a:stretch>
            <a:fillRect/>
          </a:stretch>
        </p:blipFill>
        <p:spPr>
          <a:xfrm>
            <a:off x="1155862" y="0"/>
            <a:ext cx="10448925" cy="2552700"/>
          </a:xfrm>
          <a:prstGeom prst="rect">
            <a:avLst/>
          </a:prstGeom>
        </p:spPr>
      </p:pic>
      <p:pic>
        <p:nvPicPr>
          <p:cNvPr id="4" name="Picture 3">
            <a:extLst>
              <a:ext uri="{FF2B5EF4-FFF2-40B4-BE49-F238E27FC236}">
                <a16:creationId xmlns:a16="http://schemas.microsoft.com/office/drawing/2014/main" id="{B3A3751A-39FB-1BC1-B33D-79279894E81C}"/>
              </a:ext>
            </a:extLst>
          </p:cNvPr>
          <p:cNvPicPr>
            <a:picLocks noChangeAspect="1"/>
          </p:cNvPicPr>
          <p:nvPr/>
        </p:nvPicPr>
        <p:blipFill>
          <a:blip r:embed="rId4"/>
          <a:stretch>
            <a:fillRect/>
          </a:stretch>
        </p:blipFill>
        <p:spPr>
          <a:xfrm>
            <a:off x="0" y="1361781"/>
            <a:ext cx="16190259" cy="5182454"/>
          </a:xfrm>
          <a:prstGeom prst="rect">
            <a:avLst/>
          </a:prstGeom>
        </p:spPr>
      </p:pic>
      <p:sp>
        <p:nvSpPr>
          <p:cNvPr id="5" name="Callout: Left Arrow 4">
            <a:extLst>
              <a:ext uri="{FF2B5EF4-FFF2-40B4-BE49-F238E27FC236}">
                <a16:creationId xmlns:a16="http://schemas.microsoft.com/office/drawing/2014/main" id="{8D337F22-9ABE-85BD-45F8-DC86218C5435}"/>
              </a:ext>
            </a:extLst>
          </p:cNvPr>
          <p:cNvSpPr/>
          <p:nvPr/>
        </p:nvSpPr>
        <p:spPr>
          <a:xfrm>
            <a:off x="3179376" y="4656154"/>
            <a:ext cx="8192353" cy="1305323"/>
          </a:xfrm>
          <a:prstGeom prst="leftArrowCallout">
            <a:avLst/>
          </a:prstGeom>
          <a:solidFill>
            <a:srgbClr val="FFFF00"/>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Choose the Portfolio option</a:t>
            </a:r>
          </a:p>
        </p:txBody>
      </p:sp>
    </p:spTree>
    <p:extLst>
      <p:ext uri="{BB962C8B-B14F-4D97-AF65-F5344CB8AC3E}">
        <p14:creationId xmlns:p14="http://schemas.microsoft.com/office/powerpoint/2010/main" val="1627443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307423" y="295117"/>
            <a:ext cx="9410318" cy="863823"/>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Welcome Email – </a:t>
            </a:r>
            <a:r>
              <a:rPr lang="en-US" sz="3600" b="0" dirty="0">
                <a:solidFill>
                  <a:srgbClr val="F89E49"/>
                </a:solidFill>
                <a:latin typeface="Open Sans Extrabold" panose="020B0906030804020204" pitchFamily="34" charset="0"/>
                <a:ea typeface="Open Sans Extrabold" panose="020B0906030804020204" pitchFamily="34" charset="0"/>
                <a:cs typeface="Open Sans Extrabold" panose="020B0906030804020204" pitchFamily="34" charset="0"/>
              </a:rPr>
              <a:t>Portfolio Pathway</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0" y="1158940"/>
            <a:ext cx="11313459" cy="4203996"/>
          </a:xfrm>
        </p:spPr>
        <p:txBody>
          <a:bodyPr/>
          <a:lstStyle/>
          <a:p>
            <a:pPr marL="228600" indent="0">
              <a:lnSpc>
                <a:spcPct val="100000"/>
              </a:lnSpc>
            </a:pPr>
            <a:r>
              <a:rPr lang="en-US" dirty="0"/>
              <a:t>Your welcome email will include: </a:t>
            </a:r>
          </a:p>
          <a:p>
            <a:pPr marL="685800" indent="-457200">
              <a:lnSpc>
                <a:spcPct val="100000"/>
              </a:lnSpc>
              <a:buFont typeface="Arial" panose="020B0604020202020204" pitchFamily="34" charset="0"/>
              <a:buChar char="•"/>
            </a:pPr>
            <a:r>
              <a:rPr lang="en-US" dirty="0"/>
              <a:t>Printable C2Q Certificate</a:t>
            </a:r>
          </a:p>
          <a:p>
            <a:pPr marL="685800" indent="-457200">
              <a:lnSpc>
                <a:spcPct val="100000"/>
              </a:lnSpc>
              <a:buFont typeface="Arial" panose="020B0604020202020204" pitchFamily="34" charset="0"/>
              <a:buChar char="•"/>
            </a:pPr>
            <a:r>
              <a:rPr lang="en-US" dirty="0"/>
              <a:t>Links and documents with information on: </a:t>
            </a:r>
          </a:p>
          <a:p>
            <a:pPr marL="1255713" indent="-574675">
              <a:lnSpc>
                <a:spcPct val="100000"/>
              </a:lnSpc>
              <a:spcBef>
                <a:spcPts val="600"/>
              </a:spcBef>
              <a:buFont typeface="Arial" panose="020B0604020202020204" pitchFamily="34" charset="0"/>
              <a:buChar char="•"/>
            </a:pPr>
            <a:r>
              <a:rPr lang="en-US" dirty="0"/>
              <a:t>How to apply for support funds</a:t>
            </a:r>
          </a:p>
          <a:p>
            <a:pPr marL="1255713" indent="-574675">
              <a:lnSpc>
                <a:spcPct val="100000"/>
              </a:lnSpc>
              <a:spcBef>
                <a:spcPts val="600"/>
              </a:spcBef>
              <a:buFont typeface="Arial" panose="020B0604020202020204" pitchFamily="34" charset="0"/>
              <a:buChar char="•"/>
            </a:pPr>
            <a:r>
              <a:rPr lang="en-US" dirty="0"/>
              <a:t>Spark Rating Overview </a:t>
            </a:r>
          </a:p>
          <a:p>
            <a:pPr marL="1255713" indent="-574675">
              <a:lnSpc>
                <a:spcPct val="100000"/>
              </a:lnSpc>
              <a:spcBef>
                <a:spcPts val="600"/>
              </a:spcBef>
              <a:buFont typeface="Arial" panose="020B0604020202020204" pitchFamily="34" charset="0"/>
              <a:buChar char="•"/>
            </a:pPr>
            <a:r>
              <a:rPr lang="en-US" dirty="0"/>
              <a:t>Compliance requirements (to achieve and maintain a rating)</a:t>
            </a:r>
          </a:p>
          <a:p>
            <a:pPr marL="1255713" indent="-574675">
              <a:lnSpc>
                <a:spcPct val="100000"/>
              </a:lnSpc>
              <a:spcBef>
                <a:spcPts val="600"/>
              </a:spcBef>
              <a:buFont typeface="Arial" panose="020B0604020202020204" pitchFamily="34" charset="0"/>
              <a:buChar char="•"/>
            </a:pPr>
            <a:r>
              <a:rPr lang="en-US" dirty="0"/>
              <a:t>Explaining Spark to Families flier (suitable for display)</a:t>
            </a:r>
          </a:p>
          <a:p>
            <a:pPr marL="1255713" indent="-574675">
              <a:lnSpc>
                <a:spcPct val="100000"/>
              </a:lnSpc>
              <a:spcBef>
                <a:spcPts val="600"/>
              </a:spcBef>
              <a:buFont typeface="Arial" panose="020B0604020202020204" pitchFamily="34" charset="0"/>
              <a:buChar char="•"/>
            </a:pPr>
            <a:r>
              <a:rPr lang="en-US" dirty="0"/>
              <a:t>How to sign up for a free user account on OregonQRISResources.org</a:t>
            </a:r>
          </a:p>
          <a:p>
            <a:endParaRPr lang="en-US" dirty="0"/>
          </a:p>
          <a:p>
            <a:endParaRPr lang="en-US" dirty="0"/>
          </a:p>
        </p:txBody>
      </p:sp>
    </p:spTree>
    <p:extLst>
      <p:ext uri="{BB962C8B-B14F-4D97-AF65-F5344CB8AC3E}">
        <p14:creationId xmlns:p14="http://schemas.microsoft.com/office/powerpoint/2010/main" val="1704289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pic>
        <p:nvPicPr>
          <p:cNvPr id="14" name="Picture 13" descr="Shape, arrow&#10;&#10;Description automatically generated">
            <a:extLst>
              <a:ext uri="{FF2B5EF4-FFF2-40B4-BE49-F238E27FC236}">
                <a16:creationId xmlns:a16="http://schemas.microsoft.com/office/drawing/2014/main" id="{59F8AD24-B057-42D0-0682-741B62AC4D9B}"/>
              </a:ext>
            </a:extLst>
          </p:cNvPr>
          <p:cNvPicPr>
            <a:picLocks noChangeAspect="1"/>
          </p:cNvPicPr>
          <p:nvPr/>
        </p:nvPicPr>
        <p:blipFill>
          <a:blip r:embed="rId3"/>
          <a:stretch>
            <a:fillRect/>
          </a:stretch>
        </p:blipFill>
        <p:spPr>
          <a:xfrm rot="21000439">
            <a:off x="1046778" y="182286"/>
            <a:ext cx="4726345" cy="6116448"/>
          </a:xfrm>
          <a:prstGeom prst="rect">
            <a:avLst/>
          </a:prstGeom>
        </p:spPr>
      </p:pic>
      <p:sp>
        <p:nvSpPr>
          <p:cNvPr id="405" name="Google Shape;405;g1540f150102_0_0"/>
          <p:cNvSpPr txBox="1">
            <a:spLocks noGrp="1"/>
          </p:cNvSpPr>
          <p:nvPr>
            <p:ph type="body" idx="1"/>
          </p:nvPr>
        </p:nvSpPr>
        <p:spPr>
          <a:xfrm>
            <a:off x="6267944" y="1733709"/>
            <a:ext cx="5467350" cy="3390581"/>
          </a:xfrm>
          <a:prstGeom prst="rect">
            <a:avLst/>
          </a:prstGeom>
          <a:noFill/>
          <a:ln>
            <a:noFill/>
          </a:ln>
        </p:spPr>
        <p:txBody>
          <a:bodyPr spcFirstLastPara="1" wrap="square" lIns="91425" tIns="45700" rIns="91425" bIns="45700" anchor="t" anchorCtr="0">
            <a:noAutofit/>
          </a:bodyPr>
          <a:lstStyle/>
          <a:p>
            <a:pPr marL="342900" indent="-342900">
              <a:lnSpc>
                <a:spcPct val="128571"/>
              </a:lnSpc>
              <a:spcBef>
                <a:spcPts val="1800"/>
              </a:spcBef>
              <a:buSzPts val="2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Spark Self-Assessment is an opportunity to become familiar with the Spark standards. </a:t>
            </a:r>
          </a:p>
          <a:p>
            <a:pPr marL="342900" indent="-342900">
              <a:lnSpc>
                <a:spcPct val="128571"/>
              </a:lnSpc>
              <a:spcBef>
                <a:spcPts val="1800"/>
              </a:spcBef>
              <a:buSzPts val="2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See what program practices are currently in place that align with the Spark Standards.</a:t>
            </a:r>
          </a:p>
          <a:p>
            <a:pPr marL="342900" lvl="0" indent="-342900" algn="l" rtl="0">
              <a:lnSpc>
                <a:spcPct val="128571"/>
              </a:lnSpc>
              <a:spcBef>
                <a:spcPts val="1800"/>
              </a:spcBef>
              <a:spcAft>
                <a:spcPts val="0"/>
              </a:spcAft>
              <a:buSzPts val="280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Available on the Spark website in the resources:  </a:t>
            </a:r>
            <a:r>
              <a:rPr lang="en-US" sz="1600" dirty="0">
                <a:latin typeface="Open Sans" panose="020B0606030504020204" pitchFamily="34" charset="0"/>
                <a:ea typeface="Open Sans" panose="020B0606030504020204" pitchFamily="34" charset="0"/>
                <a:cs typeface="Open Sans" panose="020B0606030504020204" pitchFamily="34" charset="0"/>
                <a:hlinkClick r:id="rId4"/>
              </a:rPr>
              <a:t>https://oregonspark.org/interested-participants/</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grpSp>
        <p:nvGrpSpPr>
          <p:cNvPr id="413" name="Google Shape;413;p46"/>
          <p:cNvGrpSpPr/>
          <p:nvPr/>
        </p:nvGrpSpPr>
        <p:grpSpPr>
          <a:xfrm rot="21334545">
            <a:off x="332024" y="438924"/>
            <a:ext cx="6876537" cy="5176911"/>
            <a:chOff x="1139483" y="1533378"/>
            <a:chExt cx="6822831" cy="5176911"/>
          </a:xfrm>
        </p:grpSpPr>
        <p:sp>
          <p:nvSpPr>
            <p:cNvPr id="414" name="Google Shape;414;p46"/>
            <p:cNvSpPr/>
            <p:nvPr/>
          </p:nvSpPr>
          <p:spPr>
            <a:xfrm>
              <a:off x="1139483" y="1533378"/>
              <a:ext cx="6822831" cy="5176911"/>
            </a:xfrm>
            <a:prstGeom prst="rect">
              <a:avLst/>
            </a:prstGeom>
            <a:solidFill>
              <a:schemeClr val="lt1"/>
            </a:solidFill>
            <a:ln w="9525" cap="flat" cmpd="sng">
              <a:solidFill>
                <a:schemeClr val="dk1"/>
              </a:solidFill>
              <a:prstDash val="solid"/>
              <a:miter lim="800000"/>
              <a:headEnd type="none" w="sm" len="sm"/>
              <a:tailEnd type="none" w="sm" len="sm"/>
            </a:ln>
            <a:effectLst>
              <a:outerShdw blurRad="50800" dist="38100" dir="2700000" sx="102000" sy="102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15" name="Google Shape;415;p46"/>
            <p:cNvPicPr preferRelativeResize="0"/>
            <p:nvPr/>
          </p:nvPicPr>
          <p:blipFill rotWithShape="1">
            <a:blip r:embed="rId3">
              <a:alphaModFix/>
            </a:blip>
            <a:srcRect/>
            <a:stretch/>
          </p:blipFill>
          <p:spPr>
            <a:xfrm>
              <a:off x="1393256" y="1707756"/>
              <a:ext cx="6296019" cy="4850825"/>
            </a:xfrm>
            <a:prstGeom prst="rect">
              <a:avLst/>
            </a:prstGeom>
            <a:noFill/>
            <a:ln>
              <a:noFill/>
            </a:ln>
          </p:spPr>
        </p:pic>
      </p:grpSp>
      <p:sp>
        <p:nvSpPr>
          <p:cNvPr id="2" name="TextBox 1">
            <a:extLst>
              <a:ext uri="{FF2B5EF4-FFF2-40B4-BE49-F238E27FC236}">
                <a16:creationId xmlns:a16="http://schemas.microsoft.com/office/drawing/2014/main" id="{C9640B4F-300A-41FA-B2E9-7AF46DDBEE06}"/>
              </a:ext>
            </a:extLst>
          </p:cNvPr>
          <p:cNvSpPr txBox="1"/>
          <p:nvPr/>
        </p:nvSpPr>
        <p:spPr>
          <a:xfrm>
            <a:off x="7558197" y="1795315"/>
            <a:ext cx="4491210" cy="4078039"/>
          </a:xfrm>
          <a:prstGeom prst="rect">
            <a:avLst/>
          </a:prstGeom>
          <a:noFill/>
        </p:spPr>
        <p:txBody>
          <a:bodyPr wrap="square" rtlCol="0">
            <a:spAutoFit/>
          </a:bodyPr>
          <a:lstStyle/>
          <a:p>
            <a:pPr marL="285750" indent="-285750">
              <a:buClr>
                <a:schemeClr val="tx1"/>
              </a:buClr>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The Quality Improvement Plan is your road map for your Spark journey!</a:t>
            </a:r>
          </a:p>
          <a:p>
            <a:pPr marL="285750" indent="-285750">
              <a:buClr>
                <a:schemeClr val="tx1"/>
              </a:buClr>
              <a:buSzPct val="80000"/>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spcAft>
                <a:spcPts val="1800"/>
              </a:spcAft>
              <a:buClr>
                <a:schemeClr val="tx1"/>
              </a:buClr>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It’s a helpful document when planning how to approach completing the portfolio. </a:t>
            </a:r>
          </a:p>
          <a:p>
            <a:pPr marL="285750" indent="-285750">
              <a:buClr>
                <a:schemeClr val="tx1"/>
              </a:buClr>
              <a:buSzPct val="80000"/>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Available on the Spark website in the resources:  </a:t>
            </a:r>
            <a:r>
              <a:rPr lang="en-US" dirty="0">
                <a:latin typeface="Open Sans" panose="020B0606030504020204" pitchFamily="34" charset="0"/>
                <a:ea typeface="Open Sans" panose="020B0606030504020204" pitchFamily="34" charset="0"/>
                <a:cs typeface="Open Sans" panose="020B0606030504020204" pitchFamily="34" charset="0"/>
                <a:hlinkClick r:id="rId4"/>
              </a:rPr>
              <a:t>https://oregonspark.org/interested-participants/</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tx1"/>
              </a:buClr>
              <a:buSzPct val="80000"/>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838200" y="365124"/>
            <a:ext cx="7336316" cy="1325880"/>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Apply for Support Funds Portfolio Pathway</a:t>
            </a: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626327" y="1691004"/>
            <a:ext cx="10192237" cy="4203996"/>
          </a:xfrm>
        </p:spPr>
        <p:txBody>
          <a:bodyPr/>
          <a:lstStyle/>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Amounts range from $1,000 - $2.000 depending on program size. (Capacity under 20 = $1,000, 21-49 = $1,500, over 50 = $2,000). </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a:t>
            </a:r>
            <a:r>
              <a:rPr lang="en-US" sz="2400" i="1" dirty="0">
                <a:latin typeface="Open Sans" panose="020B0606030504020204" pitchFamily="34" charset="0"/>
                <a:ea typeface="Open Sans" panose="020B0606030504020204" pitchFamily="34" charset="0"/>
                <a:cs typeface="Open Sans" panose="020B0606030504020204" pitchFamily="34" charset="0"/>
              </a:rPr>
              <a:t>TRI Payment Forms </a:t>
            </a:r>
            <a:r>
              <a:rPr lang="en-US" sz="2400" dirty="0">
                <a:latin typeface="Open Sans" panose="020B0606030504020204" pitchFamily="34" charset="0"/>
                <a:ea typeface="Open Sans" panose="020B0606030504020204" pitchFamily="34" charset="0"/>
                <a:cs typeface="Open Sans" panose="020B0606030504020204" pitchFamily="34" charset="0"/>
              </a:rPr>
              <a:t>is the Secure Portal on the WOU Website that is used to download and submit all financial forms.</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You will receive the link to the portal with detailed instructions </a:t>
            </a:r>
            <a:r>
              <a:rPr lang="en-US" sz="2400" b="1" dirty="0">
                <a:latin typeface="Open Sans" panose="020B0606030504020204" pitchFamily="34" charset="0"/>
                <a:ea typeface="Open Sans" panose="020B0606030504020204" pitchFamily="34" charset="0"/>
                <a:cs typeface="Open Sans" panose="020B0606030504020204" pitchFamily="34" charset="0"/>
              </a:rPr>
              <a:t>in your Spark welcome email</a:t>
            </a:r>
            <a:r>
              <a:rPr lang="en-US" sz="24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599624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15"/>
          <p:cNvSpPr txBox="1">
            <a:spLocks noGrp="1"/>
          </p:cNvSpPr>
          <p:nvPr>
            <p:ph type="title"/>
          </p:nvPr>
        </p:nvSpPr>
        <p:spPr>
          <a:xfrm>
            <a:off x="887872" y="584004"/>
            <a:ext cx="6218606" cy="86310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The Spark Portfolio </a:t>
            </a:r>
            <a:endParaRPr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70" name="Google Shape;470;p15"/>
          <p:cNvSpPr txBox="1">
            <a:spLocks noGrp="1"/>
          </p:cNvSpPr>
          <p:nvPr>
            <p:ph type="body" idx="1"/>
          </p:nvPr>
        </p:nvSpPr>
        <p:spPr>
          <a:xfrm>
            <a:off x="887872" y="1833049"/>
            <a:ext cx="6474953" cy="3234251"/>
          </a:xfrm>
          <a:prstGeom prst="rect">
            <a:avLst/>
          </a:prstGeom>
          <a:noFill/>
          <a:ln>
            <a:noFill/>
          </a:ln>
        </p:spPr>
        <p:txBody>
          <a:bodyPr spcFirstLastPara="1" wrap="square" lIns="91425" tIns="45700" rIns="91425" bIns="45700" anchor="t" anchorCtr="0">
            <a:noAutofit/>
          </a:bodyPr>
          <a:lstStyle/>
          <a:p>
            <a:pPr marL="457200" lvl="0" indent="-457200" algn="l" rtl="0">
              <a:spcBef>
                <a:spcPts val="0"/>
              </a:spcBef>
              <a:spcAft>
                <a:spcPts val="0"/>
              </a:spcAft>
              <a:buClr>
                <a:schemeClr val="dk1"/>
              </a:buClr>
              <a:buSzPts val="28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Tell your authentic story</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spcBef>
                <a:spcPts val="0"/>
              </a:spcBef>
              <a:spcAft>
                <a:spcPts val="0"/>
              </a:spcAft>
              <a:buClr>
                <a:schemeClr val="dk1"/>
              </a:buClr>
              <a:buSzPts val="28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Demonstrate quality of your program</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spcBef>
                <a:spcPts val="0"/>
              </a:spcBef>
              <a:spcAft>
                <a:spcPts val="0"/>
              </a:spcAft>
              <a:buClr>
                <a:schemeClr val="dk1"/>
              </a:buClr>
              <a:buSzPts val="28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Document your program practices</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spcBef>
                <a:spcPts val="0"/>
              </a:spcBef>
              <a:spcAft>
                <a:spcPts val="0"/>
              </a:spcAft>
              <a:buClr>
                <a:schemeClr val="dk1"/>
              </a:buClr>
              <a:buSzPts val="2800"/>
              <a:buFont typeface="Arial"/>
              <a:buChar char="•"/>
            </a:pPr>
            <a:r>
              <a:rPr lang="en-US" sz="2400" dirty="0">
                <a:latin typeface="Open Sans" panose="020B0606030504020204" pitchFamily="34" charset="0"/>
                <a:ea typeface="Open Sans" panose="020B0606030504020204" pitchFamily="34" charset="0"/>
                <a:cs typeface="Open Sans" panose="020B0606030504020204" pitchFamily="34" charset="0"/>
              </a:rPr>
              <a:t>Submit your portfolio to achieve a rating</a:t>
            </a:r>
            <a:endParaRPr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Google Shape;426;p13" descr="Image result for three ring view binder">
            <a:extLst>
              <a:ext uri="{FF2B5EF4-FFF2-40B4-BE49-F238E27FC236}">
                <a16:creationId xmlns:a16="http://schemas.microsoft.com/office/drawing/2014/main" id="{D31387E1-F694-640E-3944-443CB175FD28}"/>
              </a:ext>
            </a:extLst>
          </p:cNvPr>
          <p:cNvPicPr preferRelativeResize="0"/>
          <p:nvPr/>
        </p:nvPicPr>
        <p:blipFill rotWithShape="1">
          <a:blip r:embed="rId3">
            <a:alphaModFix/>
          </a:blip>
          <a:srcRect/>
          <a:stretch/>
        </p:blipFill>
        <p:spPr>
          <a:xfrm rot="-222984">
            <a:off x="6705717" y="1587419"/>
            <a:ext cx="4466366" cy="4219236"/>
          </a:xfrm>
          <a:prstGeom prst="rect">
            <a:avLst/>
          </a:prstGeom>
          <a:noFill/>
          <a:ln>
            <a:noFill/>
          </a:ln>
        </p:spPr>
      </p:pic>
      <p:pic>
        <p:nvPicPr>
          <p:cNvPr id="3" name="Picture 2" descr="A picture containing diagram&#10;&#10;Description automatically generated">
            <a:extLst>
              <a:ext uri="{FF2B5EF4-FFF2-40B4-BE49-F238E27FC236}">
                <a16:creationId xmlns:a16="http://schemas.microsoft.com/office/drawing/2014/main" id="{31331055-E705-20B2-C455-8FB970418970}"/>
              </a:ext>
            </a:extLst>
          </p:cNvPr>
          <p:cNvPicPr>
            <a:picLocks noChangeAspect="1"/>
          </p:cNvPicPr>
          <p:nvPr/>
        </p:nvPicPr>
        <p:blipFill>
          <a:blip r:embed="rId4"/>
          <a:stretch>
            <a:fillRect/>
          </a:stretch>
        </p:blipFill>
        <p:spPr>
          <a:xfrm>
            <a:off x="7908857" y="1936494"/>
            <a:ext cx="2489631" cy="3521086"/>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Rating Renewal</a:t>
            </a: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592873" y="1491088"/>
            <a:ext cx="10156902" cy="4203996"/>
          </a:xfrm>
        </p:spPr>
        <p:txBody>
          <a:bodyPr/>
          <a:lstStyle/>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Program can renew their rating when it is close to expiring. (ratings are currently good for 3 years)</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Program completes a Spark Program Update Report (SPUR) to start the process.</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Program will be emailed information about the renewal options and a 3-month extended certificate.</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When the renewal activity is completed, they will receive a certificate and $200 Renewal Incentive payment.</a:t>
            </a:r>
          </a:p>
        </p:txBody>
      </p:sp>
    </p:spTree>
    <p:extLst>
      <p:ext uri="{BB962C8B-B14F-4D97-AF65-F5344CB8AC3E}">
        <p14:creationId xmlns:p14="http://schemas.microsoft.com/office/powerpoint/2010/main" val="4114272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Rating Renewal Options</a:t>
            </a: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838200" y="1355639"/>
            <a:ext cx="10156902" cy="4602265"/>
          </a:xfrm>
        </p:spPr>
        <p:txBody>
          <a:bodyPr/>
          <a:lstStyle/>
          <a:p>
            <a:pPr marL="685800" indent="-45720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Resubmit for a higher rating</a:t>
            </a:r>
          </a:p>
          <a:p>
            <a:pPr marL="685800" indent="-45720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Renewal portfolio *Mini portfolio</a:t>
            </a:r>
          </a:p>
          <a:p>
            <a:pPr marL="685800" indent="-45720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On-Site Observation</a:t>
            </a:r>
          </a:p>
          <a:p>
            <a:pPr marL="685800" indent="-45720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Quality Improvement Activities </a:t>
            </a:r>
          </a:p>
          <a:p>
            <a:pPr marL="1143000" lvl="1" indent="-457200">
              <a:lnSpc>
                <a:spcPct val="100000"/>
              </a:lnSpc>
              <a:spcBef>
                <a:spcPts val="0"/>
              </a:spcBef>
            </a:pPr>
            <a:r>
              <a:rPr lang="en-US" sz="2400" dirty="0">
                <a:latin typeface="Open Sans" panose="020B0606030504020204" pitchFamily="34" charset="0"/>
                <a:ea typeface="Open Sans" panose="020B0606030504020204" pitchFamily="34" charset="0"/>
                <a:cs typeface="Open Sans" panose="020B0606030504020204" pitchFamily="34" charset="0"/>
              </a:rPr>
              <a:t>Collaborative Quality Improvement Activity</a:t>
            </a:r>
          </a:p>
          <a:p>
            <a:pPr marL="1143000" lvl="1" indent="-457200">
              <a:lnSpc>
                <a:spcPct val="100000"/>
              </a:lnSpc>
              <a:spcBef>
                <a:spcPts val="0"/>
              </a:spcBef>
            </a:pPr>
            <a:r>
              <a:rPr lang="en-US" sz="2400" dirty="0">
                <a:latin typeface="Open Sans" panose="020B0606030504020204" pitchFamily="34" charset="0"/>
                <a:ea typeface="Open Sans" panose="020B0606030504020204" pitchFamily="34" charset="0"/>
                <a:cs typeface="Open Sans" panose="020B0606030504020204" pitchFamily="34" charset="0"/>
              </a:rPr>
              <a:t>Begin a QI Cycle</a:t>
            </a:r>
          </a:p>
          <a:p>
            <a:pPr marL="685800" indent="-45720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Professional Development Activities</a:t>
            </a:r>
          </a:p>
          <a:p>
            <a:pPr marL="228600" indent="0">
              <a:lnSpc>
                <a:spcPct val="100000"/>
              </a:lnSpc>
            </a:pPr>
            <a:r>
              <a:rPr lang="en-US" sz="2000" b="1" dirty="0">
                <a:latin typeface="Open Sans" panose="020B0606030504020204" pitchFamily="34" charset="0"/>
                <a:ea typeface="Open Sans" panose="020B0606030504020204" pitchFamily="34" charset="0"/>
                <a:cs typeface="Open Sans" panose="020B0606030504020204" pitchFamily="34" charset="0"/>
              </a:rPr>
              <a:t>*$200 Renewal Incentives will be awarded after completion.</a:t>
            </a:r>
          </a:p>
          <a:p>
            <a:pPr marL="228600" indent="0">
              <a:lnSpc>
                <a:spcPct val="100000"/>
              </a:lnSpc>
            </a:pPr>
            <a:r>
              <a:rPr lang="en-US" sz="1800" i="1" dirty="0">
                <a:latin typeface="Open Sans" panose="020B0606030504020204" pitchFamily="34" charset="0"/>
                <a:ea typeface="Open Sans" panose="020B0606030504020204" pitchFamily="34" charset="0"/>
                <a:cs typeface="Open Sans" panose="020B0606030504020204" pitchFamily="34" charset="0"/>
              </a:rPr>
              <a:t>*For more details, visit oregonspark.org (Current Participants – Rating Renewal)</a:t>
            </a:r>
          </a:p>
        </p:txBody>
      </p:sp>
    </p:spTree>
    <p:extLst>
      <p:ext uri="{BB962C8B-B14F-4D97-AF65-F5344CB8AC3E}">
        <p14:creationId xmlns:p14="http://schemas.microsoft.com/office/powerpoint/2010/main" val="3492572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dirty="0">
                <a:latin typeface="Open Sans"/>
                <a:ea typeface="Open Sans"/>
                <a:cs typeface="Open Sans"/>
                <a:sym typeface="Open Sans"/>
              </a:rPr>
              <a:t>Questions ?</a:t>
            </a:r>
            <a:endParaRPr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462284BC-24EA-1FF4-9871-EE76385B8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6" y="1362911"/>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673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776024" y="296956"/>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QI Cycle Pathway</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5482683" y="433739"/>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90897281"/>
              </p:ext>
            </p:extLst>
          </p:nvPr>
        </p:nvGraphicFramePr>
        <p:xfrm>
          <a:off x="2106454" y="1194584"/>
          <a:ext cx="7979092" cy="50751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263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5753E2-D465-B8D6-5282-D73D04C497C8}"/>
              </a:ext>
            </a:extLst>
          </p:cNvPr>
          <p:cNvPicPr>
            <a:picLocks noChangeAspect="1"/>
          </p:cNvPicPr>
          <p:nvPr/>
        </p:nvPicPr>
        <p:blipFill>
          <a:blip r:embed="rId3"/>
          <a:stretch>
            <a:fillRect/>
          </a:stretch>
        </p:blipFill>
        <p:spPr>
          <a:xfrm>
            <a:off x="1155862" y="0"/>
            <a:ext cx="10448925" cy="2552700"/>
          </a:xfrm>
          <a:prstGeom prst="rect">
            <a:avLst/>
          </a:prstGeom>
        </p:spPr>
      </p:pic>
      <p:pic>
        <p:nvPicPr>
          <p:cNvPr id="6" name="Picture 5">
            <a:extLst>
              <a:ext uri="{FF2B5EF4-FFF2-40B4-BE49-F238E27FC236}">
                <a16:creationId xmlns:a16="http://schemas.microsoft.com/office/drawing/2014/main" id="{007F8C2B-4866-553C-CC55-7E524337E3EF}"/>
              </a:ext>
            </a:extLst>
          </p:cNvPr>
          <p:cNvPicPr>
            <a:picLocks noChangeAspect="1"/>
          </p:cNvPicPr>
          <p:nvPr/>
        </p:nvPicPr>
        <p:blipFill>
          <a:blip r:embed="rId4"/>
          <a:stretch>
            <a:fillRect/>
          </a:stretch>
        </p:blipFill>
        <p:spPr>
          <a:xfrm>
            <a:off x="115956" y="1308847"/>
            <a:ext cx="8956325" cy="4720773"/>
          </a:xfrm>
          <a:prstGeom prst="rect">
            <a:avLst/>
          </a:prstGeom>
        </p:spPr>
      </p:pic>
      <p:sp>
        <p:nvSpPr>
          <p:cNvPr id="14" name="Arrow: Left 13">
            <a:extLst>
              <a:ext uri="{FF2B5EF4-FFF2-40B4-BE49-F238E27FC236}">
                <a16:creationId xmlns:a16="http://schemas.microsoft.com/office/drawing/2014/main" id="{CFB9BE00-86C6-2EBB-D409-FD2C1D93344C}"/>
              </a:ext>
            </a:extLst>
          </p:cNvPr>
          <p:cNvSpPr/>
          <p:nvPr/>
        </p:nvSpPr>
        <p:spPr>
          <a:xfrm>
            <a:off x="7719952" y="4291860"/>
            <a:ext cx="3633847" cy="1021976"/>
          </a:xfrm>
          <a:prstGeom prst="lef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b="1" dirty="0"/>
              <a:t>QI Cycle Pathway</a:t>
            </a:r>
          </a:p>
        </p:txBody>
      </p:sp>
      <p:sp>
        <p:nvSpPr>
          <p:cNvPr id="7" name="Text Placeholder 2">
            <a:extLst>
              <a:ext uri="{FF2B5EF4-FFF2-40B4-BE49-F238E27FC236}">
                <a16:creationId xmlns:a16="http://schemas.microsoft.com/office/drawing/2014/main" id="{368DB1E9-B0FA-4FB0-820D-E542F37B66CF}"/>
              </a:ext>
            </a:extLst>
          </p:cNvPr>
          <p:cNvSpPr txBox="1">
            <a:spLocks/>
          </p:cNvSpPr>
          <p:nvPr/>
        </p:nvSpPr>
        <p:spPr>
          <a:xfrm>
            <a:off x="9036426" y="1183348"/>
            <a:ext cx="2770679" cy="2678199"/>
          </a:xfrm>
          <a:prstGeom prst="rect">
            <a:avLst/>
          </a:prstGeom>
          <a:solidFill>
            <a:srgbClr val="FFFF00"/>
          </a:solidFill>
          <a:ln>
            <a:solidFill>
              <a:schemeClr val="bg2"/>
            </a:solid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200000"/>
              </a:lnSpc>
              <a:spcBef>
                <a:spcPts val="180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1pPr>
            <a:lvl2pPr marL="914400" marR="0" lvl="1" indent="-342900" algn="l" rtl="0">
              <a:lnSpc>
                <a:spcPct val="177777"/>
              </a:lnSpc>
              <a:spcBef>
                <a:spcPts val="18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228600" indent="0">
              <a:lnSpc>
                <a:spcPct val="100000"/>
              </a:lnSpc>
            </a:pPr>
            <a:r>
              <a:rPr lang="en-US" b="1">
                <a:solidFill>
                  <a:schemeClr val="tx1"/>
                </a:solidFill>
                <a:latin typeface="Open Sans" panose="020B0606030504020204" pitchFamily="34" charset="0"/>
                <a:ea typeface="Open Sans" panose="020B0606030504020204" pitchFamily="34" charset="0"/>
                <a:cs typeface="Open Sans" panose="020B0606030504020204" pitchFamily="34" charset="0"/>
              </a:rPr>
              <a:t>Step #3 is either the Portfolio or the QI Cycle Path.</a:t>
            </a:r>
            <a:endParaRPr lang="en-US"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56905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5753E2-D465-B8D6-5282-D73D04C497C8}"/>
              </a:ext>
            </a:extLst>
          </p:cNvPr>
          <p:cNvPicPr>
            <a:picLocks noChangeAspect="1"/>
          </p:cNvPicPr>
          <p:nvPr/>
        </p:nvPicPr>
        <p:blipFill>
          <a:blip r:embed="rId3"/>
          <a:stretch>
            <a:fillRect/>
          </a:stretch>
        </p:blipFill>
        <p:spPr>
          <a:xfrm>
            <a:off x="1155862" y="0"/>
            <a:ext cx="10448925" cy="2552700"/>
          </a:xfrm>
          <a:prstGeom prst="rect">
            <a:avLst/>
          </a:prstGeom>
        </p:spPr>
      </p:pic>
      <p:pic>
        <p:nvPicPr>
          <p:cNvPr id="4" name="Picture 3">
            <a:extLst>
              <a:ext uri="{FF2B5EF4-FFF2-40B4-BE49-F238E27FC236}">
                <a16:creationId xmlns:a16="http://schemas.microsoft.com/office/drawing/2014/main" id="{B3A3751A-39FB-1BC1-B33D-79279894E81C}"/>
              </a:ext>
            </a:extLst>
          </p:cNvPr>
          <p:cNvPicPr>
            <a:picLocks noChangeAspect="1"/>
          </p:cNvPicPr>
          <p:nvPr/>
        </p:nvPicPr>
        <p:blipFill>
          <a:blip r:embed="rId4"/>
          <a:stretch>
            <a:fillRect/>
          </a:stretch>
        </p:blipFill>
        <p:spPr>
          <a:xfrm>
            <a:off x="0" y="1165169"/>
            <a:ext cx="16876699" cy="5006533"/>
          </a:xfrm>
          <a:prstGeom prst="rect">
            <a:avLst/>
          </a:prstGeom>
        </p:spPr>
      </p:pic>
      <p:sp>
        <p:nvSpPr>
          <p:cNvPr id="5" name="Callout: Left Arrow 4">
            <a:extLst>
              <a:ext uri="{FF2B5EF4-FFF2-40B4-BE49-F238E27FC236}">
                <a16:creationId xmlns:a16="http://schemas.microsoft.com/office/drawing/2014/main" id="{8D337F22-9ABE-85BD-45F8-DC86218C5435}"/>
              </a:ext>
            </a:extLst>
          </p:cNvPr>
          <p:cNvSpPr/>
          <p:nvPr/>
        </p:nvSpPr>
        <p:spPr>
          <a:xfrm>
            <a:off x="3412434" y="4866379"/>
            <a:ext cx="8192353" cy="1305323"/>
          </a:xfrm>
          <a:prstGeom prst="leftArrowCallou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Choose the QI Cycle Option</a:t>
            </a:r>
          </a:p>
        </p:txBody>
      </p:sp>
    </p:spTree>
    <p:extLst>
      <p:ext uri="{BB962C8B-B14F-4D97-AF65-F5344CB8AC3E}">
        <p14:creationId xmlns:p14="http://schemas.microsoft.com/office/powerpoint/2010/main" val="2436399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25753E2-D465-B8D6-5282-D73D04C497C8}"/>
              </a:ext>
            </a:extLst>
          </p:cNvPr>
          <p:cNvPicPr>
            <a:picLocks noChangeAspect="1"/>
          </p:cNvPicPr>
          <p:nvPr/>
        </p:nvPicPr>
        <p:blipFill>
          <a:blip r:embed="rId3"/>
          <a:stretch>
            <a:fillRect/>
          </a:stretch>
        </p:blipFill>
        <p:spPr>
          <a:xfrm>
            <a:off x="1155862" y="0"/>
            <a:ext cx="10448925" cy="2552700"/>
          </a:xfrm>
          <a:prstGeom prst="rect">
            <a:avLst/>
          </a:prstGeom>
        </p:spPr>
      </p:pic>
      <p:pic>
        <p:nvPicPr>
          <p:cNvPr id="3" name="Picture 2">
            <a:extLst>
              <a:ext uri="{FF2B5EF4-FFF2-40B4-BE49-F238E27FC236}">
                <a16:creationId xmlns:a16="http://schemas.microsoft.com/office/drawing/2014/main" id="{BE80A1DF-AAD3-3646-405A-33977DBE7645}"/>
              </a:ext>
            </a:extLst>
          </p:cNvPr>
          <p:cNvPicPr>
            <a:picLocks noChangeAspect="1"/>
          </p:cNvPicPr>
          <p:nvPr/>
        </p:nvPicPr>
        <p:blipFill>
          <a:blip r:embed="rId4"/>
          <a:stretch>
            <a:fillRect/>
          </a:stretch>
        </p:blipFill>
        <p:spPr>
          <a:xfrm>
            <a:off x="0" y="2303442"/>
            <a:ext cx="12067152" cy="2643131"/>
          </a:xfrm>
          <a:prstGeom prst="rect">
            <a:avLst/>
          </a:prstGeom>
        </p:spPr>
      </p:pic>
      <p:sp>
        <p:nvSpPr>
          <p:cNvPr id="6" name="Callout: Up Arrow 5">
            <a:extLst>
              <a:ext uri="{FF2B5EF4-FFF2-40B4-BE49-F238E27FC236}">
                <a16:creationId xmlns:a16="http://schemas.microsoft.com/office/drawing/2014/main" id="{2FE407E6-B8B0-CAA4-DC81-094957F0ECCE}"/>
              </a:ext>
            </a:extLst>
          </p:cNvPr>
          <p:cNvSpPr/>
          <p:nvPr/>
        </p:nvSpPr>
        <p:spPr>
          <a:xfrm>
            <a:off x="2091368" y="4856142"/>
            <a:ext cx="8009263" cy="1324321"/>
          </a:xfrm>
          <a:prstGeom prst="upArrowCallout">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Only the QI Cycle is displayed if “Not ERDC listed” is selected</a:t>
            </a:r>
          </a:p>
        </p:txBody>
      </p:sp>
    </p:spTree>
    <p:extLst>
      <p:ext uri="{BB962C8B-B14F-4D97-AF65-F5344CB8AC3E}">
        <p14:creationId xmlns:p14="http://schemas.microsoft.com/office/powerpoint/2010/main" val="905654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1A78-FD1F-E21D-FB14-4CC3CA65BACA}"/>
              </a:ext>
            </a:extLst>
          </p:cNvPr>
          <p:cNvSpPr>
            <a:spLocks noGrp="1"/>
          </p:cNvSpPr>
          <p:nvPr>
            <p:ph type="title"/>
          </p:nvPr>
        </p:nvSpPr>
        <p:spPr>
          <a:xfrm>
            <a:off x="649006" y="424811"/>
            <a:ext cx="6666195" cy="1325880"/>
          </a:xfrm>
        </p:spPr>
        <p:txBody>
          <a:bodyPr/>
          <a:lstStyle/>
          <a:p>
            <a:pPr>
              <a:lnSpc>
                <a:spcPct val="100000"/>
              </a:lnSpc>
            </a:pP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Spark Participation Path for Non-ERDC listed</a:t>
            </a:r>
          </a:p>
        </p:txBody>
      </p:sp>
      <p:sp>
        <p:nvSpPr>
          <p:cNvPr id="3" name="Text Placeholder 2">
            <a:extLst>
              <a:ext uri="{FF2B5EF4-FFF2-40B4-BE49-F238E27FC236}">
                <a16:creationId xmlns:a16="http://schemas.microsoft.com/office/drawing/2014/main" id="{D177C26B-A92C-5A1F-6ADD-D8119D683C64}"/>
              </a:ext>
            </a:extLst>
          </p:cNvPr>
          <p:cNvSpPr>
            <a:spLocks noGrp="1"/>
          </p:cNvSpPr>
          <p:nvPr>
            <p:ph type="body" idx="1"/>
          </p:nvPr>
        </p:nvSpPr>
        <p:spPr>
          <a:xfrm>
            <a:off x="440635" y="2088292"/>
            <a:ext cx="11098696" cy="3769576"/>
          </a:xfrm>
        </p:spPr>
        <p:txBody>
          <a:bodyPr/>
          <a:lstStyle/>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Orientation</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Application</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Begin a QI Cycle by completing a QI Cycle Participation Form</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Request Support Funds</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Complete QI Cycle</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Complete Reflection (after 12 months)</a:t>
            </a: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Receive Incentive Funds</a:t>
            </a:r>
          </a:p>
        </p:txBody>
      </p:sp>
    </p:spTree>
    <p:extLst>
      <p:ext uri="{BB962C8B-B14F-4D97-AF65-F5344CB8AC3E}">
        <p14:creationId xmlns:p14="http://schemas.microsoft.com/office/powerpoint/2010/main" val="1859324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307423" y="295117"/>
            <a:ext cx="9410318" cy="863823"/>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Welcome Email – </a:t>
            </a:r>
            <a:r>
              <a:rPr lang="en-US" sz="3600" dirty="0">
                <a:solidFill>
                  <a:srgbClr val="99CA3C"/>
                </a:solidFill>
                <a:latin typeface="Open Sans Extrabold" panose="020B0906030804020204" pitchFamily="34" charset="0"/>
                <a:ea typeface="Open Sans Extrabold" panose="020B0906030804020204" pitchFamily="34" charset="0"/>
                <a:cs typeface="Open Sans Extrabold" panose="020B0906030804020204" pitchFamily="34" charset="0"/>
              </a:rPr>
              <a:t>QI Cycle Pathway</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0" y="954224"/>
            <a:ext cx="11313459" cy="4203996"/>
          </a:xfrm>
        </p:spPr>
        <p:txBody>
          <a:bodyPr/>
          <a:lstStyle/>
          <a:p>
            <a:pPr marL="228600" indent="0">
              <a:lnSpc>
                <a:spcPct val="100000"/>
              </a:lnSpc>
            </a:pPr>
            <a:r>
              <a:rPr lang="en-US" dirty="0"/>
              <a:t>Your welcome email will include: </a:t>
            </a:r>
          </a:p>
          <a:p>
            <a:pPr marL="685800" indent="-457200">
              <a:lnSpc>
                <a:spcPct val="100000"/>
              </a:lnSpc>
              <a:buFont typeface="Arial" panose="020B0604020202020204" pitchFamily="34" charset="0"/>
              <a:buChar char="•"/>
            </a:pPr>
            <a:r>
              <a:rPr lang="en-US" dirty="0"/>
              <a:t>Printable C2Q Certificate</a:t>
            </a:r>
          </a:p>
          <a:p>
            <a:pPr marL="685800" indent="-457200">
              <a:lnSpc>
                <a:spcPct val="100000"/>
              </a:lnSpc>
              <a:buFont typeface="Arial" panose="020B0604020202020204" pitchFamily="34" charset="0"/>
              <a:buChar char="•"/>
            </a:pPr>
            <a:r>
              <a:rPr lang="en-US" dirty="0"/>
              <a:t>Links and documents with information on: </a:t>
            </a:r>
          </a:p>
          <a:p>
            <a:pPr marL="1255713" indent="-574675">
              <a:lnSpc>
                <a:spcPct val="100000"/>
              </a:lnSpc>
              <a:spcBef>
                <a:spcPts val="600"/>
              </a:spcBef>
              <a:buFont typeface="Arial" panose="020B0604020202020204" pitchFamily="34" charset="0"/>
              <a:buChar char="•"/>
            </a:pPr>
            <a:r>
              <a:rPr lang="en-US" dirty="0"/>
              <a:t>How to complete the QI Cycle Participation Form</a:t>
            </a:r>
          </a:p>
          <a:p>
            <a:pPr marL="1255713" indent="-574675">
              <a:lnSpc>
                <a:spcPct val="100000"/>
              </a:lnSpc>
              <a:spcBef>
                <a:spcPts val="600"/>
              </a:spcBef>
              <a:buFont typeface="Arial" panose="020B0604020202020204" pitchFamily="34" charset="0"/>
              <a:buChar char="•"/>
            </a:pPr>
            <a:r>
              <a:rPr lang="en-US" dirty="0"/>
              <a:t>Compliance requirements (to achieve and maintain a rating)</a:t>
            </a:r>
          </a:p>
          <a:p>
            <a:pPr marL="1255713" indent="-574675">
              <a:lnSpc>
                <a:spcPct val="100000"/>
              </a:lnSpc>
              <a:spcBef>
                <a:spcPts val="600"/>
              </a:spcBef>
              <a:buFont typeface="Arial" panose="020B0604020202020204" pitchFamily="34" charset="0"/>
              <a:buChar char="•"/>
            </a:pPr>
            <a:r>
              <a:rPr lang="en-US" dirty="0"/>
              <a:t>How to sign up for a free user account on OregonQRISResources.org</a:t>
            </a:r>
          </a:p>
          <a:p>
            <a:pPr marL="681038" indent="0">
              <a:lnSpc>
                <a:spcPct val="100000"/>
              </a:lnSpc>
              <a:spcBef>
                <a:spcPts val="600"/>
              </a:spcBef>
            </a:pPr>
            <a:r>
              <a:rPr lang="en-US" i="1" dirty="0"/>
              <a:t>After completing the QI Cycle Participation Form, you will receive the link to apply for support funds. </a:t>
            </a:r>
          </a:p>
          <a:p>
            <a:endParaRPr lang="en-US" dirty="0"/>
          </a:p>
          <a:p>
            <a:endParaRPr lang="en-US" dirty="0"/>
          </a:p>
        </p:txBody>
      </p:sp>
    </p:spTree>
    <p:extLst>
      <p:ext uri="{BB962C8B-B14F-4D97-AF65-F5344CB8AC3E}">
        <p14:creationId xmlns:p14="http://schemas.microsoft.com/office/powerpoint/2010/main" val="1777445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5101-C502-E19D-2E8C-20E7D860DF1B}"/>
              </a:ext>
            </a:extLst>
          </p:cNvPr>
          <p:cNvSpPr>
            <a:spLocks noGrp="1"/>
          </p:cNvSpPr>
          <p:nvPr>
            <p:ph type="title"/>
          </p:nvPr>
        </p:nvSpPr>
        <p:spPr>
          <a:xfrm>
            <a:off x="838200" y="365124"/>
            <a:ext cx="9109364" cy="1325880"/>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Quality Improvement Cycles</a:t>
            </a:r>
          </a:p>
        </p:txBody>
      </p:sp>
      <p:sp>
        <p:nvSpPr>
          <p:cNvPr id="3" name="Text Placeholder 2">
            <a:extLst>
              <a:ext uri="{FF2B5EF4-FFF2-40B4-BE49-F238E27FC236}">
                <a16:creationId xmlns:a16="http://schemas.microsoft.com/office/drawing/2014/main" id="{2AFDE672-C8B6-FB24-9579-66C97C759B82}"/>
              </a:ext>
            </a:extLst>
          </p:cNvPr>
          <p:cNvSpPr>
            <a:spLocks noGrp="1"/>
          </p:cNvSpPr>
          <p:nvPr>
            <p:ph type="body" idx="1"/>
          </p:nvPr>
        </p:nvSpPr>
        <p:spPr>
          <a:xfrm>
            <a:off x="838200" y="1443660"/>
            <a:ext cx="10910455" cy="4203996"/>
          </a:xfrm>
        </p:spPr>
        <p:txBody>
          <a:bodyPr/>
          <a:lstStyle/>
          <a:p>
            <a:pPr marL="234950" indent="-6350">
              <a:lnSpc>
                <a:spcPct val="150000"/>
              </a:lnSpc>
              <a:spcAft>
                <a:spcPts val="600"/>
              </a:spcAft>
            </a:pPr>
            <a:r>
              <a:rPr lang="en-US" sz="2400" dirty="0">
                <a:latin typeface="Open Sans" panose="020B0606030504020204" pitchFamily="34" charset="0"/>
                <a:ea typeface="Open Sans" panose="020B0606030504020204" pitchFamily="34" charset="0"/>
                <a:cs typeface="Open Sans" panose="020B0606030504020204" pitchFamily="34" charset="0"/>
              </a:rPr>
              <a:t>Steps of the QI Cycle</a:t>
            </a:r>
          </a:p>
          <a:p>
            <a:pPr marL="858838" indent="-514350">
              <a:lnSpc>
                <a:spcPct val="150000"/>
              </a:lnSpc>
              <a:spcBef>
                <a:spcPts val="0"/>
              </a:spcBef>
              <a:spcAft>
                <a:spcPts val="600"/>
              </a:spcAft>
              <a:buSzPct val="92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Choose a goal </a:t>
            </a:r>
          </a:p>
          <a:p>
            <a:pPr marL="858838" indent="-514350">
              <a:lnSpc>
                <a:spcPct val="150000"/>
              </a:lnSpc>
              <a:spcBef>
                <a:spcPts val="0"/>
              </a:spcBef>
              <a:spcAft>
                <a:spcPts val="600"/>
              </a:spcAft>
              <a:buSzPct val="92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Record the goal on the QI Cycle Participation Form</a:t>
            </a:r>
          </a:p>
          <a:p>
            <a:pPr marL="858838" indent="-514350">
              <a:lnSpc>
                <a:spcPct val="150000"/>
              </a:lnSpc>
              <a:spcBef>
                <a:spcPts val="0"/>
              </a:spcBef>
              <a:spcAft>
                <a:spcPts val="600"/>
              </a:spcAft>
              <a:buSzPct val="92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Explore resources, work on goal, reach out for help if needed</a:t>
            </a:r>
          </a:p>
          <a:p>
            <a:pPr marL="858838" indent="-514350">
              <a:lnSpc>
                <a:spcPct val="150000"/>
              </a:lnSpc>
              <a:spcBef>
                <a:spcPts val="0"/>
              </a:spcBef>
              <a:spcAft>
                <a:spcPts val="600"/>
              </a:spcAft>
              <a:buSzPct val="92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Complete QI Cycle Reflection Form after 12 months</a:t>
            </a:r>
          </a:p>
          <a:p>
            <a:pPr marL="858838" indent="-514350">
              <a:lnSpc>
                <a:spcPct val="150000"/>
              </a:lnSpc>
              <a:spcBef>
                <a:spcPts val="0"/>
              </a:spcBef>
              <a:spcAft>
                <a:spcPts val="600"/>
              </a:spcAft>
              <a:buSzPct val="92000"/>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Receive Incentive </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Funds (Amount to be determined)</a:t>
            </a:r>
          </a:p>
        </p:txBody>
      </p:sp>
    </p:spTree>
    <p:extLst>
      <p:ext uri="{BB962C8B-B14F-4D97-AF65-F5344CB8AC3E}">
        <p14:creationId xmlns:p14="http://schemas.microsoft.com/office/powerpoint/2010/main" val="3336588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C2D-3B96-35BF-D5EA-5C8A06C2065A}"/>
              </a:ext>
            </a:extLst>
          </p:cNvPr>
          <p:cNvSpPr>
            <a:spLocks noGrp="1"/>
          </p:cNvSpPr>
          <p:nvPr>
            <p:ph type="title"/>
          </p:nvPr>
        </p:nvSpPr>
        <p:spPr>
          <a:xfrm>
            <a:off x="760142" y="414429"/>
            <a:ext cx="8686800" cy="851050"/>
          </a:xfrm>
        </p:spPr>
        <p:txBody>
          <a:bodyPr/>
          <a:lstStyle/>
          <a:p>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QI Cycle Participation Form</a:t>
            </a:r>
          </a:p>
        </p:txBody>
      </p:sp>
      <p:sp>
        <p:nvSpPr>
          <p:cNvPr id="3" name="Text Placeholder 2">
            <a:extLst>
              <a:ext uri="{FF2B5EF4-FFF2-40B4-BE49-F238E27FC236}">
                <a16:creationId xmlns:a16="http://schemas.microsoft.com/office/drawing/2014/main" id="{18A21A0B-1232-D114-5CEA-7C7B85564025}"/>
              </a:ext>
            </a:extLst>
          </p:cNvPr>
          <p:cNvSpPr>
            <a:spLocks noGrp="1"/>
          </p:cNvSpPr>
          <p:nvPr>
            <p:ph type="body" idx="1"/>
          </p:nvPr>
        </p:nvSpPr>
        <p:spPr>
          <a:xfrm>
            <a:off x="439860" y="1165120"/>
            <a:ext cx="11146257" cy="5001504"/>
          </a:xfrm>
        </p:spPr>
        <p:txBody>
          <a:bodyPr/>
          <a:lstStyle/>
          <a:p>
            <a:pPr marL="685800"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Follow link in welcome email to access the form</a:t>
            </a:r>
          </a:p>
          <a:p>
            <a:pPr marL="685800"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Explains steps in detail</a:t>
            </a:r>
          </a:p>
          <a:p>
            <a:pPr marL="685800"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Has section on goal planning &amp; resources</a:t>
            </a:r>
          </a:p>
          <a:p>
            <a:pPr marL="1143000" lvl="1"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Tips on how to choose goals</a:t>
            </a:r>
          </a:p>
          <a:p>
            <a:pPr marL="1143000" lvl="1"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Examples of goals have been provided in each Spark domain and potential resources (clickable links and also downloadable)</a:t>
            </a:r>
          </a:p>
          <a:p>
            <a:pPr marL="685800"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Has section to document your goal – using SMARTIE goal framework (Specific, Measurable, Achievable, Realistic, Time-bound &amp; Tracked, Inclusive, Equitable)</a:t>
            </a:r>
          </a:p>
          <a:p>
            <a:pPr marL="685800" indent="-457200">
              <a:lnSpc>
                <a:spcPct val="100000"/>
              </a:lnSpc>
              <a:spcBef>
                <a:spcPts val="0"/>
              </a:spcBef>
              <a:spcAft>
                <a:spcPts val="1200"/>
              </a:spcAft>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Email confirmation will be sent to submitter and QIS in your area.</a:t>
            </a:r>
          </a:p>
        </p:txBody>
      </p:sp>
    </p:spTree>
    <p:extLst>
      <p:ext uri="{BB962C8B-B14F-4D97-AF65-F5344CB8AC3E}">
        <p14:creationId xmlns:p14="http://schemas.microsoft.com/office/powerpoint/2010/main" val="3708034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370752" y="584071"/>
            <a:ext cx="4464504" cy="1325880"/>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QI Cycle:  </a:t>
            </a:r>
            <a:b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br>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Goal Selection and Resources Document</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 name="Picture 3">
            <a:extLst>
              <a:ext uri="{FF2B5EF4-FFF2-40B4-BE49-F238E27FC236}">
                <a16:creationId xmlns:a16="http://schemas.microsoft.com/office/drawing/2014/main" id="{3C0AD886-E2BF-C8A9-9D56-020223DE51FC}"/>
              </a:ext>
            </a:extLst>
          </p:cNvPr>
          <p:cNvPicPr>
            <a:picLocks noChangeAspect="1"/>
          </p:cNvPicPr>
          <p:nvPr/>
        </p:nvPicPr>
        <p:blipFill>
          <a:blip r:embed="rId3"/>
          <a:stretch>
            <a:fillRect/>
          </a:stretch>
        </p:blipFill>
        <p:spPr>
          <a:xfrm>
            <a:off x="4835256" y="83302"/>
            <a:ext cx="4307292" cy="6095104"/>
          </a:xfrm>
          <a:prstGeom prst="rect">
            <a:avLst/>
          </a:prstGeom>
        </p:spPr>
      </p:pic>
      <p:sp>
        <p:nvSpPr>
          <p:cNvPr id="5" name="Arrow: Left 4">
            <a:extLst>
              <a:ext uri="{FF2B5EF4-FFF2-40B4-BE49-F238E27FC236}">
                <a16:creationId xmlns:a16="http://schemas.microsoft.com/office/drawing/2014/main" id="{6B4CA6FB-745C-6740-9330-96B7A852F73C}"/>
              </a:ext>
            </a:extLst>
          </p:cNvPr>
          <p:cNvSpPr/>
          <p:nvPr/>
        </p:nvSpPr>
        <p:spPr>
          <a:xfrm>
            <a:off x="9142548" y="2878156"/>
            <a:ext cx="2568544" cy="1277957"/>
          </a:xfrm>
          <a:prstGeom prst="lef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nSpc>
                <a:spcPct val="100000"/>
              </a:lnSpc>
            </a:pPr>
            <a:r>
              <a:rPr lang="en-US" sz="1400" b="1" dirty="0">
                <a:latin typeface="Open Sans" panose="020B0606030504020204" pitchFamily="34" charset="0"/>
                <a:ea typeface="Open Sans" panose="020B0606030504020204" pitchFamily="34" charset="0"/>
                <a:cs typeface="Open Sans" panose="020B0606030504020204" pitchFamily="34" charset="0"/>
              </a:rPr>
              <a:t>Resources to help you complete your goal</a:t>
            </a:r>
          </a:p>
        </p:txBody>
      </p:sp>
      <p:sp>
        <p:nvSpPr>
          <p:cNvPr id="6" name="Arrow: Right 5">
            <a:extLst>
              <a:ext uri="{FF2B5EF4-FFF2-40B4-BE49-F238E27FC236}">
                <a16:creationId xmlns:a16="http://schemas.microsoft.com/office/drawing/2014/main" id="{3B9317C4-ACCF-BFD9-8765-353BBEF2A638}"/>
              </a:ext>
            </a:extLst>
          </p:cNvPr>
          <p:cNvSpPr/>
          <p:nvPr/>
        </p:nvSpPr>
        <p:spPr>
          <a:xfrm>
            <a:off x="1371863" y="2977894"/>
            <a:ext cx="3635566" cy="1090083"/>
          </a:xfrm>
          <a:prstGeom prst="rightArrow">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0">
              <a:lnSpc>
                <a:spcPct val="100000"/>
              </a:lnSpc>
            </a:pPr>
            <a:r>
              <a:rPr lang="en-US" sz="2000" b="1" dirty="0">
                <a:latin typeface="Open Sans" panose="020B0606030504020204" pitchFamily="34" charset="0"/>
                <a:ea typeface="Open Sans" panose="020B0606030504020204" pitchFamily="34" charset="0"/>
                <a:cs typeface="Open Sans" panose="020B0606030504020204" pitchFamily="34" charset="0"/>
              </a:rPr>
              <a:t>Examples of goals </a:t>
            </a:r>
          </a:p>
        </p:txBody>
      </p:sp>
    </p:spTree>
    <p:extLst>
      <p:ext uri="{BB962C8B-B14F-4D97-AF65-F5344CB8AC3E}">
        <p14:creationId xmlns:p14="http://schemas.microsoft.com/office/powerpoint/2010/main" val="4016288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331424" y="155804"/>
            <a:ext cx="10191000" cy="1463676"/>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Apply for Support Funds – </a:t>
            </a:r>
            <a:b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b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QI Cycle Pathway</a:t>
            </a: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538192" y="2120662"/>
            <a:ext cx="10610878" cy="4203996"/>
          </a:xfrm>
        </p:spPr>
        <p:txBody>
          <a:bodyPr/>
          <a:lstStyle/>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Amounts range from $1,000 - $2.000 depending on program size. </a:t>
            </a:r>
            <a:r>
              <a:rPr lang="en-US" sz="2000" dirty="0">
                <a:latin typeface="Open Sans" panose="020B0606030504020204" pitchFamily="34" charset="0"/>
                <a:ea typeface="Open Sans" panose="020B0606030504020204" pitchFamily="34" charset="0"/>
                <a:cs typeface="Open Sans" panose="020B0606030504020204" pitchFamily="34" charset="0"/>
              </a:rPr>
              <a:t>(Capacity under 20 = $1,000, 21-49 = $1,500, over 50 = $2,000). </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a:t>
            </a:r>
            <a:r>
              <a:rPr lang="en-US" sz="2400" i="1" dirty="0">
                <a:latin typeface="Open Sans" panose="020B0606030504020204" pitchFamily="34" charset="0"/>
                <a:ea typeface="Open Sans" panose="020B0606030504020204" pitchFamily="34" charset="0"/>
                <a:cs typeface="Open Sans" panose="020B0606030504020204" pitchFamily="34" charset="0"/>
              </a:rPr>
              <a:t>TRI Payment Forms </a:t>
            </a:r>
            <a:r>
              <a:rPr lang="en-US" sz="2400" dirty="0">
                <a:latin typeface="Open Sans" panose="020B0606030504020204" pitchFamily="34" charset="0"/>
                <a:ea typeface="Open Sans" panose="020B0606030504020204" pitchFamily="34" charset="0"/>
                <a:cs typeface="Open Sans" panose="020B0606030504020204" pitchFamily="34" charset="0"/>
              </a:rPr>
              <a:t>is the Secure Portal on the WOU Website that is used to download and submit all financial forms.</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You will receive the link to the portal with detailed instructions </a:t>
            </a:r>
            <a:r>
              <a:rPr lang="en-US" sz="2400" b="1" dirty="0">
                <a:latin typeface="Open Sans" panose="020B0606030504020204" pitchFamily="34" charset="0"/>
                <a:ea typeface="Open Sans" panose="020B0606030504020204" pitchFamily="34" charset="0"/>
                <a:cs typeface="Open Sans" panose="020B0606030504020204" pitchFamily="34" charset="0"/>
              </a:rPr>
              <a:t>after completing the QI Cycle Participation Form.</a:t>
            </a:r>
          </a:p>
        </p:txBody>
      </p:sp>
    </p:spTree>
    <p:extLst>
      <p:ext uri="{BB962C8B-B14F-4D97-AF65-F5344CB8AC3E}">
        <p14:creationId xmlns:p14="http://schemas.microsoft.com/office/powerpoint/2010/main" val="3639230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347253" y="194166"/>
            <a:ext cx="8906915" cy="841420"/>
          </a:xfrm>
        </p:spPr>
        <p:txBody>
          <a:bodyPr/>
          <a:lstStyle/>
          <a:p>
            <a:pPr>
              <a:lnSpc>
                <a:spcPct val="100000"/>
              </a:lnSpc>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QI Cycle:  Reflection Form</a:t>
            </a:r>
          </a:p>
        </p:txBody>
      </p:sp>
      <p:sp>
        <p:nvSpPr>
          <p:cNvPr id="3" name="Text Placeholder 2">
            <a:extLst>
              <a:ext uri="{FF2B5EF4-FFF2-40B4-BE49-F238E27FC236}">
                <a16:creationId xmlns:a16="http://schemas.microsoft.com/office/drawing/2014/main" id="{806B08CB-F44A-1077-A2B1-A1B8A2599E01}"/>
              </a:ext>
            </a:extLst>
          </p:cNvPr>
          <p:cNvSpPr>
            <a:spLocks noGrp="1"/>
          </p:cNvSpPr>
          <p:nvPr>
            <p:ph type="body" idx="1"/>
          </p:nvPr>
        </p:nvSpPr>
        <p:spPr>
          <a:xfrm>
            <a:off x="347252" y="1267691"/>
            <a:ext cx="9986569" cy="2298476"/>
          </a:xfrm>
        </p:spPr>
        <p:txBody>
          <a:bodyPr/>
          <a:lstStyle/>
          <a:p>
            <a:pPr marL="8001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The Reflection form is to be completed after 12 months</a:t>
            </a:r>
          </a:p>
          <a:p>
            <a:pPr marL="8001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You will receive an email reminder with the link before the end of the 12 months</a:t>
            </a:r>
          </a:p>
          <a:p>
            <a:pPr marL="8001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Email the Spark helpline if you didn’t receive it</a:t>
            </a:r>
          </a:p>
          <a:p>
            <a:pPr marL="8001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Record your progress on goal achievement and answer reflection questions</a:t>
            </a:r>
          </a:p>
          <a:p>
            <a:pPr marL="800100" indent="-3429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You will receive incentive funds after it is completed </a:t>
            </a:r>
          </a:p>
          <a:p>
            <a:pPr indent="0">
              <a:lnSpc>
                <a:spcPct val="100000"/>
              </a:lnSpc>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77084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7"/>
          <p:cNvSpPr txBox="1">
            <a:spLocks noGrp="1"/>
          </p:cNvSpPr>
          <p:nvPr>
            <p:ph type="title"/>
          </p:nvPr>
        </p:nvSpPr>
        <p:spPr>
          <a:xfrm>
            <a:off x="3788501" y="298449"/>
            <a:ext cx="33623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800" dirty="0">
                <a:latin typeface="Open Sans"/>
                <a:ea typeface="Open Sans"/>
                <a:cs typeface="Open Sans"/>
                <a:sym typeface="Open Sans"/>
              </a:rPr>
              <a:t>Questions ?</a:t>
            </a:r>
            <a:endParaRPr sz="3800"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F37D6DA3-3AAE-3921-96D0-A7AE43BF9C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5" y="1298365"/>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714374" y="2542477"/>
            <a:ext cx="10091157" cy="1613422"/>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1800"/>
              <a:buNone/>
            </a:pPr>
            <a:r>
              <a:rPr lang="en-U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Spark Program Update Report (SPUR)</a:t>
            </a:r>
            <a:endParaRPr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61CDB0-D768-AA0A-25BE-82D36FE25759}"/>
              </a:ext>
            </a:extLst>
          </p:cNvPr>
          <p:cNvSpPr>
            <a:spLocks noGrp="1"/>
          </p:cNvSpPr>
          <p:nvPr>
            <p:ph type="title"/>
          </p:nvPr>
        </p:nvSpPr>
        <p:spPr/>
        <p:txBody>
          <a:bodyPr/>
          <a:lstStyle/>
          <a:p>
            <a:r>
              <a:rPr lang="en-US" dirty="0">
                <a:latin typeface="Open Sans" panose="020B0606030504020204" pitchFamily="34" charset="0"/>
                <a:ea typeface="Open Sans" panose="020B0606030504020204" pitchFamily="34" charset="0"/>
                <a:cs typeface="Open Sans" panose="020B0606030504020204" pitchFamily="34" charset="0"/>
              </a:rPr>
              <a:t>Why Fill Out a SPUR?</a:t>
            </a:r>
          </a:p>
        </p:txBody>
      </p:sp>
      <p:sp>
        <p:nvSpPr>
          <p:cNvPr id="5" name="Text Placeholder 4">
            <a:extLst>
              <a:ext uri="{FF2B5EF4-FFF2-40B4-BE49-F238E27FC236}">
                <a16:creationId xmlns:a16="http://schemas.microsoft.com/office/drawing/2014/main" id="{B6FC953E-F5B9-222C-A018-7142A77DD89C}"/>
              </a:ext>
            </a:extLst>
          </p:cNvPr>
          <p:cNvSpPr>
            <a:spLocks noGrp="1"/>
          </p:cNvSpPr>
          <p:nvPr>
            <p:ph type="body" idx="1"/>
          </p:nvPr>
        </p:nvSpPr>
        <p:spPr>
          <a:xfrm>
            <a:off x="838199" y="1691004"/>
            <a:ext cx="10182101" cy="4203996"/>
          </a:xfrm>
        </p:spPr>
        <p:txBody>
          <a:bodyPr/>
          <a:lstStyle/>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Update program information</a:t>
            </a:r>
          </a:p>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Rating renewal / Updated certificate </a:t>
            </a:r>
          </a:p>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Rating reinstatement after revocation</a:t>
            </a:r>
          </a:p>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Request replacement of portfolio</a:t>
            </a:r>
          </a:p>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Request a rating transfer due to a license change</a:t>
            </a:r>
          </a:p>
          <a:p>
            <a:pPr marL="742950" indent="-514350">
              <a:lnSpc>
                <a:spcPct val="100000"/>
              </a:lnSpc>
              <a:buFont typeface="+mj-lt"/>
              <a:buAutoNum type="arabicPeriod"/>
            </a:pPr>
            <a:r>
              <a:rPr lang="en-US" sz="2400" dirty="0">
                <a:latin typeface="Open Sans" panose="020B0606030504020204" pitchFamily="34" charset="0"/>
                <a:ea typeface="Open Sans" panose="020B0606030504020204" pitchFamily="34" charset="0"/>
                <a:cs typeface="Open Sans" panose="020B0606030504020204" pitchFamily="34" charset="0"/>
              </a:rPr>
              <a:t>Participating in a rating maintenance</a:t>
            </a:r>
          </a:p>
          <a:p>
            <a:pPr marL="228600" indent="0">
              <a:lnSpc>
                <a:spcPct val="100000"/>
              </a:lnSpc>
            </a:pPr>
            <a:r>
              <a:rPr lang="en-US" sz="2000" i="1" dirty="0">
                <a:latin typeface="Open Sans" panose="020B0606030504020204" pitchFamily="34" charset="0"/>
                <a:ea typeface="Open Sans" panose="020B0606030504020204" pitchFamily="34" charset="0"/>
                <a:cs typeface="Open Sans" panose="020B0606030504020204" pitchFamily="34" charset="0"/>
              </a:rPr>
              <a:t>*SPUR links can be found at oregonspark.org on Current Participants page</a:t>
            </a:r>
          </a:p>
        </p:txBody>
      </p:sp>
    </p:spTree>
    <p:extLst>
      <p:ext uri="{BB962C8B-B14F-4D97-AF65-F5344CB8AC3E}">
        <p14:creationId xmlns:p14="http://schemas.microsoft.com/office/powerpoint/2010/main" val="1947943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714375" y="2847066"/>
            <a:ext cx="8686800" cy="1163868"/>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SzPts val="1800"/>
              <a:buNone/>
            </a:pPr>
            <a:r>
              <a:rPr lang="en-US"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Ready to get started?</a:t>
            </a:r>
            <a:endParaRPr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27431257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2"/>
          <p:cNvSpPr txBox="1">
            <a:spLocks noGrp="1"/>
          </p:cNvSpPr>
          <p:nvPr>
            <p:ph type="title"/>
          </p:nvPr>
        </p:nvSpPr>
        <p:spPr>
          <a:xfrm>
            <a:off x="791278" y="418388"/>
            <a:ext cx="6613374" cy="653629"/>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Available Resources </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2" name="Google Shape;532;p22"/>
          <p:cNvSpPr txBox="1"/>
          <p:nvPr/>
        </p:nvSpPr>
        <p:spPr>
          <a:xfrm>
            <a:off x="1079848" y="1456555"/>
            <a:ext cx="8519100"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rPr>
              <a:t>Quality Improvement &amp; additional materials:</a:t>
            </a:r>
            <a:endParaRPr sz="1400" b="0"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Quality Improvement Specialist (QIS) at local CCR&amp;R</a:t>
            </a:r>
            <a:endParaRPr sz="1400" b="0" i="0" u="none" strike="noStrike" cap="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Oregon QRIS Resources Websit</a:t>
            </a:r>
            <a:r>
              <a:rPr lang="en-US"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e: </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hlinkClick r:id="rId3">
                  <a:extLst>
                    <a:ext uri="{A12FA001-AC4F-418D-AE19-62706E023703}">
                      <ahyp:hlinkClr xmlns:ahyp="http://schemas.microsoft.com/office/drawing/2018/hyperlinkcolor" val="tx"/>
                    </a:ext>
                  </a:extLst>
                </a:hlinkClick>
              </a:rPr>
              <a:t>www.OregonQRISResources.org</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 </a:t>
            </a:r>
            <a:endParaRPr sz="14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17145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533" name="Google Shape;533;p22"/>
          <p:cNvSpPr txBox="1"/>
          <p:nvPr/>
        </p:nvSpPr>
        <p:spPr>
          <a:xfrm>
            <a:off x="1079848" y="3284125"/>
            <a:ext cx="9054751" cy="28315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Portfolio, Financial &amp; General Spark Information:</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Quality Improvement Specialist (QIS) at local CCR&amp;R or Hub</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The Research Institute:</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Spark Helpline: 1-877-768-8290</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Email: </a:t>
            </a:r>
            <a:r>
              <a:rPr lang="en-US" sz="2000" u="sng"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a:t>
            </a:r>
            <a:r>
              <a:rPr lang="en-US" sz="2000" b="0" i="0" u="sng"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hlinkClick r:id="rId4">
                  <a:extLst>
                    <a:ext uri="{A12FA001-AC4F-418D-AE19-62706E023703}">
                      <ahyp:hlinkClr xmlns:ahyp="http://schemas.microsoft.com/office/drawing/2018/hyperlinkcolor" val="tx"/>
                    </a:ext>
                  </a:extLst>
                </a:hlinkClick>
              </a:rPr>
              <a:t>@wou.edu</a:t>
            </a:r>
            <a:endParaRPr sz="2000" b="0" i="0" u="none"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Website: </a:t>
            </a:r>
            <a:r>
              <a:rPr lang="en-US" sz="2000" b="0" i="0" u="sng"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oregonspark.org</a:t>
            </a:r>
            <a:endParaRPr sz="1800" b="0" i="0" u="none"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2" name="Group 1">
            <a:extLst>
              <a:ext uri="{FF2B5EF4-FFF2-40B4-BE49-F238E27FC236}">
                <a16:creationId xmlns:a16="http://schemas.microsoft.com/office/drawing/2014/main" id="{E57EA5AA-F21D-E7E8-EEEB-9FD7BA67CD6D}"/>
              </a:ext>
            </a:extLst>
          </p:cNvPr>
          <p:cNvGrpSpPr/>
          <p:nvPr/>
        </p:nvGrpSpPr>
        <p:grpSpPr>
          <a:xfrm>
            <a:off x="1913771" y="4699877"/>
            <a:ext cx="397982" cy="1344403"/>
            <a:chOff x="1913771" y="4699877"/>
            <a:chExt cx="397982" cy="1344403"/>
          </a:xfrm>
        </p:grpSpPr>
        <p:pic>
          <p:nvPicPr>
            <p:cNvPr id="534" name="Google Shape;534;p22" descr="Image result for phone image"/>
            <p:cNvPicPr preferRelativeResize="0"/>
            <p:nvPr/>
          </p:nvPicPr>
          <p:blipFill rotWithShape="1">
            <a:blip r:embed="rId5">
              <a:alphaModFix/>
            </a:blip>
            <a:srcRect/>
            <a:stretch/>
          </p:blipFill>
          <p:spPr>
            <a:xfrm>
              <a:off x="1913771" y="4699877"/>
              <a:ext cx="397982" cy="414261"/>
            </a:xfrm>
            <a:prstGeom prst="rect">
              <a:avLst/>
            </a:prstGeom>
            <a:noFill/>
            <a:ln>
              <a:noFill/>
            </a:ln>
          </p:spPr>
        </p:pic>
        <p:pic>
          <p:nvPicPr>
            <p:cNvPr id="535" name="Google Shape;535;p22" descr="Image result for email logo"/>
            <p:cNvPicPr preferRelativeResize="0"/>
            <p:nvPr/>
          </p:nvPicPr>
          <p:blipFill rotWithShape="1">
            <a:blip r:embed="rId6">
              <a:alphaModFix/>
            </a:blip>
            <a:srcRect/>
            <a:stretch/>
          </p:blipFill>
          <p:spPr>
            <a:xfrm>
              <a:off x="1913771" y="5185487"/>
              <a:ext cx="397982" cy="397982"/>
            </a:xfrm>
            <a:prstGeom prst="rect">
              <a:avLst/>
            </a:prstGeom>
            <a:noFill/>
            <a:ln>
              <a:noFill/>
            </a:ln>
          </p:spPr>
        </p:pic>
        <p:pic>
          <p:nvPicPr>
            <p:cNvPr id="536" name="Google Shape;536;p22" descr="Related image"/>
            <p:cNvPicPr preferRelativeResize="0"/>
            <p:nvPr/>
          </p:nvPicPr>
          <p:blipFill rotWithShape="1">
            <a:blip r:embed="rId7">
              <a:alphaModFix/>
            </a:blip>
            <a:srcRect/>
            <a:stretch/>
          </p:blipFill>
          <p:spPr>
            <a:xfrm>
              <a:off x="1918031" y="5654818"/>
              <a:ext cx="389462" cy="389462"/>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48"/>
          <p:cNvSpPr txBox="1">
            <a:spLocks noGrp="1"/>
          </p:cNvSpPr>
          <p:nvPr>
            <p:ph type="title"/>
          </p:nvPr>
        </p:nvSpPr>
        <p:spPr>
          <a:xfrm>
            <a:off x="2852737" y="492576"/>
            <a:ext cx="64865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Questions and Comments</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050" name="Picture 2" descr="Questions Comments Images – Browse 29,200 Stock Photos, Vectors, and Video  | Adobe Stock">
            <a:extLst>
              <a:ext uri="{FF2B5EF4-FFF2-40B4-BE49-F238E27FC236}">
                <a16:creationId xmlns:a16="http://schemas.microsoft.com/office/drawing/2014/main" id="{5E4C13E2-72AE-216F-40E1-EAABD7A65A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1499" y="1818456"/>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49"/>
          <p:cNvSpPr txBox="1">
            <a:spLocks noGrp="1"/>
          </p:cNvSpPr>
          <p:nvPr>
            <p:ph type="title"/>
          </p:nvPr>
        </p:nvSpPr>
        <p:spPr>
          <a:xfrm>
            <a:off x="838200" y="365124"/>
            <a:ext cx="3810000" cy="132588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Final Thoughts</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48" name="Google Shape;548;p49"/>
          <p:cNvSpPr txBox="1">
            <a:spLocks noGrp="1"/>
          </p:cNvSpPr>
          <p:nvPr>
            <p:ph type="body" idx="4294967295"/>
          </p:nvPr>
        </p:nvSpPr>
        <p:spPr>
          <a:xfrm>
            <a:off x="838200" y="1691004"/>
            <a:ext cx="8061960" cy="3070225"/>
          </a:xfrm>
          <a:prstGeom prst="rect">
            <a:avLst/>
          </a:prstGeom>
          <a:noFill/>
          <a:ln>
            <a:noFill/>
          </a:ln>
        </p:spPr>
        <p:txBody>
          <a:bodyPr spcFirstLastPara="1" wrap="square" lIns="91425" tIns="45700" rIns="91425" bIns="45700" anchor="t" anchorCtr="0">
            <a:noAutofit/>
          </a:bodyPr>
          <a:lstStyle/>
          <a:p>
            <a:pPr marL="228600" lvl="0" indent="0" algn="l" rtl="0">
              <a:lnSpc>
                <a:spcPct val="122222"/>
              </a:lnSpc>
              <a:spcBef>
                <a:spcPts val="1800"/>
              </a:spcBef>
              <a:spcAft>
                <a:spcPts val="0"/>
              </a:spcAft>
              <a:buClr>
                <a:schemeClr val="dk1"/>
              </a:buClr>
              <a:buSzPct val="80000"/>
            </a:pPr>
            <a:r>
              <a:rPr lang="en-US" sz="2400" dirty="0">
                <a:latin typeface="Open Sans" panose="020B0606030504020204" pitchFamily="34" charset="0"/>
                <a:ea typeface="Open Sans" panose="020B0606030504020204" pitchFamily="34" charset="0"/>
                <a:cs typeface="Open Sans" panose="020B0606030504020204" pitchFamily="34" charset="0"/>
              </a:rPr>
              <a:t>Thank you for joining us!</a:t>
            </a:r>
          </a:p>
          <a:p>
            <a:pPr marL="1143000" lvl="1" indent="-457200">
              <a:lnSpc>
                <a:spcPct val="122222"/>
              </a:lnSpc>
              <a:buSzPct val="8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ORO credit will be given</a:t>
            </a:r>
            <a:endParaRPr sz="24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22222"/>
              </a:lnSpc>
              <a:buSzPct val="8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Please complete an evaluation</a:t>
            </a:r>
            <a:endParaRPr sz="24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22222"/>
              </a:lnSpc>
              <a:buSzPct val="80000"/>
              <a:buFont typeface="Wingdings" panose="05000000000000000000" pitchFamily="2" charset="2"/>
              <a:buChar char="q"/>
            </a:pPr>
            <a:r>
              <a:rPr lang="en-US" sz="2400" dirty="0">
                <a:latin typeface="Open Sans" panose="020B0606030504020204" pitchFamily="34" charset="0"/>
                <a:ea typeface="Open Sans" panose="020B0606030504020204" pitchFamily="34" charset="0"/>
                <a:cs typeface="Open Sans" panose="020B0606030504020204" pitchFamily="34" charset="0"/>
              </a:rPr>
              <a:t>Type your name in the chat box</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24"/>
          <p:cNvSpPr txBox="1">
            <a:spLocks noGrp="1"/>
          </p:cNvSpPr>
          <p:nvPr>
            <p:ph type="title"/>
          </p:nvPr>
        </p:nvSpPr>
        <p:spPr>
          <a:xfrm>
            <a:off x="1752600" y="2141307"/>
            <a:ext cx="8686800" cy="1287693"/>
          </a:xfrm>
          <a:prstGeom prst="rect">
            <a:avLst/>
          </a:prstGeom>
          <a:noFill/>
          <a:ln>
            <a:noFill/>
          </a:ln>
        </p:spPr>
        <p:txBody>
          <a:bodyPr spcFirstLastPara="1" wrap="square" lIns="91425" tIns="45700" rIns="91425" bIns="45700" anchor="b" anchorCtr="0">
            <a:noAutofit/>
          </a:bodyPr>
          <a:lstStyle/>
          <a:p>
            <a:pPr marL="0" marR="0" lvl="0" indent="0" algn="ctr" rtl="0">
              <a:lnSpc>
                <a:spcPct val="75000"/>
              </a:lnSpc>
              <a:spcBef>
                <a:spcPts val="0"/>
              </a:spcBef>
              <a:spcAft>
                <a:spcPts val="0"/>
              </a:spcAft>
              <a:buClr>
                <a:schemeClr val="dk1"/>
              </a:buClr>
              <a:buSzPts val="8000"/>
              <a:buFont typeface="Arial Black"/>
              <a:buNone/>
            </a:pPr>
            <a:r>
              <a:rPr lang="en-US" sz="6600" b="0" i="0" u="none" strike="noStrike" cap="none" dirty="0">
                <a:solidFill>
                  <a:schemeClr val="dk1"/>
                </a:solidFill>
                <a:latin typeface="Open Sans SemiBold" panose="020B0706030804020204" pitchFamily="34" charset="0"/>
                <a:ea typeface="Open Sans SemiBold" panose="020B0706030804020204" pitchFamily="34" charset="0"/>
                <a:cs typeface="Open Sans SemiBold" panose="020B0706030804020204" pitchFamily="34" charset="0"/>
                <a:sym typeface="Arial Black"/>
              </a:rPr>
              <a:t>Thank you!</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4533</TotalTime>
  <Words>4572</Words>
  <Application>Microsoft Office PowerPoint</Application>
  <PresentationFormat>Widescreen</PresentationFormat>
  <Paragraphs>560</Paragraphs>
  <Slides>53</Slides>
  <Notes>51</Notes>
  <HiddenSlides>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53</vt:i4>
      </vt:variant>
    </vt:vector>
  </HeadingPairs>
  <TitlesOfParts>
    <vt:vector size="64" baseType="lpstr">
      <vt:lpstr>Arial</vt:lpstr>
      <vt:lpstr>Calibri</vt:lpstr>
      <vt:lpstr>Open Sans ExtraBold</vt:lpstr>
      <vt:lpstr>Open Sans ExtraBold</vt:lpstr>
      <vt:lpstr>Wingdings</vt:lpstr>
      <vt:lpstr>Twentieth Century</vt:lpstr>
      <vt:lpstr>Open Sans SemiBold</vt:lpstr>
      <vt:lpstr>Noto Sans Symbols</vt:lpstr>
      <vt:lpstr>Arial Black</vt:lpstr>
      <vt:lpstr>Open Sans</vt:lpstr>
      <vt:lpstr>Spark Presentation Classic</vt:lpstr>
      <vt:lpstr>Introduction to Spark    CKC: Program Management, Set 1</vt:lpstr>
      <vt:lpstr>Welcome!</vt:lpstr>
      <vt:lpstr>Training Objectives</vt:lpstr>
      <vt:lpstr>The Purpose of Spark &amp;  The Benefits of Participation</vt:lpstr>
      <vt:lpstr>PowerPoint Presentation</vt:lpstr>
      <vt:lpstr>Coordinated System with Key Early Learning Partners</vt:lpstr>
      <vt:lpstr>Coordinated System with Key Early Learning Partners</vt:lpstr>
      <vt:lpstr>PowerPoint Presentation</vt:lpstr>
      <vt:lpstr>Purpose of Spark</vt:lpstr>
      <vt:lpstr>Who does Spark Support?</vt:lpstr>
      <vt:lpstr>Who can participate in Spark?</vt:lpstr>
      <vt:lpstr>Benefits of Participation </vt:lpstr>
      <vt:lpstr>Questions ?</vt:lpstr>
      <vt:lpstr>Resources &amp;  Financial Supports</vt:lpstr>
      <vt:lpstr>Available Resources</vt:lpstr>
      <vt:lpstr>Financial Supports</vt:lpstr>
      <vt:lpstr>Questions ?</vt:lpstr>
      <vt:lpstr>Spark Redesign &amp; Participation Pathways</vt:lpstr>
      <vt:lpstr>Spark Redesign</vt:lpstr>
      <vt:lpstr>What is Staying the Same?</vt:lpstr>
      <vt:lpstr>What has changed?</vt:lpstr>
      <vt:lpstr>The Spark Pathways</vt:lpstr>
      <vt:lpstr>Portfolio Pathway</vt:lpstr>
      <vt:lpstr>Spark Participation - Portfolio Pathway (ERDC listing required)</vt:lpstr>
      <vt:lpstr>PowerPoint Presentation</vt:lpstr>
      <vt:lpstr>PowerPoint Presentation</vt:lpstr>
      <vt:lpstr>Welcome Email – Portfolio Pathway </vt:lpstr>
      <vt:lpstr>PowerPoint Presentation</vt:lpstr>
      <vt:lpstr>PowerPoint Presentation</vt:lpstr>
      <vt:lpstr>Apply for Support Funds Portfolio Pathway</vt:lpstr>
      <vt:lpstr>The Spark Portfolio </vt:lpstr>
      <vt:lpstr>Rating Renewal</vt:lpstr>
      <vt:lpstr>Rating Renewal Options</vt:lpstr>
      <vt:lpstr>Questions ?</vt:lpstr>
      <vt:lpstr>QI Cycle Pathway</vt:lpstr>
      <vt:lpstr>PowerPoint Presentation</vt:lpstr>
      <vt:lpstr>PowerPoint Presentation</vt:lpstr>
      <vt:lpstr>PowerPoint Presentation</vt:lpstr>
      <vt:lpstr>Spark Participation Path for Non-ERDC listed</vt:lpstr>
      <vt:lpstr>Welcome Email – QI Cycle Pathway </vt:lpstr>
      <vt:lpstr>Quality Improvement Cycles</vt:lpstr>
      <vt:lpstr>QI Cycle Participation Form</vt:lpstr>
      <vt:lpstr>QI Cycle:   Goal Selection and Resources Document</vt:lpstr>
      <vt:lpstr>Apply for Support Funds –  QI Cycle Pathway</vt:lpstr>
      <vt:lpstr>QI Cycle:  Reflection Form</vt:lpstr>
      <vt:lpstr>Questions ?</vt:lpstr>
      <vt:lpstr>Spark Program Update Report (SPUR)</vt:lpstr>
      <vt:lpstr>Why Fill Out a SPUR?</vt:lpstr>
      <vt:lpstr>Ready to get started?</vt:lpstr>
      <vt:lpstr>Available Resources </vt:lpstr>
      <vt:lpstr>Questions and Comments</vt:lpstr>
      <vt:lpstr>Final Thoughts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Spark  Trainers name Training date CKC: Program Management, Set 1</dc:title>
  <dc:creator>Schuyler Crawford</dc:creator>
  <cp:lastModifiedBy>Marina Meaney</cp:lastModifiedBy>
  <cp:revision>60</cp:revision>
  <dcterms:created xsi:type="dcterms:W3CDTF">2016-12-06T01:06:34Z</dcterms:created>
  <dcterms:modified xsi:type="dcterms:W3CDTF">2024-11-19T21:23:06Z</dcterms:modified>
</cp:coreProperties>
</file>