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55"/>
  </p:notesMasterIdLst>
  <p:sldIdLst>
    <p:sldId id="256" r:id="rId2"/>
    <p:sldId id="294" r:id="rId3"/>
    <p:sldId id="257" r:id="rId4"/>
    <p:sldId id="258" r:id="rId5"/>
    <p:sldId id="259" r:id="rId6"/>
    <p:sldId id="260" r:id="rId7"/>
    <p:sldId id="319" r:id="rId8"/>
    <p:sldId id="320" r:id="rId9"/>
    <p:sldId id="292" r:id="rId10"/>
    <p:sldId id="264" r:id="rId11"/>
    <p:sldId id="266" r:id="rId12"/>
    <p:sldId id="267" r:id="rId13"/>
    <p:sldId id="269" r:id="rId14"/>
    <p:sldId id="270" r:id="rId15"/>
    <p:sldId id="271" r:id="rId16"/>
    <p:sldId id="272" r:id="rId17"/>
    <p:sldId id="273" r:id="rId18"/>
    <p:sldId id="321" r:id="rId19"/>
    <p:sldId id="304" r:id="rId20"/>
    <p:sldId id="306" r:id="rId21"/>
    <p:sldId id="305" r:id="rId22"/>
    <p:sldId id="285" r:id="rId23"/>
    <p:sldId id="322" r:id="rId24"/>
    <p:sldId id="310" r:id="rId25"/>
    <p:sldId id="323" r:id="rId26"/>
    <p:sldId id="340" r:id="rId27"/>
    <p:sldId id="326" r:id="rId28"/>
    <p:sldId id="276" r:id="rId29"/>
    <p:sldId id="277" r:id="rId30"/>
    <p:sldId id="312" r:id="rId31"/>
    <p:sldId id="313" r:id="rId32"/>
    <p:sldId id="329" r:id="rId33"/>
    <p:sldId id="330" r:id="rId34"/>
    <p:sldId id="308" r:id="rId35"/>
    <p:sldId id="331" r:id="rId36"/>
    <p:sldId id="335" r:id="rId37"/>
    <p:sldId id="341" r:id="rId38"/>
    <p:sldId id="337" r:id="rId39"/>
    <p:sldId id="314" r:id="rId40"/>
    <p:sldId id="338" r:id="rId41"/>
    <p:sldId id="315" r:id="rId42"/>
    <p:sldId id="316" r:id="rId43"/>
    <p:sldId id="317" r:id="rId44"/>
    <p:sldId id="333" r:id="rId45"/>
    <p:sldId id="332" r:id="rId46"/>
    <p:sldId id="318" r:id="rId47"/>
    <p:sldId id="339" r:id="rId48"/>
    <p:sldId id="325" r:id="rId49"/>
    <p:sldId id="284" r:id="rId50"/>
    <p:sldId id="287" r:id="rId51"/>
    <p:sldId id="288" r:id="rId52"/>
    <p:sldId id="289" r:id="rId53"/>
    <p:sldId id="290" r:id="rId54"/>
  </p:sldIdLst>
  <p:sldSz cx="12192000" cy="6858000"/>
  <p:notesSz cx="6858000" cy="9296400"/>
  <p:embeddedFontLst>
    <p:embeddedFont>
      <p:font typeface="Arial Black" panose="020B0A04020102020204" pitchFamily="34" charset="0"/>
      <p:regular r:id="rId56"/>
      <p:bold r:id="rId57"/>
    </p:embeddedFont>
    <p:embeddedFont>
      <p:font typeface="Open Sans" panose="020B0606030504020204" pitchFamily="34" charset="0"/>
      <p:regular r:id="rId58"/>
      <p:bold r:id="rId59"/>
      <p:italic r:id="rId60"/>
      <p:boldItalic r:id="rId61"/>
    </p:embeddedFont>
    <p:embeddedFont>
      <p:font typeface="Open Sans ExtraBold" panose="020B0906030804020204" pitchFamily="34" charset="0"/>
      <p:bold r:id="rId62"/>
      <p:boldItalic r:id="rId63"/>
    </p:embeddedFont>
    <p:embeddedFont>
      <p:font typeface="Open Sans ExtraBold" panose="020B0906030804020204" pitchFamily="34" charset="0"/>
      <p:bold r:id="rId62"/>
      <p:boldItalic r:id="rId63"/>
    </p:embeddedFont>
    <p:embeddedFont>
      <p:font typeface="Open Sans SemiBold" panose="020B0706030804020204" pitchFamily="34" charset="0"/>
      <p:bold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1" roundtripDataSignature="AMtx7mitawIRBl4rmy75dVUbaHsIBIOlP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uren S. Peterson" initials="" lastIdx="1" clrIdx="0"/>
  <p:cmAuthor id="1" name="Lauren S. Peterson" initials="LSP" lastIdx="1" clrIdx="1">
    <p:extLst>
      <p:ext uri="{19B8F6BF-5375-455C-9EA6-DF929625EA0E}">
        <p15:presenceInfo xmlns:p15="http://schemas.microsoft.com/office/powerpoint/2012/main" userId="S-1-5-21-2161550645-8252473-3133604535-9973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AC4BE"/>
    <a:srgbClr val="99CA3C"/>
    <a:srgbClr val="1191D0"/>
    <a:srgbClr val="F89E49"/>
    <a:srgbClr val="DC586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532" autoAdjust="0"/>
  </p:normalViewPr>
  <p:slideViewPr>
    <p:cSldViewPr snapToGrid="0">
      <p:cViewPr varScale="1">
        <p:scale>
          <a:sx n="91" d="100"/>
          <a:sy n="91" d="100"/>
        </p:scale>
        <p:origin x="1236"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8.fntdata"/><Relationship Id="rId7" Type="http://schemas.openxmlformats.org/officeDocument/2006/relationships/slide" Target="slides/slide6.xml"/><Relationship Id="rId71" Type="http://customschemas.google.com/relationships/presentationmetadata" Target="meta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74"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font" Target="fonts/font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7.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font" Target="fonts/font10.fntdata"/><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notesMaster" Target="notesMasters/notesMaster1.xml"/><Relationship Id="rId76"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A877241-A98D-46E9-978E-385235DC6217}" type="doc">
      <dgm:prSet loTypeId="urn:diagrams.loki3.com/TabbedArc+Icon" loCatId="relationship" qsTypeId="urn:microsoft.com/office/officeart/2005/8/quickstyle/simple2" qsCatId="simple" csTypeId="urn:microsoft.com/office/officeart/2005/8/colors/accent4_2" csCatId="accent4" phldr="1"/>
      <dgm:spPr/>
      <dgm:t>
        <a:bodyPr/>
        <a:lstStyle/>
        <a:p>
          <a:endParaRPr lang="en-US"/>
        </a:p>
      </dgm:t>
    </dgm:pt>
    <dgm:pt modelId="{4A8669B4-C310-4F40-A2CB-36AEE7E872C0}">
      <dgm:prSet phldrT="[Text]" custT="1"/>
      <dgm:spPr/>
      <dgm:t>
        <a:bodyPr/>
        <a:lstStyle/>
        <a:p>
          <a:r>
            <a:rPr lang="en-US" sz="1400" b="1" dirty="0"/>
            <a:t>211 Info: Parent referrals</a:t>
          </a:r>
        </a:p>
      </dgm:t>
    </dgm:pt>
    <dgm:pt modelId="{2A7DCA64-CC22-4954-BFA6-841192823CAC}" type="parTrans" cxnId="{9D656B63-4481-4056-A40A-076224C8814F}">
      <dgm:prSet/>
      <dgm:spPr/>
      <dgm:t>
        <a:bodyPr/>
        <a:lstStyle/>
        <a:p>
          <a:endParaRPr lang="en-US" sz="1300" b="1"/>
        </a:p>
      </dgm:t>
    </dgm:pt>
    <dgm:pt modelId="{22FF495A-DAE6-428E-A72E-08CCAA65AE07}" type="sibTrans" cxnId="{9D656B63-4481-4056-A40A-076224C8814F}">
      <dgm:prSet/>
      <dgm:spPr/>
      <dgm:t>
        <a:bodyPr/>
        <a:lstStyle/>
        <a:p>
          <a:endParaRPr lang="en-US" sz="1300" b="1"/>
        </a:p>
      </dgm:t>
    </dgm:pt>
    <dgm:pt modelId="{6F83E962-9115-48B9-9395-9F216EC6B1BF}">
      <dgm:prSet phldrT="[Text]" custT="1"/>
      <dgm:spPr/>
      <dgm:t>
        <a:bodyPr/>
        <a:lstStyle/>
        <a:p>
          <a:r>
            <a:rPr lang="en-US" sz="1400" b="1" dirty="0"/>
            <a:t>Head Start, Preschool Promise, OPK</a:t>
          </a:r>
        </a:p>
      </dgm:t>
    </dgm:pt>
    <dgm:pt modelId="{42159858-1148-4DF5-936A-6D5C060E823E}" type="parTrans" cxnId="{490B7855-8081-4C45-83C7-0A004E7B123E}">
      <dgm:prSet/>
      <dgm:spPr/>
      <dgm:t>
        <a:bodyPr/>
        <a:lstStyle/>
        <a:p>
          <a:endParaRPr lang="en-US" sz="1300" b="1"/>
        </a:p>
      </dgm:t>
    </dgm:pt>
    <dgm:pt modelId="{5CFB0A7D-CB24-4DD3-A1C1-2FFCF9D80C15}" type="sibTrans" cxnId="{490B7855-8081-4C45-83C7-0A004E7B123E}">
      <dgm:prSet/>
      <dgm:spPr/>
      <dgm:t>
        <a:bodyPr/>
        <a:lstStyle/>
        <a:p>
          <a:endParaRPr lang="en-US" sz="1300" b="1"/>
        </a:p>
      </dgm:t>
    </dgm:pt>
    <dgm:pt modelId="{F387FCEF-E78D-4245-9EBE-1108C7723DDB}">
      <dgm:prSet phldrT="[Text]" custT="1"/>
      <dgm:spPr/>
      <dgm:t>
        <a:bodyPr/>
        <a:lstStyle/>
        <a:p>
          <a:r>
            <a:rPr lang="en-US" sz="1400" b="1" dirty="0"/>
            <a:t>Culturally specific CBOs</a:t>
          </a:r>
        </a:p>
      </dgm:t>
    </dgm:pt>
    <dgm:pt modelId="{0509BF77-9DBB-4BA5-8D69-B8863B37F09C}" type="parTrans" cxnId="{31FF499C-4CE6-423A-AAFE-32C8894B541E}">
      <dgm:prSet/>
      <dgm:spPr/>
      <dgm:t>
        <a:bodyPr/>
        <a:lstStyle/>
        <a:p>
          <a:endParaRPr lang="en-US" sz="1300" b="1"/>
        </a:p>
      </dgm:t>
    </dgm:pt>
    <dgm:pt modelId="{F4E7AF30-DDD4-4721-8F71-60EBAEBB1314}" type="sibTrans" cxnId="{31FF499C-4CE6-423A-AAFE-32C8894B541E}">
      <dgm:prSet/>
      <dgm:spPr/>
      <dgm:t>
        <a:bodyPr/>
        <a:lstStyle/>
        <a:p>
          <a:endParaRPr lang="en-US" sz="1300" b="1"/>
        </a:p>
      </dgm:t>
    </dgm:pt>
    <dgm:pt modelId="{331164C3-61D9-42F6-8482-776BEBF7F40F}">
      <dgm:prSet phldrT="[Text]" custT="1"/>
      <dgm:spPr/>
      <dgm:t>
        <a:bodyPr/>
        <a:lstStyle/>
        <a:p>
          <a:r>
            <a:rPr lang="en-US" sz="1400" b="1" dirty="0"/>
            <a:t>ERDC</a:t>
          </a:r>
        </a:p>
      </dgm:t>
    </dgm:pt>
    <dgm:pt modelId="{F9641B55-0802-4E29-87DC-47B7DA29FABD}" type="parTrans" cxnId="{0739317E-AC1C-485B-AEB6-C2F806C240E1}">
      <dgm:prSet/>
      <dgm:spPr/>
      <dgm:t>
        <a:bodyPr/>
        <a:lstStyle/>
        <a:p>
          <a:endParaRPr lang="en-US" sz="1300" b="1"/>
        </a:p>
      </dgm:t>
    </dgm:pt>
    <dgm:pt modelId="{EB4B995C-640E-4DA0-9ED0-354B583EE0AB}" type="sibTrans" cxnId="{0739317E-AC1C-485B-AEB6-C2F806C240E1}">
      <dgm:prSet/>
      <dgm:spPr/>
      <dgm:t>
        <a:bodyPr/>
        <a:lstStyle/>
        <a:p>
          <a:endParaRPr lang="en-US" sz="1300" b="1"/>
        </a:p>
      </dgm:t>
    </dgm:pt>
    <dgm:pt modelId="{7ED46FB1-2BAA-4509-8FFC-702BB76323D0}">
      <dgm:prSet phldrT="[Text]" custT="1"/>
      <dgm:spPr/>
      <dgm:t>
        <a:bodyPr/>
        <a:lstStyle/>
        <a:p>
          <a:r>
            <a:rPr lang="en-US" sz="1400" b="1" dirty="0"/>
            <a:t>Infant &amp; Toddler Initiative</a:t>
          </a:r>
        </a:p>
      </dgm:t>
    </dgm:pt>
    <dgm:pt modelId="{E11931F1-5DCC-4392-96B1-A9CCA393F547}" type="parTrans" cxnId="{5029D779-D1FD-4E72-86D5-9AE716785E88}">
      <dgm:prSet/>
      <dgm:spPr/>
      <dgm:t>
        <a:bodyPr/>
        <a:lstStyle/>
        <a:p>
          <a:endParaRPr lang="en-US" sz="1300" b="1"/>
        </a:p>
      </dgm:t>
    </dgm:pt>
    <dgm:pt modelId="{87CE7E21-5246-4D29-9031-C84D84E4B866}" type="sibTrans" cxnId="{5029D779-D1FD-4E72-86D5-9AE716785E88}">
      <dgm:prSet/>
      <dgm:spPr/>
      <dgm:t>
        <a:bodyPr/>
        <a:lstStyle/>
        <a:p>
          <a:endParaRPr lang="en-US" sz="1300" b="1"/>
        </a:p>
      </dgm:t>
    </dgm:pt>
    <dgm:pt modelId="{D639F390-4F6A-4732-9960-AEB30B3CC46F}">
      <dgm:prSet phldrT="[Text]" custT="1"/>
      <dgm:spPr/>
      <dgm:t>
        <a:bodyPr/>
        <a:lstStyle/>
        <a:p>
          <a:r>
            <a:rPr lang="en-US" sz="1400" b="1" dirty="0"/>
            <a:t>Hubs</a:t>
          </a:r>
        </a:p>
      </dgm:t>
    </dgm:pt>
    <dgm:pt modelId="{8321D58F-8448-40C1-A0A6-EB24E53254AE}" type="parTrans" cxnId="{276EF60F-AE2E-430F-9BAB-01C1C6B2F9E0}">
      <dgm:prSet/>
      <dgm:spPr/>
      <dgm:t>
        <a:bodyPr/>
        <a:lstStyle/>
        <a:p>
          <a:endParaRPr lang="en-US" sz="1300" b="1"/>
        </a:p>
      </dgm:t>
    </dgm:pt>
    <dgm:pt modelId="{90736F43-67AE-4D80-9D4C-EC6F89DC0ECC}" type="sibTrans" cxnId="{276EF60F-AE2E-430F-9BAB-01C1C6B2F9E0}">
      <dgm:prSet/>
      <dgm:spPr/>
      <dgm:t>
        <a:bodyPr/>
        <a:lstStyle/>
        <a:p>
          <a:endParaRPr lang="en-US" sz="1300" b="1"/>
        </a:p>
      </dgm:t>
    </dgm:pt>
    <dgm:pt modelId="{B1F58353-909C-4191-93DB-4782DE887BD4}">
      <dgm:prSet phldrT="[Text]" custT="1"/>
      <dgm:spPr/>
      <dgm:t>
        <a:bodyPr/>
        <a:lstStyle/>
        <a:p>
          <a:r>
            <a:rPr lang="en-US" sz="1400" b="1" dirty="0"/>
            <a:t>Early educators</a:t>
          </a:r>
        </a:p>
      </dgm:t>
    </dgm:pt>
    <dgm:pt modelId="{9FB992F9-0843-4F13-A02E-577DD73DAB09}" type="parTrans" cxnId="{EC25DE99-53E0-4D1A-B23A-4436FE20B90F}">
      <dgm:prSet/>
      <dgm:spPr/>
      <dgm:t>
        <a:bodyPr/>
        <a:lstStyle/>
        <a:p>
          <a:endParaRPr lang="en-US" sz="1300" b="1"/>
        </a:p>
      </dgm:t>
    </dgm:pt>
    <dgm:pt modelId="{622D38E7-EEF9-40B5-862D-9A3965891332}" type="sibTrans" cxnId="{EC25DE99-53E0-4D1A-B23A-4436FE20B90F}">
      <dgm:prSet/>
      <dgm:spPr/>
      <dgm:t>
        <a:bodyPr/>
        <a:lstStyle/>
        <a:p>
          <a:endParaRPr lang="en-US" sz="1300" b="1"/>
        </a:p>
      </dgm:t>
    </dgm:pt>
    <dgm:pt modelId="{04296993-8688-460D-8CB3-90219E6C4D61}">
      <dgm:prSet phldrT="[Text]" custT="1"/>
      <dgm:spPr/>
      <dgm:t>
        <a:bodyPr/>
        <a:lstStyle/>
        <a:p>
          <a:r>
            <a:rPr lang="en-US" sz="1400" b="1" dirty="0"/>
            <a:t>Families</a:t>
          </a:r>
        </a:p>
      </dgm:t>
    </dgm:pt>
    <dgm:pt modelId="{6F7CC521-9DD6-4181-94FF-D6C6D933ABDF}" type="parTrans" cxnId="{1784A3FF-0C55-4E67-8FB3-A6C5EB399F54}">
      <dgm:prSet/>
      <dgm:spPr/>
      <dgm:t>
        <a:bodyPr/>
        <a:lstStyle/>
        <a:p>
          <a:endParaRPr lang="en-US" sz="1300" b="1"/>
        </a:p>
      </dgm:t>
    </dgm:pt>
    <dgm:pt modelId="{F4CF6B3A-0895-4A91-9D03-5532EF7E2321}" type="sibTrans" cxnId="{1784A3FF-0C55-4E67-8FB3-A6C5EB399F54}">
      <dgm:prSet/>
      <dgm:spPr/>
      <dgm:t>
        <a:bodyPr/>
        <a:lstStyle/>
        <a:p>
          <a:endParaRPr lang="en-US" sz="1300" b="1"/>
        </a:p>
      </dgm:t>
    </dgm:pt>
    <dgm:pt modelId="{2A92599F-FEA4-46F4-9E9D-79FDE8E905A3}">
      <dgm:prSet phldrT="[Text]" custT="1"/>
      <dgm:spPr/>
      <dgm:t>
        <a:bodyPr/>
        <a:lstStyle/>
        <a:p>
          <a:r>
            <a:rPr lang="en-US" sz="1400" b="1" dirty="0"/>
            <a:t>Inclusive Partners</a:t>
          </a:r>
        </a:p>
      </dgm:t>
    </dgm:pt>
    <dgm:pt modelId="{F3177D11-8A48-4882-88A3-64B1F42889C9}" type="parTrans" cxnId="{8063CDEE-002B-457C-A1CB-2BE86CAE8C77}">
      <dgm:prSet/>
      <dgm:spPr/>
      <dgm:t>
        <a:bodyPr/>
        <a:lstStyle/>
        <a:p>
          <a:endParaRPr lang="en-US" sz="1300" b="1"/>
        </a:p>
      </dgm:t>
    </dgm:pt>
    <dgm:pt modelId="{B6EB0AE0-8C15-4909-BB49-486673E4DE12}" type="sibTrans" cxnId="{8063CDEE-002B-457C-A1CB-2BE86CAE8C77}">
      <dgm:prSet/>
      <dgm:spPr/>
      <dgm:t>
        <a:bodyPr/>
        <a:lstStyle/>
        <a:p>
          <a:endParaRPr lang="en-US" sz="1300" b="1"/>
        </a:p>
      </dgm:t>
    </dgm:pt>
    <dgm:pt modelId="{3E530919-6036-4E32-AC85-9727E6F01575}" type="pres">
      <dgm:prSet presAssocID="{BA877241-A98D-46E9-978E-385235DC6217}" presName="Name0" presStyleCnt="0">
        <dgm:presLayoutVars>
          <dgm:dir/>
          <dgm:resizeHandles val="exact"/>
        </dgm:presLayoutVars>
      </dgm:prSet>
      <dgm:spPr/>
    </dgm:pt>
    <dgm:pt modelId="{98CDCA13-664D-418D-812E-652C522DBBF6}" type="pres">
      <dgm:prSet presAssocID="{4A8669B4-C310-4F40-A2CB-36AEE7E872C0}" presName="twoplus" presStyleLbl="node1" presStyleIdx="0" presStyleCnt="9" custScaleX="113463" custScaleY="137153">
        <dgm:presLayoutVars>
          <dgm:bulletEnabled val="1"/>
        </dgm:presLayoutVars>
      </dgm:prSet>
      <dgm:spPr/>
    </dgm:pt>
    <dgm:pt modelId="{FD54D556-0768-41BB-8BD3-DB7E429FCF32}" type="pres">
      <dgm:prSet presAssocID="{7ED46FB1-2BAA-4509-8FFC-702BB76323D0}" presName="twoplus" presStyleLbl="node1" presStyleIdx="1" presStyleCnt="9" custScaleX="113463" custScaleY="137153">
        <dgm:presLayoutVars>
          <dgm:bulletEnabled val="1"/>
        </dgm:presLayoutVars>
      </dgm:prSet>
      <dgm:spPr/>
    </dgm:pt>
    <dgm:pt modelId="{41E4EA9D-9673-4FD9-B9CD-498DBDD63465}" type="pres">
      <dgm:prSet presAssocID="{D639F390-4F6A-4732-9960-AEB30B3CC46F}" presName="twoplus" presStyleLbl="node1" presStyleIdx="2" presStyleCnt="9" custScaleX="113463" custScaleY="137153">
        <dgm:presLayoutVars>
          <dgm:bulletEnabled val="1"/>
        </dgm:presLayoutVars>
      </dgm:prSet>
      <dgm:spPr/>
    </dgm:pt>
    <dgm:pt modelId="{EC132290-4D57-4AA3-B8D1-11E8D926AFFF}" type="pres">
      <dgm:prSet presAssocID="{B1F58353-909C-4191-93DB-4782DE887BD4}" presName="twoplus" presStyleLbl="node1" presStyleIdx="3" presStyleCnt="9" custScaleX="113463" custScaleY="137153">
        <dgm:presLayoutVars>
          <dgm:bulletEnabled val="1"/>
        </dgm:presLayoutVars>
      </dgm:prSet>
      <dgm:spPr/>
    </dgm:pt>
    <dgm:pt modelId="{C44AE973-BE30-4F92-8CAD-CA48710B5E05}" type="pres">
      <dgm:prSet presAssocID="{04296993-8688-460D-8CB3-90219E6C4D61}" presName="twoplus" presStyleLbl="node1" presStyleIdx="4" presStyleCnt="9" custScaleX="113463" custScaleY="137153">
        <dgm:presLayoutVars>
          <dgm:bulletEnabled val="1"/>
        </dgm:presLayoutVars>
      </dgm:prSet>
      <dgm:spPr/>
    </dgm:pt>
    <dgm:pt modelId="{355D7D59-27CC-4CED-AEFE-B271406E6A82}" type="pres">
      <dgm:prSet presAssocID="{6F83E962-9115-48B9-9395-9F216EC6B1BF}" presName="twoplus" presStyleLbl="node1" presStyleIdx="5" presStyleCnt="9" custScaleX="113463" custScaleY="137153">
        <dgm:presLayoutVars>
          <dgm:bulletEnabled val="1"/>
        </dgm:presLayoutVars>
      </dgm:prSet>
      <dgm:spPr/>
    </dgm:pt>
    <dgm:pt modelId="{3CCFF76F-D10F-497F-82C0-19346F7AD7A3}" type="pres">
      <dgm:prSet presAssocID="{F387FCEF-E78D-4245-9EBE-1108C7723DDB}" presName="twoplus" presStyleLbl="node1" presStyleIdx="6" presStyleCnt="9" custScaleX="113463" custScaleY="137153">
        <dgm:presLayoutVars>
          <dgm:bulletEnabled val="1"/>
        </dgm:presLayoutVars>
      </dgm:prSet>
      <dgm:spPr/>
    </dgm:pt>
    <dgm:pt modelId="{7D14D2AF-646B-4C8F-B716-9D0FC61ACCAC}" type="pres">
      <dgm:prSet presAssocID="{331164C3-61D9-42F6-8482-776BEBF7F40F}" presName="twoplus" presStyleLbl="node1" presStyleIdx="7" presStyleCnt="9" custScaleX="113463" custScaleY="137153">
        <dgm:presLayoutVars>
          <dgm:bulletEnabled val="1"/>
        </dgm:presLayoutVars>
      </dgm:prSet>
      <dgm:spPr/>
    </dgm:pt>
    <dgm:pt modelId="{20D47755-8EBF-41A1-96D4-5BEEA9396F94}" type="pres">
      <dgm:prSet presAssocID="{2A92599F-FEA4-46F4-9E9D-79FDE8E905A3}" presName="twoplus" presStyleLbl="node1" presStyleIdx="8" presStyleCnt="9" custScaleX="113463" custScaleY="137153">
        <dgm:presLayoutVars>
          <dgm:bulletEnabled val="1"/>
        </dgm:presLayoutVars>
      </dgm:prSet>
      <dgm:spPr/>
    </dgm:pt>
  </dgm:ptLst>
  <dgm:cxnLst>
    <dgm:cxn modelId="{276EF60F-AE2E-430F-9BAB-01C1C6B2F9E0}" srcId="{BA877241-A98D-46E9-978E-385235DC6217}" destId="{D639F390-4F6A-4732-9960-AEB30B3CC46F}" srcOrd="2" destOrd="0" parTransId="{8321D58F-8448-40C1-A0A6-EB24E53254AE}" sibTransId="{90736F43-67AE-4D80-9D4C-EC6F89DC0ECC}"/>
    <dgm:cxn modelId="{DE2E4F18-68C6-4859-9A9F-89837EF697EA}" type="presOf" srcId="{2A92599F-FEA4-46F4-9E9D-79FDE8E905A3}" destId="{20D47755-8EBF-41A1-96D4-5BEEA9396F94}" srcOrd="0" destOrd="0" presId="urn:diagrams.loki3.com/TabbedArc+Icon"/>
    <dgm:cxn modelId="{F8C92720-915F-4B84-922F-535E80DD9215}" type="presOf" srcId="{4A8669B4-C310-4F40-A2CB-36AEE7E872C0}" destId="{98CDCA13-664D-418D-812E-652C522DBBF6}" srcOrd="0" destOrd="0" presId="urn:diagrams.loki3.com/TabbedArc+Icon"/>
    <dgm:cxn modelId="{C4346D31-98DB-4E2E-B4DD-1D62EDBFE492}" type="presOf" srcId="{04296993-8688-460D-8CB3-90219E6C4D61}" destId="{C44AE973-BE30-4F92-8CAD-CA48710B5E05}" srcOrd="0" destOrd="0" presId="urn:diagrams.loki3.com/TabbedArc+Icon"/>
    <dgm:cxn modelId="{9D656B63-4481-4056-A40A-076224C8814F}" srcId="{BA877241-A98D-46E9-978E-385235DC6217}" destId="{4A8669B4-C310-4F40-A2CB-36AEE7E872C0}" srcOrd="0" destOrd="0" parTransId="{2A7DCA64-CC22-4954-BFA6-841192823CAC}" sibTransId="{22FF495A-DAE6-428E-A72E-08CCAA65AE07}"/>
    <dgm:cxn modelId="{4496FD45-4C64-414F-A6D3-1012A04A1053}" type="presOf" srcId="{331164C3-61D9-42F6-8482-776BEBF7F40F}" destId="{7D14D2AF-646B-4C8F-B716-9D0FC61ACCAC}" srcOrd="0" destOrd="0" presId="urn:diagrams.loki3.com/TabbedArc+Icon"/>
    <dgm:cxn modelId="{490B7855-8081-4C45-83C7-0A004E7B123E}" srcId="{BA877241-A98D-46E9-978E-385235DC6217}" destId="{6F83E962-9115-48B9-9395-9F216EC6B1BF}" srcOrd="5" destOrd="0" parTransId="{42159858-1148-4DF5-936A-6D5C060E823E}" sibTransId="{5CFB0A7D-CB24-4DD3-A1C1-2FFCF9D80C15}"/>
    <dgm:cxn modelId="{5029D779-D1FD-4E72-86D5-9AE716785E88}" srcId="{BA877241-A98D-46E9-978E-385235DC6217}" destId="{7ED46FB1-2BAA-4509-8FFC-702BB76323D0}" srcOrd="1" destOrd="0" parTransId="{E11931F1-5DCC-4392-96B1-A9CCA393F547}" sibTransId="{87CE7E21-5246-4D29-9031-C84D84E4B866}"/>
    <dgm:cxn modelId="{0739317E-AC1C-485B-AEB6-C2F806C240E1}" srcId="{BA877241-A98D-46E9-978E-385235DC6217}" destId="{331164C3-61D9-42F6-8482-776BEBF7F40F}" srcOrd="7" destOrd="0" parTransId="{F9641B55-0802-4E29-87DC-47B7DA29FABD}" sibTransId="{EB4B995C-640E-4DA0-9ED0-354B583EE0AB}"/>
    <dgm:cxn modelId="{50ECC491-A796-4F60-BDE5-8A10B7A89065}" type="presOf" srcId="{F387FCEF-E78D-4245-9EBE-1108C7723DDB}" destId="{3CCFF76F-D10F-497F-82C0-19346F7AD7A3}" srcOrd="0" destOrd="0" presId="urn:diagrams.loki3.com/TabbedArc+Icon"/>
    <dgm:cxn modelId="{EC25DE99-53E0-4D1A-B23A-4436FE20B90F}" srcId="{BA877241-A98D-46E9-978E-385235DC6217}" destId="{B1F58353-909C-4191-93DB-4782DE887BD4}" srcOrd="3" destOrd="0" parTransId="{9FB992F9-0843-4F13-A02E-577DD73DAB09}" sibTransId="{622D38E7-EEF9-40B5-862D-9A3965891332}"/>
    <dgm:cxn modelId="{31FF499C-4CE6-423A-AAFE-32C8894B541E}" srcId="{BA877241-A98D-46E9-978E-385235DC6217}" destId="{F387FCEF-E78D-4245-9EBE-1108C7723DDB}" srcOrd="6" destOrd="0" parTransId="{0509BF77-9DBB-4BA5-8D69-B8863B37F09C}" sibTransId="{F4E7AF30-DDD4-4721-8F71-60EBAEBB1314}"/>
    <dgm:cxn modelId="{5B8607A2-E528-4CD4-BA5B-F98F5AE0A2AE}" type="presOf" srcId="{D639F390-4F6A-4732-9960-AEB30B3CC46F}" destId="{41E4EA9D-9673-4FD9-B9CD-498DBDD63465}" srcOrd="0" destOrd="0" presId="urn:diagrams.loki3.com/TabbedArc+Icon"/>
    <dgm:cxn modelId="{C7B0D1B3-BA97-4687-B5FF-764779028382}" type="presOf" srcId="{6F83E962-9115-48B9-9395-9F216EC6B1BF}" destId="{355D7D59-27CC-4CED-AEFE-B271406E6A82}" srcOrd="0" destOrd="0" presId="urn:diagrams.loki3.com/TabbedArc+Icon"/>
    <dgm:cxn modelId="{0C976AD3-BC9F-4F58-88C4-44A0A6736AF0}" type="presOf" srcId="{BA877241-A98D-46E9-978E-385235DC6217}" destId="{3E530919-6036-4E32-AC85-9727E6F01575}" srcOrd="0" destOrd="0" presId="urn:diagrams.loki3.com/TabbedArc+Icon"/>
    <dgm:cxn modelId="{6214FBE7-309F-400E-B832-EA182A0F50A0}" type="presOf" srcId="{B1F58353-909C-4191-93DB-4782DE887BD4}" destId="{EC132290-4D57-4AA3-B8D1-11E8D926AFFF}" srcOrd="0" destOrd="0" presId="urn:diagrams.loki3.com/TabbedArc+Icon"/>
    <dgm:cxn modelId="{8063CDEE-002B-457C-A1CB-2BE86CAE8C77}" srcId="{BA877241-A98D-46E9-978E-385235DC6217}" destId="{2A92599F-FEA4-46F4-9E9D-79FDE8E905A3}" srcOrd="8" destOrd="0" parTransId="{F3177D11-8A48-4882-88A3-64B1F42889C9}" sibTransId="{B6EB0AE0-8C15-4909-BB49-486673E4DE12}"/>
    <dgm:cxn modelId="{B9D519FA-371A-4EA1-B287-33EAC7D6D349}" type="presOf" srcId="{7ED46FB1-2BAA-4509-8FFC-702BB76323D0}" destId="{FD54D556-0768-41BB-8BD3-DB7E429FCF32}" srcOrd="0" destOrd="0" presId="urn:diagrams.loki3.com/TabbedArc+Icon"/>
    <dgm:cxn modelId="{1784A3FF-0C55-4E67-8FB3-A6C5EB399F54}" srcId="{BA877241-A98D-46E9-978E-385235DC6217}" destId="{04296993-8688-460D-8CB3-90219E6C4D61}" srcOrd="4" destOrd="0" parTransId="{6F7CC521-9DD6-4181-94FF-D6C6D933ABDF}" sibTransId="{F4CF6B3A-0895-4A91-9D03-5532EF7E2321}"/>
    <dgm:cxn modelId="{202E5226-FD69-4116-BC32-F963E20F06B0}" type="presParOf" srcId="{3E530919-6036-4E32-AC85-9727E6F01575}" destId="{98CDCA13-664D-418D-812E-652C522DBBF6}" srcOrd="0" destOrd="0" presId="urn:diagrams.loki3.com/TabbedArc+Icon"/>
    <dgm:cxn modelId="{E12FD1C9-50D5-43CE-ABCC-4B91D2E90F25}" type="presParOf" srcId="{3E530919-6036-4E32-AC85-9727E6F01575}" destId="{FD54D556-0768-41BB-8BD3-DB7E429FCF32}" srcOrd="1" destOrd="0" presId="urn:diagrams.loki3.com/TabbedArc+Icon"/>
    <dgm:cxn modelId="{58B21DA5-CDCC-4ED9-8D09-FE08E3264F70}" type="presParOf" srcId="{3E530919-6036-4E32-AC85-9727E6F01575}" destId="{41E4EA9D-9673-4FD9-B9CD-498DBDD63465}" srcOrd="2" destOrd="0" presId="urn:diagrams.loki3.com/TabbedArc+Icon"/>
    <dgm:cxn modelId="{26AA0F5A-3B5E-415E-9607-B1EBB46D4AFE}" type="presParOf" srcId="{3E530919-6036-4E32-AC85-9727E6F01575}" destId="{EC132290-4D57-4AA3-B8D1-11E8D926AFFF}" srcOrd="3" destOrd="0" presId="urn:diagrams.loki3.com/TabbedArc+Icon"/>
    <dgm:cxn modelId="{D23BA3D1-DFBE-48F3-A0F3-B8E8AB57444F}" type="presParOf" srcId="{3E530919-6036-4E32-AC85-9727E6F01575}" destId="{C44AE973-BE30-4F92-8CAD-CA48710B5E05}" srcOrd="4" destOrd="0" presId="urn:diagrams.loki3.com/TabbedArc+Icon"/>
    <dgm:cxn modelId="{1F389809-8F30-4FCE-B4D4-FECA44C01832}" type="presParOf" srcId="{3E530919-6036-4E32-AC85-9727E6F01575}" destId="{355D7D59-27CC-4CED-AEFE-B271406E6A82}" srcOrd="5" destOrd="0" presId="urn:diagrams.loki3.com/TabbedArc+Icon"/>
    <dgm:cxn modelId="{35700181-CCCD-4C30-885C-304C38049401}" type="presParOf" srcId="{3E530919-6036-4E32-AC85-9727E6F01575}" destId="{3CCFF76F-D10F-497F-82C0-19346F7AD7A3}" srcOrd="6" destOrd="0" presId="urn:diagrams.loki3.com/TabbedArc+Icon"/>
    <dgm:cxn modelId="{1E9A2F0C-1F6E-4335-8A14-1894EC7D4B7E}" type="presParOf" srcId="{3E530919-6036-4E32-AC85-9727E6F01575}" destId="{7D14D2AF-646B-4C8F-B716-9D0FC61ACCAC}" srcOrd="7" destOrd="0" presId="urn:diagrams.loki3.com/TabbedArc+Icon"/>
    <dgm:cxn modelId="{1FCA419C-56BE-4E8E-AEE3-85427A8A6DF5}" type="presParOf" srcId="{3E530919-6036-4E32-AC85-9727E6F01575}" destId="{20D47755-8EBF-41A1-96D4-5BEEA9396F94}" srcOrd="8" destOrd="0" presId="urn:diagrams.loki3.com/TabbedArc+Icon"/>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E951D64-832F-493C-B86F-7192FBDB0F9D}" type="doc">
      <dgm:prSet loTypeId="urn:microsoft.com/office/officeart/2005/8/layout/hierarchy2" loCatId="hierarchy" qsTypeId="urn:microsoft.com/office/officeart/2005/8/quickstyle/simple1" qsCatId="simple" csTypeId="urn:microsoft.com/office/officeart/2005/8/colors/colorful5" csCatId="colorful" phldr="1"/>
      <dgm:spPr/>
      <dgm:t>
        <a:bodyPr/>
        <a:lstStyle/>
        <a:p>
          <a:endParaRPr lang="en-US"/>
        </a:p>
      </dgm:t>
    </dgm:pt>
    <dgm:pt modelId="{ECAC2B9F-0CFC-49C7-B491-4AA588AF1CC5}">
      <dgm:prSet phldrT="[Text]" custT="1"/>
      <dgm:spPr>
        <a:solidFill>
          <a:schemeClr val="accent2"/>
        </a:solidFill>
      </dgm:spPr>
      <dgm:t>
        <a:bodyPr/>
        <a:lstStyle/>
        <a:p>
          <a:r>
            <a:rPr lang="ru-RU" sz="4400" dirty="0">
              <a:latin typeface="Open Sans" panose="020B0606030504020204" pitchFamily="34" charset="0"/>
              <a:ea typeface="Open Sans" panose="020B0606030504020204" pitchFamily="34" charset="0"/>
              <a:cs typeface="Open Sans" panose="020B0606030504020204" pitchFamily="34" charset="0"/>
            </a:rPr>
            <a:t>Варианты участия</a:t>
          </a:r>
          <a:endParaRPr lang="en-US" sz="4400" dirty="0">
            <a:latin typeface="Open Sans" panose="020B0606030504020204" pitchFamily="34" charset="0"/>
            <a:ea typeface="Open Sans" panose="020B0606030504020204" pitchFamily="34" charset="0"/>
            <a:cs typeface="Open Sans" panose="020B0606030504020204" pitchFamily="34" charset="0"/>
          </a:endParaRPr>
        </a:p>
      </dgm:t>
    </dgm:pt>
    <dgm:pt modelId="{D9A0C582-4C68-441E-88B2-C19DE12A0B9E}" type="parTrans" cxnId="{57E32AB8-A456-4044-9A0B-72DE8BA309B4}">
      <dgm:prSet/>
      <dgm:spPr/>
      <dgm:t>
        <a:bodyPr/>
        <a:lstStyle/>
        <a:p>
          <a:endParaRPr lang="en-US"/>
        </a:p>
      </dgm:t>
    </dgm:pt>
    <dgm:pt modelId="{DD69BFBA-03BB-4160-99C0-1611AA9B18E9}" type="sibTrans" cxnId="{57E32AB8-A456-4044-9A0B-72DE8BA309B4}">
      <dgm:prSet/>
      <dgm:spPr/>
      <dgm:t>
        <a:bodyPr/>
        <a:lstStyle/>
        <a:p>
          <a:endParaRPr lang="en-US"/>
        </a:p>
      </dgm:t>
    </dgm:pt>
    <dgm:pt modelId="{AA67445F-9E98-49C4-B61D-7BA35A8C824C}">
      <dgm:prSet phldrT="[Text]" custT="1"/>
      <dgm:spPr>
        <a:solidFill>
          <a:schemeClr val="accent4"/>
        </a:solidFill>
      </dgm:spPr>
      <dgm:t>
        <a:bodyPr/>
        <a:lstStyle/>
        <a:p>
          <a:r>
            <a:rPr lang="ru-RU" sz="4400" dirty="0">
              <a:latin typeface="Open Sans" panose="020B0606030504020204" pitchFamily="34" charset="0"/>
              <a:ea typeface="Open Sans" panose="020B0606030504020204" pitchFamily="34" charset="0"/>
              <a:cs typeface="Open Sans" panose="020B0606030504020204" pitchFamily="34" charset="0"/>
            </a:rPr>
            <a:t>Портфолио</a:t>
          </a:r>
          <a:endParaRPr lang="en-US" sz="4400" dirty="0">
            <a:latin typeface="Open Sans" panose="020B0606030504020204" pitchFamily="34" charset="0"/>
            <a:ea typeface="Open Sans" panose="020B0606030504020204" pitchFamily="34" charset="0"/>
            <a:cs typeface="Open Sans" panose="020B0606030504020204" pitchFamily="34" charset="0"/>
          </a:endParaRPr>
        </a:p>
      </dgm:t>
    </dgm:pt>
    <dgm:pt modelId="{F38C76F7-71FE-4176-B81D-031D596995E7}" type="parTrans" cxnId="{895405C8-B930-4032-ABA1-BFED7C16F1BE}">
      <dgm:prSet/>
      <dgm:spPr/>
      <dgm:t>
        <a:bodyPr/>
        <a:lstStyle/>
        <a:p>
          <a:endParaRPr lang="en-US"/>
        </a:p>
      </dgm:t>
    </dgm:pt>
    <dgm:pt modelId="{BBCC1D9B-FF74-4DA6-9DBB-6BB2497F4D60}" type="sibTrans" cxnId="{895405C8-B930-4032-ABA1-BFED7C16F1BE}">
      <dgm:prSet/>
      <dgm:spPr/>
      <dgm:t>
        <a:bodyPr/>
        <a:lstStyle/>
        <a:p>
          <a:endParaRPr lang="en-US"/>
        </a:p>
      </dgm:t>
    </dgm:pt>
    <dgm:pt modelId="{82C147F2-CFE5-440F-A3A9-DD4C296747EC}">
      <dgm:prSet phldrT="[Text]" custT="1"/>
      <dgm:spPr>
        <a:solidFill>
          <a:schemeClr val="accent3"/>
        </a:solidFill>
      </dgm:spPr>
      <dgm:t>
        <a:bodyPr/>
        <a:lstStyle/>
        <a:p>
          <a:r>
            <a:rPr lang="ru-RU" sz="3200" dirty="0">
              <a:latin typeface="Open Sans" panose="020B0606030504020204" pitchFamily="34" charset="0"/>
              <a:ea typeface="Open Sans" panose="020B0606030504020204" pitchFamily="34" charset="0"/>
              <a:cs typeface="Open Sans" panose="020B0606030504020204" pitchFamily="34" charset="0"/>
            </a:rPr>
            <a:t>Цикл повышения качества</a:t>
          </a:r>
          <a:endParaRPr lang="en-US" sz="3200" dirty="0">
            <a:latin typeface="Open Sans" panose="020B0606030504020204" pitchFamily="34" charset="0"/>
            <a:ea typeface="Open Sans" panose="020B0606030504020204" pitchFamily="34" charset="0"/>
            <a:cs typeface="Open Sans" panose="020B0606030504020204" pitchFamily="34" charset="0"/>
          </a:endParaRPr>
        </a:p>
      </dgm:t>
    </dgm:pt>
    <dgm:pt modelId="{AD85262D-E0BF-45A1-834C-F78C44B222BE}" type="parTrans" cxnId="{037C4906-ECE3-481C-92CE-953F1001D609}">
      <dgm:prSet/>
      <dgm:spPr/>
      <dgm:t>
        <a:bodyPr/>
        <a:lstStyle/>
        <a:p>
          <a:endParaRPr lang="en-US"/>
        </a:p>
      </dgm:t>
    </dgm:pt>
    <dgm:pt modelId="{0FE66150-F924-4385-A58F-F27F1A4FC044}" type="sibTrans" cxnId="{037C4906-ECE3-481C-92CE-953F1001D609}">
      <dgm:prSet/>
      <dgm:spPr/>
      <dgm:t>
        <a:bodyPr/>
        <a:lstStyle/>
        <a:p>
          <a:endParaRPr lang="en-US"/>
        </a:p>
      </dgm:t>
    </dgm:pt>
    <dgm:pt modelId="{373B231E-3FAA-47B7-9642-B6A00074A742}" type="pres">
      <dgm:prSet presAssocID="{AE951D64-832F-493C-B86F-7192FBDB0F9D}" presName="diagram" presStyleCnt="0">
        <dgm:presLayoutVars>
          <dgm:chPref val="1"/>
          <dgm:dir/>
          <dgm:animOne val="branch"/>
          <dgm:animLvl val="lvl"/>
          <dgm:resizeHandles val="exact"/>
        </dgm:presLayoutVars>
      </dgm:prSet>
      <dgm:spPr/>
    </dgm:pt>
    <dgm:pt modelId="{73993E53-D0BB-406A-87EC-C7F7A0C0C656}" type="pres">
      <dgm:prSet presAssocID="{ECAC2B9F-0CFC-49C7-B491-4AA588AF1CC5}" presName="root1" presStyleCnt="0"/>
      <dgm:spPr/>
    </dgm:pt>
    <dgm:pt modelId="{AF1E6DEC-96EF-489A-B9F4-D40C5E4D7685}" type="pres">
      <dgm:prSet presAssocID="{ECAC2B9F-0CFC-49C7-B491-4AA588AF1CC5}" presName="LevelOneTextNode" presStyleLbl="node0" presStyleIdx="0" presStyleCnt="1" custScaleX="90268">
        <dgm:presLayoutVars>
          <dgm:chPref val="3"/>
        </dgm:presLayoutVars>
      </dgm:prSet>
      <dgm:spPr/>
    </dgm:pt>
    <dgm:pt modelId="{71596E7C-62EC-46A5-A318-365295275EE3}" type="pres">
      <dgm:prSet presAssocID="{ECAC2B9F-0CFC-49C7-B491-4AA588AF1CC5}" presName="level2hierChild" presStyleCnt="0"/>
      <dgm:spPr/>
    </dgm:pt>
    <dgm:pt modelId="{CEED8D05-BBCB-4441-A14A-0FB3487A526D}" type="pres">
      <dgm:prSet presAssocID="{F38C76F7-71FE-4176-B81D-031D596995E7}" presName="conn2-1" presStyleLbl="parChTrans1D2" presStyleIdx="0" presStyleCnt="2"/>
      <dgm:spPr/>
    </dgm:pt>
    <dgm:pt modelId="{0571BADE-47CA-4546-AD57-26F493073E06}" type="pres">
      <dgm:prSet presAssocID="{F38C76F7-71FE-4176-B81D-031D596995E7}" presName="connTx" presStyleLbl="parChTrans1D2" presStyleIdx="0" presStyleCnt="2"/>
      <dgm:spPr/>
    </dgm:pt>
    <dgm:pt modelId="{720D4CCC-5CA1-4D18-99D3-7EE82A3D80A4}" type="pres">
      <dgm:prSet presAssocID="{AA67445F-9E98-49C4-B61D-7BA35A8C824C}" presName="root2" presStyleCnt="0"/>
      <dgm:spPr/>
    </dgm:pt>
    <dgm:pt modelId="{16F77F31-DEC4-496A-8E11-6B7523276F25}" type="pres">
      <dgm:prSet presAssocID="{AA67445F-9E98-49C4-B61D-7BA35A8C824C}" presName="LevelTwoTextNode" presStyleLbl="node2" presStyleIdx="0" presStyleCnt="2">
        <dgm:presLayoutVars>
          <dgm:chPref val="3"/>
        </dgm:presLayoutVars>
      </dgm:prSet>
      <dgm:spPr/>
    </dgm:pt>
    <dgm:pt modelId="{8482FAF4-85C9-4214-8181-709854B4671D}" type="pres">
      <dgm:prSet presAssocID="{AA67445F-9E98-49C4-B61D-7BA35A8C824C}" presName="level3hierChild" presStyleCnt="0"/>
      <dgm:spPr/>
    </dgm:pt>
    <dgm:pt modelId="{AA458086-8EB2-4092-8B31-36325738095C}" type="pres">
      <dgm:prSet presAssocID="{AD85262D-E0BF-45A1-834C-F78C44B222BE}" presName="conn2-1" presStyleLbl="parChTrans1D2" presStyleIdx="1" presStyleCnt="2"/>
      <dgm:spPr/>
    </dgm:pt>
    <dgm:pt modelId="{D9483D2C-C18F-42C2-9599-30B288D54EE0}" type="pres">
      <dgm:prSet presAssocID="{AD85262D-E0BF-45A1-834C-F78C44B222BE}" presName="connTx" presStyleLbl="parChTrans1D2" presStyleIdx="1" presStyleCnt="2"/>
      <dgm:spPr/>
    </dgm:pt>
    <dgm:pt modelId="{D2EE318D-4CDB-48F1-9B36-A220E8E114EE}" type="pres">
      <dgm:prSet presAssocID="{82C147F2-CFE5-440F-A3A9-DD4C296747EC}" presName="root2" presStyleCnt="0"/>
      <dgm:spPr/>
    </dgm:pt>
    <dgm:pt modelId="{91FFCCD4-5C0C-4DF7-98AA-C4CDA62A16BB}" type="pres">
      <dgm:prSet presAssocID="{82C147F2-CFE5-440F-A3A9-DD4C296747EC}" presName="LevelTwoTextNode" presStyleLbl="node2" presStyleIdx="1" presStyleCnt="2" custScaleX="98787" custLinFactNeighborX="29785" custLinFactNeighborY="13858">
        <dgm:presLayoutVars>
          <dgm:chPref val="3"/>
        </dgm:presLayoutVars>
      </dgm:prSet>
      <dgm:spPr/>
    </dgm:pt>
    <dgm:pt modelId="{2271A99C-3687-4F6F-9BAD-98AE6D97DD4C}" type="pres">
      <dgm:prSet presAssocID="{82C147F2-CFE5-440F-A3A9-DD4C296747EC}" presName="level3hierChild" presStyleCnt="0"/>
      <dgm:spPr/>
    </dgm:pt>
  </dgm:ptLst>
  <dgm:cxnLst>
    <dgm:cxn modelId="{037C4906-ECE3-481C-92CE-953F1001D609}" srcId="{ECAC2B9F-0CFC-49C7-B491-4AA588AF1CC5}" destId="{82C147F2-CFE5-440F-A3A9-DD4C296747EC}" srcOrd="1" destOrd="0" parTransId="{AD85262D-E0BF-45A1-834C-F78C44B222BE}" sibTransId="{0FE66150-F924-4385-A58F-F27F1A4FC044}"/>
    <dgm:cxn modelId="{63481408-3805-485F-AD4E-F036F186F95B}" type="presOf" srcId="{82C147F2-CFE5-440F-A3A9-DD4C296747EC}" destId="{91FFCCD4-5C0C-4DF7-98AA-C4CDA62A16BB}" srcOrd="0" destOrd="0" presId="urn:microsoft.com/office/officeart/2005/8/layout/hierarchy2"/>
    <dgm:cxn modelId="{0BFA9515-3A73-4D02-9C0A-5E8F0446FA19}" type="presOf" srcId="{AD85262D-E0BF-45A1-834C-F78C44B222BE}" destId="{D9483D2C-C18F-42C2-9599-30B288D54EE0}" srcOrd="1" destOrd="0" presId="urn:microsoft.com/office/officeart/2005/8/layout/hierarchy2"/>
    <dgm:cxn modelId="{677B032A-2FF6-4E5D-9B57-D634EBF42173}" type="presOf" srcId="{AA67445F-9E98-49C4-B61D-7BA35A8C824C}" destId="{16F77F31-DEC4-496A-8E11-6B7523276F25}" srcOrd="0" destOrd="0" presId="urn:microsoft.com/office/officeart/2005/8/layout/hierarchy2"/>
    <dgm:cxn modelId="{F479F52F-3653-4D04-AC49-5A6D4F1DF34F}" type="presOf" srcId="{F38C76F7-71FE-4176-B81D-031D596995E7}" destId="{0571BADE-47CA-4546-AD57-26F493073E06}" srcOrd="1" destOrd="0" presId="urn:microsoft.com/office/officeart/2005/8/layout/hierarchy2"/>
    <dgm:cxn modelId="{E6953431-B7D9-448B-8A17-9F7F3BAF60EF}" type="presOf" srcId="{F38C76F7-71FE-4176-B81D-031D596995E7}" destId="{CEED8D05-BBCB-4441-A14A-0FB3487A526D}" srcOrd="0" destOrd="0" presId="urn:microsoft.com/office/officeart/2005/8/layout/hierarchy2"/>
    <dgm:cxn modelId="{E9943E3C-C6F7-482C-83BB-A918320D9EAB}" type="presOf" srcId="{AE951D64-832F-493C-B86F-7192FBDB0F9D}" destId="{373B231E-3FAA-47B7-9642-B6A00074A742}" srcOrd="0" destOrd="0" presId="urn:microsoft.com/office/officeart/2005/8/layout/hierarchy2"/>
    <dgm:cxn modelId="{57E32AB8-A456-4044-9A0B-72DE8BA309B4}" srcId="{AE951D64-832F-493C-B86F-7192FBDB0F9D}" destId="{ECAC2B9F-0CFC-49C7-B491-4AA588AF1CC5}" srcOrd="0" destOrd="0" parTransId="{D9A0C582-4C68-441E-88B2-C19DE12A0B9E}" sibTransId="{DD69BFBA-03BB-4160-99C0-1611AA9B18E9}"/>
    <dgm:cxn modelId="{895405C8-B930-4032-ABA1-BFED7C16F1BE}" srcId="{ECAC2B9F-0CFC-49C7-B491-4AA588AF1CC5}" destId="{AA67445F-9E98-49C4-B61D-7BA35A8C824C}" srcOrd="0" destOrd="0" parTransId="{F38C76F7-71FE-4176-B81D-031D596995E7}" sibTransId="{BBCC1D9B-FF74-4DA6-9DBB-6BB2497F4D60}"/>
    <dgm:cxn modelId="{A81E0DD2-9D49-4B5C-9F57-2AD4AE6F346F}" type="presOf" srcId="{AD85262D-E0BF-45A1-834C-F78C44B222BE}" destId="{AA458086-8EB2-4092-8B31-36325738095C}" srcOrd="0" destOrd="0" presId="urn:microsoft.com/office/officeart/2005/8/layout/hierarchy2"/>
    <dgm:cxn modelId="{028629E9-CAF1-4155-9302-A0A07327A797}" type="presOf" srcId="{ECAC2B9F-0CFC-49C7-B491-4AA588AF1CC5}" destId="{AF1E6DEC-96EF-489A-B9F4-D40C5E4D7685}" srcOrd="0" destOrd="0" presId="urn:microsoft.com/office/officeart/2005/8/layout/hierarchy2"/>
    <dgm:cxn modelId="{7FEDF9B5-8474-4544-80D4-037F49FA1485}" type="presParOf" srcId="{373B231E-3FAA-47B7-9642-B6A00074A742}" destId="{73993E53-D0BB-406A-87EC-C7F7A0C0C656}" srcOrd="0" destOrd="0" presId="urn:microsoft.com/office/officeart/2005/8/layout/hierarchy2"/>
    <dgm:cxn modelId="{C6146D9F-BC8B-4560-A629-A6FA5C70B1B5}" type="presParOf" srcId="{73993E53-D0BB-406A-87EC-C7F7A0C0C656}" destId="{AF1E6DEC-96EF-489A-B9F4-D40C5E4D7685}" srcOrd="0" destOrd="0" presId="urn:microsoft.com/office/officeart/2005/8/layout/hierarchy2"/>
    <dgm:cxn modelId="{0C6072B9-38D4-411D-AFC9-FBAB46131049}" type="presParOf" srcId="{73993E53-D0BB-406A-87EC-C7F7A0C0C656}" destId="{71596E7C-62EC-46A5-A318-365295275EE3}" srcOrd="1" destOrd="0" presId="urn:microsoft.com/office/officeart/2005/8/layout/hierarchy2"/>
    <dgm:cxn modelId="{524D7C52-C192-4E5C-B4A3-DB3E760C18E4}" type="presParOf" srcId="{71596E7C-62EC-46A5-A318-365295275EE3}" destId="{CEED8D05-BBCB-4441-A14A-0FB3487A526D}" srcOrd="0" destOrd="0" presId="urn:microsoft.com/office/officeart/2005/8/layout/hierarchy2"/>
    <dgm:cxn modelId="{B611B247-9DC0-477A-82A2-85081467D197}" type="presParOf" srcId="{CEED8D05-BBCB-4441-A14A-0FB3487A526D}" destId="{0571BADE-47CA-4546-AD57-26F493073E06}" srcOrd="0" destOrd="0" presId="urn:microsoft.com/office/officeart/2005/8/layout/hierarchy2"/>
    <dgm:cxn modelId="{11CC6ADC-4824-4C84-BFA8-D748D2C54945}" type="presParOf" srcId="{71596E7C-62EC-46A5-A318-365295275EE3}" destId="{720D4CCC-5CA1-4D18-99D3-7EE82A3D80A4}" srcOrd="1" destOrd="0" presId="urn:microsoft.com/office/officeart/2005/8/layout/hierarchy2"/>
    <dgm:cxn modelId="{4A8F4173-BEF8-41A1-9A80-482CFEDE9BFB}" type="presParOf" srcId="{720D4CCC-5CA1-4D18-99D3-7EE82A3D80A4}" destId="{16F77F31-DEC4-496A-8E11-6B7523276F25}" srcOrd="0" destOrd="0" presId="urn:microsoft.com/office/officeart/2005/8/layout/hierarchy2"/>
    <dgm:cxn modelId="{CED6EBAD-759A-456A-B40A-242721859F30}" type="presParOf" srcId="{720D4CCC-5CA1-4D18-99D3-7EE82A3D80A4}" destId="{8482FAF4-85C9-4214-8181-709854B4671D}" srcOrd="1" destOrd="0" presId="urn:microsoft.com/office/officeart/2005/8/layout/hierarchy2"/>
    <dgm:cxn modelId="{F0B82BD9-CA67-4136-B28E-AF5984C20D9C}" type="presParOf" srcId="{71596E7C-62EC-46A5-A318-365295275EE3}" destId="{AA458086-8EB2-4092-8B31-36325738095C}" srcOrd="2" destOrd="0" presId="urn:microsoft.com/office/officeart/2005/8/layout/hierarchy2"/>
    <dgm:cxn modelId="{238ABCC9-E58A-4419-B591-F9ADC02F4971}" type="presParOf" srcId="{AA458086-8EB2-4092-8B31-36325738095C}" destId="{D9483D2C-C18F-42C2-9599-30B288D54EE0}" srcOrd="0" destOrd="0" presId="urn:microsoft.com/office/officeart/2005/8/layout/hierarchy2"/>
    <dgm:cxn modelId="{E699C079-2B7C-408B-9998-E68A48578A86}" type="presParOf" srcId="{71596E7C-62EC-46A5-A318-365295275EE3}" destId="{D2EE318D-4CDB-48F1-9B36-A220E8E114EE}" srcOrd="3" destOrd="0" presId="urn:microsoft.com/office/officeart/2005/8/layout/hierarchy2"/>
    <dgm:cxn modelId="{699FC9CD-B090-4BBB-ABA2-102DA94E4354}" type="presParOf" srcId="{D2EE318D-4CDB-48F1-9B36-A220E8E114EE}" destId="{91FFCCD4-5C0C-4DF7-98AA-C4CDA62A16BB}" srcOrd="0" destOrd="0" presId="urn:microsoft.com/office/officeart/2005/8/layout/hierarchy2"/>
    <dgm:cxn modelId="{2E3102B2-CE0B-4EEA-A6C2-626BE5F2CABF}" type="presParOf" srcId="{D2EE318D-4CDB-48F1-9B36-A220E8E114EE}" destId="{2271A99C-3687-4F6F-9BAD-98AE6D97DD4C}"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44A4645-BEE6-49A7-AA1C-811AC84B3E3D}" type="doc">
      <dgm:prSet loTypeId="urn:microsoft.com/office/officeart/2005/8/layout/bProcess4" loCatId="process" qsTypeId="urn:microsoft.com/office/officeart/2005/8/quickstyle/simple1" qsCatId="simple" csTypeId="urn:microsoft.com/office/officeart/2005/8/colors/accent4_1" csCatId="accent4" phldr="1"/>
      <dgm:spPr/>
      <dgm:t>
        <a:bodyPr/>
        <a:lstStyle/>
        <a:p>
          <a:endParaRPr lang="en-US"/>
        </a:p>
      </dgm:t>
    </dgm:pt>
    <dgm:pt modelId="{E09A1B72-00F0-41E9-8634-56E1115A2996}">
      <dgm:prSet phldrT="[Text]" custT="1"/>
      <dgm:spPr/>
      <dgm:t>
        <a:bodyPr/>
        <a:lstStyle/>
        <a:p>
          <a:r>
            <a:rPr lang="ru-RU" sz="1200" b="1" dirty="0"/>
            <a:t>Заполните заявление на участие в проекте</a:t>
          </a:r>
          <a:r>
            <a:rPr lang="en-US" sz="1200" b="1" dirty="0"/>
            <a:t> Spark</a:t>
          </a:r>
          <a:r>
            <a:rPr lang="ru-RU" sz="1200" b="1" dirty="0"/>
            <a:t> (онлайн)</a:t>
          </a:r>
          <a:endParaRPr lang="en-US" sz="1200" dirty="0"/>
        </a:p>
      </dgm:t>
    </dgm:pt>
    <dgm:pt modelId="{126F5E78-48C1-418E-861B-EBCAD3F4B2A5}" type="parTrans" cxnId="{7BFA1330-B77E-49A5-B964-B833D5B8C4CD}">
      <dgm:prSet/>
      <dgm:spPr/>
      <dgm:t>
        <a:bodyPr/>
        <a:lstStyle/>
        <a:p>
          <a:endParaRPr lang="en-US" sz="1600"/>
        </a:p>
      </dgm:t>
    </dgm:pt>
    <dgm:pt modelId="{A7184F6B-EE83-4C2C-9FA7-868CD45ADF6F}" type="sibTrans" cxnId="{7BFA1330-B77E-49A5-B964-B833D5B8C4CD}">
      <dgm:prSet custT="1"/>
      <dgm:spPr/>
      <dgm:t>
        <a:bodyPr/>
        <a:lstStyle/>
        <a:p>
          <a:endParaRPr lang="en-US" sz="1200"/>
        </a:p>
      </dgm:t>
    </dgm:pt>
    <dgm:pt modelId="{25F2E3E0-3279-4C9C-8DC4-1B42956324C6}">
      <dgm:prSet phldrT="[Text]" custT="1"/>
      <dgm:spPr/>
      <dgm:t>
        <a:bodyPr/>
        <a:lstStyle/>
        <a:p>
          <a:r>
            <a:rPr lang="ru-RU" sz="1200" b="1" dirty="0"/>
            <a:t>Заполняя заявление, удостоверьтесь, что Вы выбрали вариант </a:t>
          </a:r>
          <a:r>
            <a:rPr lang="en-US" sz="1200" b="1" dirty="0"/>
            <a:t>“</a:t>
          </a:r>
          <a:r>
            <a:rPr lang="ru-RU" sz="1200" b="1" dirty="0"/>
            <a:t>портфолио</a:t>
          </a:r>
          <a:r>
            <a:rPr lang="en-US" sz="1200" b="1" dirty="0"/>
            <a:t>”</a:t>
          </a:r>
          <a:r>
            <a:rPr lang="ru-RU" sz="1200" b="1" dirty="0"/>
            <a:t> (имейте ввиду, что регистрация</a:t>
          </a:r>
          <a:r>
            <a:rPr lang="en-US" sz="1200" b="1" dirty="0"/>
            <a:t> ERDC</a:t>
          </a:r>
          <a:r>
            <a:rPr lang="ru-RU" sz="1200" b="1" dirty="0"/>
            <a:t> обязательна)</a:t>
          </a:r>
          <a:endParaRPr lang="en-US" sz="1200" b="1" dirty="0"/>
        </a:p>
      </dgm:t>
    </dgm:pt>
    <dgm:pt modelId="{80A2F119-FF2C-4A0C-A151-DA34B5A719CF}" type="parTrans" cxnId="{AEC155AD-F2FE-4A30-A04C-96FCCABA5027}">
      <dgm:prSet/>
      <dgm:spPr/>
      <dgm:t>
        <a:bodyPr/>
        <a:lstStyle/>
        <a:p>
          <a:endParaRPr lang="en-US" sz="1600"/>
        </a:p>
      </dgm:t>
    </dgm:pt>
    <dgm:pt modelId="{89589484-B6A8-4FE1-B49F-2FFCA29E15EC}" type="sibTrans" cxnId="{AEC155AD-F2FE-4A30-A04C-96FCCABA5027}">
      <dgm:prSet custT="1"/>
      <dgm:spPr/>
      <dgm:t>
        <a:bodyPr/>
        <a:lstStyle/>
        <a:p>
          <a:endParaRPr lang="en-US" sz="1200"/>
        </a:p>
      </dgm:t>
    </dgm:pt>
    <dgm:pt modelId="{E14C7CA4-F4FA-4B4A-BE80-AACE252011EA}">
      <dgm:prSet phldrT="[Text]" custT="1"/>
      <dgm:spPr/>
      <dgm:t>
        <a:bodyPr/>
        <a:lstStyle/>
        <a:p>
          <a:r>
            <a:rPr lang="ru-RU" sz="1200" b="1" dirty="0"/>
            <a:t>Получив электронное письмо с сертификатом </a:t>
          </a:r>
          <a:r>
            <a:rPr lang="en-US" sz="1200" b="1" dirty="0"/>
            <a:t>“</a:t>
          </a:r>
          <a:r>
            <a:rPr lang="ru-RU" sz="1200" b="1" dirty="0"/>
            <a:t>Приверженность качеству</a:t>
          </a:r>
          <a:r>
            <a:rPr lang="en-US" sz="1200" b="1" dirty="0"/>
            <a:t> C2Q”</a:t>
          </a:r>
          <a:r>
            <a:rPr lang="ru-RU" sz="1200" b="1" dirty="0"/>
            <a:t>, внимательно ознакомьтесь с предоставленной информацией и ресурсами </a:t>
          </a:r>
          <a:endParaRPr lang="en-US" sz="1200" b="1" dirty="0"/>
        </a:p>
      </dgm:t>
    </dgm:pt>
    <dgm:pt modelId="{974F19FC-736C-452D-BB2A-8082BBE85CD8}" type="parTrans" cxnId="{BA5E7BDA-8DF2-4010-96A7-C6DB0350DBAD}">
      <dgm:prSet/>
      <dgm:spPr/>
      <dgm:t>
        <a:bodyPr/>
        <a:lstStyle/>
        <a:p>
          <a:endParaRPr lang="en-US" sz="1600"/>
        </a:p>
      </dgm:t>
    </dgm:pt>
    <dgm:pt modelId="{EDC9CBE0-14CF-4A1D-8CEC-9C149A6FC91E}" type="sibTrans" cxnId="{BA5E7BDA-8DF2-4010-96A7-C6DB0350DBAD}">
      <dgm:prSet custT="1"/>
      <dgm:spPr/>
      <dgm:t>
        <a:bodyPr/>
        <a:lstStyle/>
        <a:p>
          <a:endParaRPr lang="en-US" sz="1200"/>
        </a:p>
      </dgm:t>
    </dgm:pt>
    <dgm:pt modelId="{080192A7-B83E-4E69-B431-F4D0E7566AB0}">
      <dgm:prSet phldrT="[Text]" custT="1"/>
      <dgm:spPr/>
      <dgm:t>
        <a:bodyPr/>
        <a:lstStyle/>
        <a:p>
          <a:r>
            <a:rPr lang="ru-RU" sz="1200" b="1" dirty="0"/>
            <a:t>Заполните заявление на получение средств материальной поддержки (онлайн)</a:t>
          </a:r>
          <a:endParaRPr lang="en-US" sz="1200" b="1" dirty="0"/>
        </a:p>
      </dgm:t>
    </dgm:pt>
    <dgm:pt modelId="{C32BE9A7-8C28-416D-AE5A-DECFBBA0047F}" type="parTrans" cxnId="{C5B4650E-70E7-42C8-BC71-51721E1189CD}">
      <dgm:prSet/>
      <dgm:spPr/>
      <dgm:t>
        <a:bodyPr/>
        <a:lstStyle/>
        <a:p>
          <a:endParaRPr lang="en-US" sz="1600"/>
        </a:p>
      </dgm:t>
    </dgm:pt>
    <dgm:pt modelId="{927CA1E9-5836-448A-A29F-094C030BF33C}" type="sibTrans" cxnId="{C5B4650E-70E7-42C8-BC71-51721E1189CD}">
      <dgm:prSet custT="1"/>
      <dgm:spPr/>
      <dgm:t>
        <a:bodyPr/>
        <a:lstStyle/>
        <a:p>
          <a:endParaRPr lang="en-US" sz="1200"/>
        </a:p>
      </dgm:t>
    </dgm:pt>
    <dgm:pt modelId="{7B189210-82B4-4546-A4E1-D1A6807FBA07}">
      <dgm:prSet phldrT="[Text]" custT="1"/>
      <dgm:spPr/>
      <dgm:t>
        <a:bodyPr/>
        <a:lstStyle/>
        <a:p>
          <a:r>
            <a:rPr lang="ru-RU" sz="1200" b="1" dirty="0"/>
            <a:t>Подготовьте материалы и заполните Портфолио</a:t>
          </a:r>
          <a:endParaRPr lang="en-US" sz="1200" b="1" dirty="0"/>
        </a:p>
      </dgm:t>
    </dgm:pt>
    <dgm:pt modelId="{7EE0A6AE-FE7B-47D9-B299-60FB8B732D16}" type="parTrans" cxnId="{6E61D261-DFA7-4244-8053-C5C1A2454A29}">
      <dgm:prSet/>
      <dgm:spPr/>
      <dgm:t>
        <a:bodyPr/>
        <a:lstStyle/>
        <a:p>
          <a:endParaRPr lang="en-US" sz="1600"/>
        </a:p>
      </dgm:t>
    </dgm:pt>
    <dgm:pt modelId="{74B3B0FB-3003-4097-9235-551A54C29700}" type="sibTrans" cxnId="{6E61D261-DFA7-4244-8053-C5C1A2454A29}">
      <dgm:prSet custT="1"/>
      <dgm:spPr/>
      <dgm:t>
        <a:bodyPr/>
        <a:lstStyle/>
        <a:p>
          <a:endParaRPr lang="en-US" sz="1200"/>
        </a:p>
      </dgm:t>
    </dgm:pt>
    <dgm:pt modelId="{8117CECD-69C6-4D32-B474-26E4D0BEA60B}">
      <dgm:prSet phldrT="[Text]" custT="1"/>
      <dgm:spPr/>
      <dgm:t>
        <a:bodyPr/>
        <a:lstStyle/>
        <a:p>
          <a:r>
            <a:rPr lang="ru-RU" sz="1200" b="1" dirty="0"/>
            <a:t>Предоставьте Портфолио на рассмотрение</a:t>
          </a:r>
          <a:endParaRPr lang="en-US" sz="1200" b="1" dirty="0"/>
        </a:p>
      </dgm:t>
    </dgm:pt>
    <dgm:pt modelId="{406E5E47-3F48-406D-AD12-67178C49B66D}" type="parTrans" cxnId="{4D9CEDB6-4704-4DF4-A461-274274F4E206}">
      <dgm:prSet/>
      <dgm:spPr/>
      <dgm:t>
        <a:bodyPr/>
        <a:lstStyle/>
        <a:p>
          <a:endParaRPr lang="en-US" sz="1600"/>
        </a:p>
      </dgm:t>
    </dgm:pt>
    <dgm:pt modelId="{71239852-9E8D-4EF9-9CE2-50905BEC2B47}" type="sibTrans" cxnId="{4D9CEDB6-4704-4DF4-A461-274274F4E206}">
      <dgm:prSet custT="1"/>
      <dgm:spPr/>
      <dgm:t>
        <a:bodyPr/>
        <a:lstStyle/>
        <a:p>
          <a:endParaRPr lang="en-US" sz="1200"/>
        </a:p>
      </dgm:t>
    </dgm:pt>
    <dgm:pt modelId="{5D57966C-6DA6-4B3E-8241-B2DCD389EFB1}">
      <dgm:prSet phldrT="[Text]" custT="1"/>
      <dgm:spPr/>
      <dgm:t>
        <a:bodyPr/>
        <a:lstStyle/>
        <a:p>
          <a:r>
            <a:rPr lang="ru-RU" sz="1000" b="1" dirty="0"/>
            <a:t>Получите сертификат со звездным рейтингом своего учреждения. В случае, если рейтинг не был присвоен, внимательно ознакомьтесь с комменатриями к портфолио и, внеся необходимые корректировки</a:t>
          </a:r>
          <a:r>
            <a:rPr lang="en-US" sz="1000" b="1" dirty="0"/>
            <a:t>,</a:t>
          </a:r>
          <a:r>
            <a:rPr lang="ru-RU" sz="1000" b="1" dirty="0"/>
            <a:t> подайте Портфолио на повторное рассмотрение</a:t>
          </a:r>
          <a:endParaRPr lang="en-US" sz="1000" b="1" dirty="0"/>
        </a:p>
      </dgm:t>
    </dgm:pt>
    <dgm:pt modelId="{0E23E1E5-97B3-4B43-9569-7C0A952284CB}" type="parTrans" cxnId="{9748E63B-35AF-4E17-9769-B86402735DC9}">
      <dgm:prSet/>
      <dgm:spPr/>
      <dgm:t>
        <a:bodyPr/>
        <a:lstStyle/>
        <a:p>
          <a:endParaRPr lang="en-US" sz="1600"/>
        </a:p>
      </dgm:t>
    </dgm:pt>
    <dgm:pt modelId="{CCC969DE-A5DA-47E0-9D13-956C1A02E514}" type="sibTrans" cxnId="{9748E63B-35AF-4E17-9769-B86402735DC9}">
      <dgm:prSet custT="1"/>
      <dgm:spPr/>
      <dgm:t>
        <a:bodyPr/>
        <a:lstStyle/>
        <a:p>
          <a:endParaRPr lang="en-US" sz="1200"/>
        </a:p>
      </dgm:t>
    </dgm:pt>
    <dgm:pt modelId="{EEB7A0F4-38C0-410F-ABEF-9221277F9FCF}">
      <dgm:prSet phldrT="[Text]" custT="1"/>
      <dgm:spPr/>
      <dgm:t>
        <a:bodyPr/>
        <a:lstStyle/>
        <a:p>
          <a:r>
            <a:rPr lang="ru-RU" sz="1200" b="1" dirty="0"/>
            <a:t>При получении звездного рейтинга, стимулирующие  выплаты будут отправлены Вам автоматически ($500-$2,500)</a:t>
          </a:r>
          <a:endParaRPr lang="en-US" sz="1200" b="1" dirty="0"/>
        </a:p>
      </dgm:t>
    </dgm:pt>
    <dgm:pt modelId="{43579FD6-7F6C-40AE-8DC0-EED6494BF429}" type="parTrans" cxnId="{7D4FF4D4-E9FB-4A50-989B-F4B3E1BC9123}">
      <dgm:prSet/>
      <dgm:spPr/>
      <dgm:t>
        <a:bodyPr/>
        <a:lstStyle/>
        <a:p>
          <a:endParaRPr lang="en-US" sz="1600"/>
        </a:p>
      </dgm:t>
    </dgm:pt>
    <dgm:pt modelId="{812F0D37-D823-4BFA-ABBE-0A79EF855438}" type="sibTrans" cxnId="{7D4FF4D4-E9FB-4A50-989B-F4B3E1BC9123}">
      <dgm:prSet custT="1"/>
      <dgm:spPr/>
      <dgm:t>
        <a:bodyPr/>
        <a:lstStyle/>
        <a:p>
          <a:endParaRPr lang="en-US" sz="1200"/>
        </a:p>
      </dgm:t>
    </dgm:pt>
    <dgm:pt modelId="{7D2DED01-9FCE-413F-BE45-96D012CCECBD}">
      <dgm:prSet phldrT="[Text]" custT="1"/>
      <dgm:spPr/>
      <dgm:t>
        <a:bodyPr/>
        <a:lstStyle/>
        <a:p>
          <a:r>
            <a:rPr lang="ru-RU" sz="1000" b="1" dirty="0"/>
            <a:t>По истечении срока действия сертификата, подайте заявку на его продление. Также возможно подать портфолио на рассмотрение</a:t>
          </a:r>
          <a:r>
            <a:rPr lang="en-US" sz="1000" b="1" dirty="0"/>
            <a:t> </a:t>
          </a:r>
          <a:r>
            <a:rPr lang="ru-RU" sz="1000" b="1" dirty="0"/>
            <a:t>для</a:t>
          </a:r>
          <a:r>
            <a:rPr lang="en-US" sz="1000" b="1" dirty="0"/>
            <a:t> </a:t>
          </a:r>
          <a:r>
            <a:rPr lang="ru-RU" sz="1000" b="1" dirty="0"/>
            <a:t>повышения звездного рейтинга или</a:t>
          </a:r>
          <a:r>
            <a:rPr lang="en-US" sz="1000" b="1" dirty="0"/>
            <a:t> </a:t>
          </a:r>
          <a:r>
            <a:rPr lang="ru-RU" sz="1000" b="1" dirty="0"/>
            <a:t>принять участие в обновленной системе Spark (если уже возможно)</a:t>
          </a:r>
          <a:endParaRPr lang="en-US" sz="1000" b="1" dirty="0"/>
        </a:p>
      </dgm:t>
    </dgm:pt>
    <dgm:pt modelId="{5B3882CB-92B9-4BF3-B537-3137144C6D23}" type="parTrans" cxnId="{96327385-37F3-4A43-A5CA-CC7AE7F87A4E}">
      <dgm:prSet/>
      <dgm:spPr/>
      <dgm:t>
        <a:bodyPr/>
        <a:lstStyle/>
        <a:p>
          <a:endParaRPr lang="en-US" sz="1600"/>
        </a:p>
      </dgm:t>
    </dgm:pt>
    <dgm:pt modelId="{D9CDC8BC-60B5-46FE-820B-4F1C2783019E}" type="sibTrans" cxnId="{96327385-37F3-4A43-A5CA-CC7AE7F87A4E}">
      <dgm:prSet/>
      <dgm:spPr/>
      <dgm:t>
        <a:bodyPr/>
        <a:lstStyle/>
        <a:p>
          <a:endParaRPr lang="en-US" sz="1600"/>
        </a:p>
      </dgm:t>
    </dgm:pt>
    <dgm:pt modelId="{D631BA5E-AE41-4381-A90F-093920358850}" type="pres">
      <dgm:prSet presAssocID="{644A4645-BEE6-49A7-AA1C-811AC84B3E3D}" presName="Name0" presStyleCnt="0">
        <dgm:presLayoutVars>
          <dgm:dir/>
          <dgm:resizeHandles/>
        </dgm:presLayoutVars>
      </dgm:prSet>
      <dgm:spPr/>
    </dgm:pt>
    <dgm:pt modelId="{DE59A4CF-0A5D-4B33-91D7-35933B2B0FF1}" type="pres">
      <dgm:prSet presAssocID="{E09A1B72-00F0-41E9-8634-56E1115A2996}" presName="compNode" presStyleCnt="0"/>
      <dgm:spPr/>
    </dgm:pt>
    <dgm:pt modelId="{CD362A9B-6C51-4DD7-8974-360E3582122D}" type="pres">
      <dgm:prSet presAssocID="{E09A1B72-00F0-41E9-8634-56E1115A2996}" presName="dummyConnPt" presStyleCnt="0"/>
      <dgm:spPr/>
    </dgm:pt>
    <dgm:pt modelId="{937A1510-D102-498C-B463-704680BFC621}" type="pres">
      <dgm:prSet presAssocID="{E09A1B72-00F0-41E9-8634-56E1115A2996}" presName="node" presStyleLbl="node1" presStyleIdx="0" presStyleCnt="9" custScaleX="174350">
        <dgm:presLayoutVars>
          <dgm:bulletEnabled val="1"/>
        </dgm:presLayoutVars>
      </dgm:prSet>
      <dgm:spPr/>
    </dgm:pt>
    <dgm:pt modelId="{9A283F82-93F7-4FF5-A825-32392C172154}" type="pres">
      <dgm:prSet presAssocID="{A7184F6B-EE83-4C2C-9FA7-868CD45ADF6F}" presName="sibTrans" presStyleLbl="bgSibTrans2D1" presStyleIdx="0" presStyleCnt="8"/>
      <dgm:spPr/>
    </dgm:pt>
    <dgm:pt modelId="{D5E7D6C7-253E-4BA0-BAA3-93997819506A}" type="pres">
      <dgm:prSet presAssocID="{25F2E3E0-3279-4C9C-8DC4-1B42956324C6}" presName="compNode" presStyleCnt="0"/>
      <dgm:spPr/>
    </dgm:pt>
    <dgm:pt modelId="{A893261B-E60E-4319-9874-4386BF70E7B7}" type="pres">
      <dgm:prSet presAssocID="{25F2E3E0-3279-4C9C-8DC4-1B42956324C6}" presName="dummyConnPt" presStyleCnt="0"/>
      <dgm:spPr/>
    </dgm:pt>
    <dgm:pt modelId="{2DD8AE30-FF09-4388-8F5F-8641164927B5}" type="pres">
      <dgm:prSet presAssocID="{25F2E3E0-3279-4C9C-8DC4-1B42956324C6}" presName="node" presStyleLbl="node1" presStyleIdx="1" presStyleCnt="9" custScaleX="169378">
        <dgm:presLayoutVars>
          <dgm:bulletEnabled val="1"/>
        </dgm:presLayoutVars>
      </dgm:prSet>
      <dgm:spPr/>
    </dgm:pt>
    <dgm:pt modelId="{3247098E-0C53-439C-891C-6BA180A7F3EA}" type="pres">
      <dgm:prSet presAssocID="{89589484-B6A8-4FE1-B49F-2FFCA29E15EC}" presName="sibTrans" presStyleLbl="bgSibTrans2D1" presStyleIdx="1" presStyleCnt="8"/>
      <dgm:spPr/>
    </dgm:pt>
    <dgm:pt modelId="{F3BD41BF-1B21-420F-95A3-D3537CCC1D49}" type="pres">
      <dgm:prSet presAssocID="{E14C7CA4-F4FA-4B4A-BE80-AACE252011EA}" presName="compNode" presStyleCnt="0"/>
      <dgm:spPr/>
    </dgm:pt>
    <dgm:pt modelId="{FE7A4011-A2EB-4BE7-9E32-591D80E7D02E}" type="pres">
      <dgm:prSet presAssocID="{E14C7CA4-F4FA-4B4A-BE80-AACE252011EA}" presName="dummyConnPt" presStyleCnt="0"/>
      <dgm:spPr/>
    </dgm:pt>
    <dgm:pt modelId="{14009075-C4C4-4B3D-8CB7-33BAB9BFA1D9}" type="pres">
      <dgm:prSet presAssocID="{E14C7CA4-F4FA-4B4A-BE80-AACE252011EA}" presName="node" presStyleLbl="node1" presStyleIdx="2" presStyleCnt="9" custScaleX="171507">
        <dgm:presLayoutVars>
          <dgm:bulletEnabled val="1"/>
        </dgm:presLayoutVars>
      </dgm:prSet>
      <dgm:spPr/>
    </dgm:pt>
    <dgm:pt modelId="{33AD1550-1A2A-47EA-BE99-CAF7C28C6767}" type="pres">
      <dgm:prSet presAssocID="{EDC9CBE0-14CF-4A1D-8CEC-9C149A6FC91E}" presName="sibTrans" presStyleLbl="bgSibTrans2D1" presStyleIdx="2" presStyleCnt="8"/>
      <dgm:spPr/>
    </dgm:pt>
    <dgm:pt modelId="{F4C0FC51-E3D6-4752-9756-E1DAE4D93522}" type="pres">
      <dgm:prSet presAssocID="{080192A7-B83E-4E69-B431-F4D0E7566AB0}" presName="compNode" presStyleCnt="0"/>
      <dgm:spPr/>
    </dgm:pt>
    <dgm:pt modelId="{4115EF21-E68D-4B27-B499-24F3849E4AB8}" type="pres">
      <dgm:prSet presAssocID="{080192A7-B83E-4E69-B431-F4D0E7566AB0}" presName="dummyConnPt" presStyleCnt="0"/>
      <dgm:spPr/>
    </dgm:pt>
    <dgm:pt modelId="{F36DE162-AE46-4969-ABD1-7C4FE5649FA3}" type="pres">
      <dgm:prSet presAssocID="{080192A7-B83E-4E69-B431-F4D0E7566AB0}" presName="node" presStyleLbl="node1" presStyleIdx="3" presStyleCnt="9">
        <dgm:presLayoutVars>
          <dgm:bulletEnabled val="1"/>
        </dgm:presLayoutVars>
      </dgm:prSet>
      <dgm:spPr/>
    </dgm:pt>
    <dgm:pt modelId="{52BF6735-1D27-4A19-B6C8-E114247848A3}" type="pres">
      <dgm:prSet presAssocID="{927CA1E9-5836-448A-A29F-094C030BF33C}" presName="sibTrans" presStyleLbl="bgSibTrans2D1" presStyleIdx="3" presStyleCnt="8"/>
      <dgm:spPr/>
    </dgm:pt>
    <dgm:pt modelId="{50A4C94E-8E93-45D1-8FAA-6BDC0CDF4FA5}" type="pres">
      <dgm:prSet presAssocID="{7B189210-82B4-4546-A4E1-D1A6807FBA07}" presName="compNode" presStyleCnt="0"/>
      <dgm:spPr/>
    </dgm:pt>
    <dgm:pt modelId="{419CCC24-EBCF-47CD-BD0D-31C891F8779D}" type="pres">
      <dgm:prSet presAssocID="{7B189210-82B4-4546-A4E1-D1A6807FBA07}" presName="dummyConnPt" presStyleCnt="0"/>
      <dgm:spPr/>
    </dgm:pt>
    <dgm:pt modelId="{17B9C586-86FC-47BF-8DC1-73D0CF0547B6}" type="pres">
      <dgm:prSet presAssocID="{7B189210-82B4-4546-A4E1-D1A6807FBA07}" presName="node" presStyleLbl="node1" presStyleIdx="4" presStyleCnt="9">
        <dgm:presLayoutVars>
          <dgm:bulletEnabled val="1"/>
        </dgm:presLayoutVars>
      </dgm:prSet>
      <dgm:spPr/>
    </dgm:pt>
    <dgm:pt modelId="{76AF57B6-CA26-4807-A7A0-24241810CDE0}" type="pres">
      <dgm:prSet presAssocID="{74B3B0FB-3003-4097-9235-551A54C29700}" presName="sibTrans" presStyleLbl="bgSibTrans2D1" presStyleIdx="4" presStyleCnt="8"/>
      <dgm:spPr/>
    </dgm:pt>
    <dgm:pt modelId="{EACE1D40-6D65-421E-9A46-8426BE06E43C}" type="pres">
      <dgm:prSet presAssocID="{8117CECD-69C6-4D32-B474-26E4D0BEA60B}" presName="compNode" presStyleCnt="0"/>
      <dgm:spPr/>
    </dgm:pt>
    <dgm:pt modelId="{15A40866-FE12-4BF3-A0C4-0C82F8CCBC9B}" type="pres">
      <dgm:prSet presAssocID="{8117CECD-69C6-4D32-B474-26E4D0BEA60B}" presName="dummyConnPt" presStyleCnt="0"/>
      <dgm:spPr/>
    </dgm:pt>
    <dgm:pt modelId="{B491E852-797F-4B57-A4CE-35F4D98A5F3E}" type="pres">
      <dgm:prSet presAssocID="{8117CECD-69C6-4D32-B474-26E4D0BEA60B}" presName="node" presStyleLbl="node1" presStyleIdx="5" presStyleCnt="9">
        <dgm:presLayoutVars>
          <dgm:bulletEnabled val="1"/>
        </dgm:presLayoutVars>
      </dgm:prSet>
      <dgm:spPr/>
    </dgm:pt>
    <dgm:pt modelId="{FB0D10FA-CFF3-4D5B-8C5D-E4C83B79D3DE}" type="pres">
      <dgm:prSet presAssocID="{71239852-9E8D-4EF9-9CE2-50905BEC2B47}" presName="sibTrans" presStyleLbl="bgSibTrans2D1" presStyleIdx="5" presStyleCnt="8"/>
      <dgm:spPr/>
    </dgm:pt>
    <dgm:pt modelId="{C33D135A-9BC7-40BD-A691-54CF63354631}" type="pres">
      <dgm:prSet presAssocID="{5D57966C-6DA6-4B3E-8241-B2DCD389EFB1}" presName="compNode" presStyleCnt="0"/>
      <dgm:spPr/>
    </dgm:pt>
    <dgm:pt modelId="{6F5384BC-0421-40A5-8EC5-81952228E4DD}" type="pres">
      <dgm:prSet presAssocID="{5D57966C-6DA6-4B3E-8241-B2DCD389EFB1}" presName="dummyConnPt" presStyleCnt="0"/>
      <dgm:spPr/>
    </dgm:pt>
    <dgm:pt modelId="{5AE778F7-3069-48FC-B339-081D85BC8C72}" type="pres">
      <dgm:prSet presAssocID="{5D57966C-6DA6-4B3E-8241-B2DCD389EFB1}" presName="node" presStyleLbl="node1" presStyleIdx="6" presStyleCnt="9" custScaleX="161553">
        <dgm:presLayoutVars>
          <dgm:bulletEnabled val="1"/>
        </dgm:presLayoutVars>
      </dgm:prSet>
      <dgm:spPr/>
    </dgm:pt>
    <dgm:pt modelId="{D2482273-5D73-41C8-861C-358B25B1EB35}" type="pres">
      <dgm:prSet presAssocID="{CCC969DE-A5DA-47E0-9D13-956C1A02E514}" presName="sibTrans" presStyleLbl="bgSibTrans2D1" presStyleIdx="6" presStyleCnt="8"/>
      <dgm:spPr/>
    </dgm:pt>
    <dgm:pt modelId="{431F430D-5735-4C2A-AFF9-AB47A8FA3CAD}" type="pres">
      <dgm:prSet presAssocID="{EEB7A0F4-38C0-410F-ABEF-9221277F9FCF}" presName="compNode" presStyleCnt="0"/>
      <dgm:spPr/>
    </dgm:pt>
    <dgm:pt modelId="{96B2B837-FF4A-4552-AAD7-F7AFC5040456}" type="pres">
      <dgm:prSet presAssocID="{EEB7A0F4-38C0-410F-ABEF-9221277F9FCF}" presName="dummyConnPt" presStyleCnt="0"/>
      <dgm:spPr/>
    </dgm:pt>
    <dgm:pt modelId="{39EEA0F5-B1B4-4600-A26A-BFC7239D8D6D}" type="pres">
      <dgm:prSet presAssocID="{EEB7A0F4-38C0-410F-ABEF-9221277F9FCF}" presName="node" presStyleLbl="node1" presStyleIdx="7" presStyleCnt="9" custScaleX="162868">
        <dgm:presLayoutVars>
          <dgm:bulletEnabled val="1"/>
        </dgm:presLayoutVars>
      </dgm:prSet>
      <dgm:spPr/>
    </dgm:pt>
    <dgm:pt modelId="{64BE1751-2C58-4B02-A2AF-9FB1A9775AC4}" type="pres">
      <dgm:prSet presAssocID="{812F0D37-D823-4BFA-ABBE-0A79EF855438}" presName="sibTrans" presStyleLbl="bgSibTrans2D1" presStyleIdx="7" presStyleCnt="8"/>
      <dgm:spPr/>
    </dgm:pt>
    <dgm:pt modelId="{C9992B0B-DCCD-462E-827C-9610BC0CEBFC}" type="pres">
      <dgm:prSet presAssocID="{7D2DED01-9FCE-413F-BE45-96D012CCECBD}" presName="compNode" presStyleCnt="0"/>
      <dgm:spPr/>
    </dgm:pt>
    <dgm:pt modelId="{36C7727D-9575-4C91-ACA2-663125A74E84}" type="pres">
      <dgm:prSet presAssocID="{7D2DED01-9FCE-413F-BE45-96D012CCECBD}" presName="dummyConnPt" presStyleCnt="0"/>
      <dgm:spPr/>
    </dgm:pt>
    <dgm:pt modelId="{857B35A1-C086-44A8-A684-2D68FA4D479A}" type="pres">
      <dgm:prSet presAssocID="{7D2DED01-9FCE-413F-BE45-96D012CCECBD}" presName="node" presStyleLbl="node1" presStyleIdx="8" presStyleCnt="9" custScaleX="161319">
        <dgm:presLayoutVars>
          <dgm:bulletEnabled val="1"/>
        </dgm:presLayoutVars>
      </dgm:prSet>
      <dgm:spPr/>
    </dgm:pt>
  </dgm:ptLst>
  <dgm:cxnLst>
    <dgm:cxn modelId="{A831DF0C-1277-4269-AE6E-BE0E4BAE0D95}" type="presOf" srcId="{EDC9CBE0-14CF-4A1D-8CEC-9C149A6FC91E}" destId="{33AD1550-1A2A-47EA-BE99-CAF7C28C6767}" srcOrd="0" destOrd="0" presId="urn:microsoft.com/office/officeart/2005/8/layout/bProcess4"/>
    <dgm:cxn modelId="{C5B4650E-70E7-42C8-BC71-51721E1189CD}" srcId="{644A4645-BEE6-49A7-AA1C-811AC84B3E3D}" destId="{080192A7-B83E-4E69-B431-F4D0E7566AB0}" srcOrd="3" destOrd="0" parTransId="{C32BE9A7-8C28-416D-AE5A-DECFBBA0047F}" sibTransId="{927CA1E9-5836-448A-A29F-094C030BF33C}"/>
    <dgm:cxn modelId="{2142EC23-AB3F-45B4-9C72-FDBE88E88CCB}" type="presOf" srcId="{5D57966C-6DA6-4B3E-8241-B2DCD389EFB1}" destId="{5AE778F7-3069-48FC-B339-081D85BC8C72}" srcOrd="0" destOrd="0" presId="urn:microsoft.com/office/officeart/2005/8/layout/bProcess4"/>
    <dgm:cxn modelId="{0E1F5625-6ECE-413C-BA98-633872B75F7F}" type="presOf" srcId="{927CA1E9-5836-448A-A29F-094C030BF33C}" destId="{52BF6735-1D27-4A19-B6C8-E114247848A3}" srcOrd="0" destOrd="0" presId="urn:microsoft.com/office/officeart/2005/8/layout/bProcess4"/>
    <dgm:cxn modelId="{CE929C2D-E2E3-4BFF-BFF0-D29C229E6EE7}" type="presOf" srcId="{E09A1B72-00F0-41E9-8634-56E1115A2996}" destId="{937A1510-D102-498C-B463-704680BFC621}" srcOrd="0" destOrd="0" presId="urn:microsoft.com/office/officeart/2005/8/layout/bProcess4"/>
    <dgm:cxn modelId="{7BFA1330-B77E-49A5-B964-B833D5B8C4CD}" srcId="{644A4645-BEE6-49A7-AA1C-811AC84B3E3D}" destId="{E09A1B72-00F0-41E9-8634-56E1115A2996}" srcOrd="0" destOrd="0" parTransId="{126F5E78-48C1-418E-861B-EBCAD3F4B2A5}" sibTransId="{A7184F6B-EE83-4C2C-9FA7-868CD45ADF6F}"/>
    <dgm:cxn modelId="{9748E63B-35AF-4E17-9769-B86402735DC9}" srcId="{644A4645-BEE6-49A7-AA1C-811AC84B3E3D}" destId="{5D57966C-6DA6-4B3E-8241-B2DCD389EFB1}" srcOrd="6" destOrd="0" parTransId="{0E23E1E5-97B3-4B43-9569-7C0A952284CB}" sibTransId="{CCC969DE-A5DA-47E0-9D13-956C1A02E514}"/>
    <dgm:cxn modelId="{6E61D261-DFA7-4244-8053-C5C1A2454A29}" srcId="{644A4645-BEE6-49A7-AA1C-811AC84B3E3D}" destId="{7B189210-82B4-4546-A4E1-D1A6807FBA07}" srcOrd="4" destOrd="0" parTransId="{7EE0A6AE-FE7B-47D9-B299-60FB8B732D16}" sibTransId="{74B3B0FB-3003-4097-9235-551A54C29700}"/>
    <dgm:cxn modelId="{78D98E62-80A7-43AA-98E7-702BA3998300}" type="presOf" srcId="{812F0D37-D823-4BFA-ABBE-0A79EF855438}" destId="{64BE1751-2C58-4B02-A2AF-9FB1A9775AC4}" srcOrd="0" destOrd="0" presId="urn:microsoft.com/office/officeart/2005/8/layout/bProcess4"/>
    <dgm:cxn modelId="{C99B7364-97B9-4992-A3B5-F283CA712597}" type="presOf" srcId="{8117CECD-69C6-4D32-B474-26E4D0BEA60B}" destId="{B491E852-797F-4B57-A4CE-35F4D98A5F3E}" srcOrd="0" destOrd="0" presId="urn:microsoft.com/office/officeart/2005/8/layout/bProcess4"/>
    <dgm:cxn modelId="{77BA2945-C3D6-4892-85B6-AE5C9F4B6CE9}" type="presOf" srcId="{080192A7-B83E-4E69-B431-F4D0E7566AB0}" destId="{F36DE162-AE46-4969-ABD1-7C4FE5649FA3}" srcOrd="0" destOrd="0" presId="urn:microsoft.com/office/officeart/2005/8/layout/bProcess4"/>
    <dgm:cxn modelId="{14048074-AA02-4FC2-9BBF-CC4C6FB91B99}" type="presOf" srcId="{EEB7A0F4-38C0-410F-ABEF-9221277F9FCF}" destId="{39EEA0F5-B1B4-4600-A26A-BFC7239D8D6D}" srcOrd="0" destOrd="0" presId="urn:microsoft.com/office/officeart/2005/8/layout/bProcess4"/>
    <dgm:cxn modelId="{6F4E5C7C-45F7-4F42-9AE3-139F16F9DD75}" type="presOf" srcId="{89589484-B6A8-4FE1-B49F-2FFCA29E15EC}" destId="{3247098E-0C53-439C-891C-6BA180A7F3EA}" srcOrd="0" destOrd="0" presId="urn:microsoft.com/office/officeart/2005/8/layout/bProcess4"/>
    <dgm:cxn modelId="{7518A383-83AF-410F-AFA7-33E07F2EA9F1}" type="presOf" srcId="{74B3B0FB-3003-4097-9235-551A54C29700}" destId="{76AF57B6-CA26-4807-A7A0-24241810CDE0}" srcOrd="0" destOrd="0" presId="urn:microsoft.com/office/officeart/2005/8/layout/bProcess4"/>
    <dgm:cxn modelId="{96327385-37F3-4A43-A5CA-CC7AE7F87A4E}" srcId="{644A4645-BEE6-49A7-AA1C-811AC84B3E3D}" destId="{7D2DED01-9FCE-413F-BE45-96D012CCECBD}" srcOrd="8" destOrd="0" parTransId="{5B3882CB-92B9-4BF3-B537-3137144C6D23}" sibTransId="{D9CDC8BC-60B5-46FE-820B-4F1C2783019E}"/>
    <dgm:cxn modelId="{CD40FF90-5A53-42A6-B16C-2E4C4957BFD9}" type="presOf" srcId="{644A4645-BEE6-49A7-AA1C-811AC84B3E3D}" destId="{D631BA5E-AE41-4381-A90F-093920358850}" srcOrd="0" destOrd="0" presId="urn:microsoft.com/office/officeart/2005/8/layout/bProcess4"/>
    <dgm:cxn modelId="{929BC3A0-0907-40FB-A498-D4200560449C}" type="presOf" srcId="{E14C7CA4-F4FA-4B4A-BE80-AACE252011EA}" destId="{14009075-C4C4-4B3D-8CB7-33BAB9BFA1D9}" srcOrd="0" destOrd="0" presId="urn:microsoft.com/office/officeart/2005/8/layout/bProcess4"/>
    <dgm:cxn modelId="{AEC155AD-F2FE-4A30-A04C-96FCCABA5027}" srcId="{644A4645-BEE6-49A7-AA1C-811AC84B3E3D}" destId="{25F2E3E0-3279-4C9C-8DC4-1B42956324C6}" srcOrd="1" destOrd="0" parTransId="{80A2F119-FF2C-4A0C-A151-DA34B5A719CF}" sibTransId="{89589484-B6A8-4FE1-B49F-2FFCA29E15EC}"/>
    <dgm:cxn modelId="{4D9CEDB6-4704-4DF4-A461-274274F4E206}" srcId="{644A4645-BEE6-49A7-AA1C-811AC84B3E3D}" destId="{8117CECD-69C6-4D32-B474-26E4D0BEA60B}" srcOrd="5" destOrd="0" parTransId="{406E5E47-3F48-406D-AD12-67178C49B66D}" sibTransId="{71239852-9E8D-4EF9-9CE2-50905BEC2B47}"/>
    <dgm:cxn modelId="{CA611CB8-5676-44AE-B6DE-EBB8476D683B}" type="presOf" srcId="{71239852-9E8D-4EF9-9CE2-50905BEC2B47}" destId="{FB0D10FA-CFF3-4D5B-8C5D-E4C83B79D3DE}" srcOrd="0" destOrd="0" presId="urn:microsoft.com/office/officeart/2005/8/layout/bProcess4"/>
    <dgm:cxn modelId="{2437F1BB-69E0-4C28-A64C-F1436CBE3F39}" type="presOf" srcId="{A7184F6B-EE83-4C2C-9FA7-868CD45ADF6F}" destId="{9A283F82-93F7-4FF5-A825-32392C172154}" srcOrd="0" destOrd="0" presId="urn:microsoft.com/office/officeart/2005/8/layout/bProcess4"/>
    <dgm:cxn modelId="{7D4FF4D4-E9FB-4A50-989B-F4B3E1BC9123}" srcId="{644A4645-BEE6-49A7-AA1C-811AC84B3E3D}" destId="{EEB7A0F4-38C0-410F-ABEF-9221277F9FCF}" srcOrd="7" destOrd="0" parTransId="{43579FD6-7F6C-40AE-8DC0-EED6494BF429}" sibTransId="{812F0D37-D823-4BFA-ABBE-0A79EF855438}"/>
    <dgm:cxn modelId="{BE6F74D5-4832-4794-BE4B-47E201E943F7}" type="presOf" srcId="{7D2DED01-9FCE-413F-BE45-96D012CCECBD}" destId="{857B35A1-C086-44A8-A684-2D68FA4D479A}" srcOrd="0" destOrd="0" presId="urn:microsoft.com/office/officeart/2005/8/layout/bProcess4"/>
    <dgm:cxn modelId="{BA5E7BDA-8DF2-4010-96A7-C6DB0350DBAD}" srcId="{644A4645-BEE6-49A7-AA1C-811AC84B3E3D}" destId="{E14C7CA4-F4FA-4B4A-BE80-AACE252011EA}" srcOrd="2" destOrd="0" parTransId="{974F19FC-736C-452D-BB2A-8082BBE85CD8}" sibTransId="{EDC9CBE0-14CF-4A1D-8CEC-9C149A6FC91E}"/>
    <dgm:cxn modelId="{26CDB0EE-88AC-4230-BC9D-942228253FFA}" type="presOf" srcId="{25F2E3E0-3279-4C9C-8DC4-1B42956324C6}" destId="{2DD8AE30-FF09-4388-8F5F-8641164927B5}" srcOrd="0" destOrd="0" presId="urn:microsoft.com/office/officeart/2005/8/layout/bProcess4"/>
    <dgm:cxn modelId="{493CDDEF-62F5-4867-A293-7E142635E579}" type="presOf" srcId="{7B189210-82B4-4546-A4E1-D1A6807FBA07}" destId="{17B9C586-86FC-47BF-8DC1-73D0CF0547B6}" srcOrd="0" destOrd="0" presId="urn:microsoft.com/office/officeart/2005/8/layout/bProcess4"/>
    <dgm:cxn modelId="{B1F48AF1-6897-435B-91E4-56C44734065C}" type="presOf" srcId="{CCC969DE-A5DA-47E0-9D13-956C1A02E514}" destId="{D2482273-5D73-41C8-861C-358B25B1EB35}" srcOrd="0" destOrd="0" presId="urn:microsoft.com/office/officeart/2005/8/layout/bProcess4"/>
    <dgm:cxn modelId="{37C99271-4350-4D70-8CEB-343CB5C1F9DA}" type="presParOf" srcId="{D631BA5E-AE41-4381-A90F-093920358850}" destId="{DE59A4CF-0A5D-4B33-91D7-35933B2B0FF1}" srcOrd="0" destOrd="0" presId="urn:microsoft.com/office/officeart/2005/8/layout/bProcess4"/>
    <dgm:cxn modelId="{C60787B4-3BBC-497A-A154-F89C6ACCAA1D}" type="presParOf" srcId="{DE59A4CF-0A5D-4B33-91D7-35933B2B0FF1}" destId="{CD362A9B-6C51-4DD7-8974-360E3582122D}" srcOrd="0" destOrd="0" presId="urn:microsoft.com/office/officeart/2005/8/layout/bProcess4"/>
    <dgm:cxn modelId="{9EF9C5CD-E064-41B0-B00C-3A0C9521DDE5}" type="presParOf" srcId="{DE59A4CF-0A5D-4B33-91D7-35933B2B0FF1}" destId="{937A1510-D102-498C-B463-704680BFC621}" srcOrd="1" destOrd="0" presId="urn:microsoft.com/office/officeart/2005/8/layout/bProcess4"/>
    <dgm:cxn modelId="{0BFD51FC-C843-4CC3-8083-22A09DFF7F55}" type="presParOf" srcId="{D631BA5E-AE41-4381-A90F-093920358850}" destId="{9A283F82-93F7-4FF5-A825-32392C172154}" srcOrd="1" destOrd="0" presId="urn:microsoft.com/office/officeart/2005/8/layout/bProcess4"/>
    <dgm:cxn modelId="{353DB716-DD9F-4485-96F4-AEE538D25E10}" type="presParOf" srcId="{D631BA5E-AE41-4381-A90F-093920358850}" destId="{D5E7D6C7-253E-4BA0-BAA3-93997819506A}" srcOrd="2" destOrd="0" presId="urn:microsoft.com/office/officeart/2005/8/layout/bProcess4"/>
    <dgm:cxn modelId="{89A0B67E-9C7D-4AA1-8B8F-A07555FFF7C7}" type="presParOf" srcId="{D5E7D6C7-253E-4BA0-BAA3-93997819506A}" destId="{A893261B-E60E-4319-9874-4386BF70E7B7}" srcOrd="0" destOrd="0" presId="urn:microsoft.com/office/officeart/2005/8/layout/bProcess4"/>
    <dgm:cxn modelId="{11003C6F-B2EA-41B0-B48E-B548101118C2}" type="presParOf" srcId="{D5E7D6C7-253E-4BA0-BAA3-93997819506A}" destId="{2DD8AE30-FF09-4388-8F5F-8641164927B5}" srcOrd="1" destOrd="0" presId="urn:microsoft.com/office/officeart/2005/8/layout/bProcess4"/>
    <dgm:cxn modelId="{298DECA9-7E5E-4041-B9DA-9A2BE0C9F641}" type="presParOf" srcId="{D631BA5E-AE41-4381-A90F-093920358850}" destId="{3247098E-0C53-439C-891C-6BA180A7F3EA}" srcOrd="3" destOrd="0" presId="urn:microsoft.com/office/officeart/2005/8/layout/bProcess4"/>
    <dgm:cxn modelId="{5A5F1883-21AA-457D-8C95-78B815613A88}" type="presParOf" srcId="{D631BA5E-AE41-4381-A90F-093920358850}" destId="{F3BD41BF-1B21-420F-95A3-D3537CCC1D49}" srcOrd="4" destOrd="0" presId="urn:microsoft.com/office/officeart/2005/8/layout/bProcess4"/>
    <dgm:cxn modelId="{FE78B8E6-18B5-4F2B-84E7-7475DE246437}" type="presParOf" srcId="{F3BD41BF-1B21-420F-95A3-D3537CCC1D49}" destId="{FE7A4011-A2EB-4BE7-9E32-591D80E7D02E}" srcOrd="0" destOrd="0" presId="urn:microsoft.com/office/officeart/2005/8/layout/bProcess4"/>
    <dgm:cxn modelId="{7E0F1F97-C0E0-45AC-A753-DAB5CBB59016}" type="presParOf" srcId="{F3BD41BF-1B21-420F-95A3-D3537CCC1D49}" destId="{14009075-C4C4-4B3D-8CB7-33BAB9BFA1D9}" srcOrd="1" destOrd="0" presId="urn:microsoft.com/office/officeart/2005/8/layout/bProcess4"/>
    <dgm:cxn modelId="{BFAF9072-4F56-4815-B1E7-26521DA16810}" type="presParOf" srcId="{D631BA5E-AE41-4381-A90F-093920358850}" destId="{33AD1550-1A2A-47EA-BE99-CAF7C28C6767}" srcOrd="5" destOrd="0" presId="urn:microsoft.com/office/officeart/2005/8/layout/bProcess4"/>
    <dgm:cxn modelId="{743D3B6A-91AA-463A-AD70-CB5780C1409E}" type="presParOf" srcId="{D631BA5E-AE41-4381-A90F-093920358850}" destId="{F4C0FC51-E3D6-4752-9756-E1DAE4D93522}" srcOrd="6" destOrd="0" presId="urn:microsoft.com/office/officeart/2005/8/layout/bProcess4"/>
    <dgm:cxn modelId="{EA122D4F-92C9-41F1-9AC1-00EB7FA35890}" type="presParOf" srcId="{F4C0FC51-E3D6-4752-9756-E1DAE4D93522}" destId="{4115EF21-E68D-4B27-B499-24F3849E4AB8}" srcOrd="0" destOrd="0" presId="urn:microsoft.com/office/officeart/2005/8/layout/bProcess4"/>
    <dgm:cxn modelId="{B295EA25-DE6B-438A-BF87-6075DD909FAF}" type="presParOf" srcId="{F4C0FC51-E3D6-4752-9756-E1DAE4D93522}" destId="{F36DE162-AE46-4969-ABD1-7C4FE5649FA3}" srcOrd="1" destOrd="0" presId="urn:microsoft.com/office/officeart/2005/8/layout/bProcess4"/>
    <dgm:cxn modelId="{9CA037F0-8E35-4007-9855-3A3FA408E446}" type="presParOf" srcId="{D631BA5E-AE41-4381-A90F-093920358850}" destId="{52BF6735-1D27-4A19-B6C8-E114247848A3}" srcOrd="7" destOrd="0" presId="urn:microsoft.com/office/officeart/2005/8/layout/bProcess4"/>
    <dgm:cxn modelId="{88096059-3CC1-4D3C-BB3F-0D51D23FACD7}" type="presParOf" srcId="{D631BA5E-AE41-4381-A90F-093920358850}" destId="{50A4C94E-8E93-45D1-8FAA-6BDC0CDF4FA5}" srcOrd="8" destOrd="0" presId="urn:microsoft.com/office/officeart/2005/8/layout/bProcess4"/>
    <dgm:cxn modelId="{C3537AA3-DAB4-4693-84B4-35725553F06D}" type="presParOf" srcId="{50A4C94E-8E93-45D1-8FAA-6BDC0CDF4FA5}" destId="{419CCC24-EBCF-47CD-BD0D-31C891F8779D}" srcOrd="0" destOrd="0" presId="urn:microsoft.com/office/officeart/2005/8/layout/bProcess4"/>
    <dgm:cxn modelId="{2D945B99-3467-4F1B-A4CE-07CF6C9054DA}" type="presParOf" srcId="{50A4C94E-8E93-45D1-8FAA-6BDC0CDF4FA5}" destId="{17B9C586-86FC-47BF-8DC1-73D0CF0547B6}" srcOrd="1" destOrd="0" presId="urn:microsoft.com/office/officeart/2005/8/layout/bProcess4"/>
    <dgm:cxn modelId="{C65F2E1D-740D-40E5-8061-F0C0683EDEFA}" type="presParOf" srcId="{D631BA5E-AE41-4381-A90F-093920358850}" destId="{76AF57B6-CA26-4807-A7A0-24241810CDE0}" srcOrd="9" destOrd="0" presId="urn:microsoft.com/office/officeart/2005/8/layout/bProcess4"/>
    <dgm:cxn modelId="{191D2EE1-2E85-4EAC-9D72-4CCF6EBEAD6D}" type="presParOf" srcId="{D631BA5E-AE41-4381-A90F-093920358850}" destId="{EACE1D40-6D65-421E-9A46-8426BE06E43C}" srcOrd="10" destOrd="0" presId="urn:microsoft.com/office/officeart/2005/8/layout/bProcess4"/>
    <dgm:cxn modelId="{2E2D2410-0937-4590-A3FE-76053C6B1788}" type="presParOf" srcId="{EACE1D40-6D65-421E-9A46-8426BE06E43C}" destId="{15A40866-FE12-4BF3-A0C4-0C82F8CCBC9B}" srcOrd="0" destOrd="0" presId="urn:microsoft.com/office/officeart/2005/8/layout/bProcess4"/>
    <dgm:cxn modelId="{4766D19E-CAC6-4561-B4F3-875F0D1D01CC}" type="presParOf" srcId="{EACE1D40-6D65-421E-9A46-8426BE06E43C}" destId="{B491E852-797F-4B57-A4CE-35F4D98A5F3E}" srcOrd="1" destOrd="0" presId="urn:microsoft.com/office/officeart/2005/8/layout/bProcess4"/>
    <dgm:cxn modelId="{3A37A61E-D029-44EE-9EA0-7EE4ADAC0FC7}" type="presParOf" srcId="{D631BA5E-AE41-4381-A90F-093920358850}" destId="{FB0D10FA-CFF3-4D5B-8C5D-E4C83B79D3DE}" srcOrd="11" destOrd="0" presId="urn:microsoft.com/office/officeart/2005/8/layout/bProcess4"/>
    <dgm:cxn modelId="{3A90FC15-0F25-4621-90DC-F20B72E428D6}" type="presParOf" srcId="{D631BA5E-AE41-4381-A90F-093920358850}" destId="{C33D135A-9BC7-40BD-A691-54CF63354631}" srcOrd="12" destOrd="0" presId="urn:microsoft.com/office/officeart/2005/8/layout/bProcess4"/>
    <dgm:cxn modelId="{52358428-C1D4-499F-9642-68074F53E120}" type="presParOf" srcId="{C33D135A-9BC7-40BD-A691-54CF63354631}" destId="{6F5384BC-0421-40A5-8EC5-81952228E4DD}" srcOrd="0" destOrd="0" presId="urn:microsoft.com/office/officeart/2005/8/layout/bProcess4"/>
    <dgm:cxn modelId="{AC729C28-B123-493D-9E7C-21CD4BD07022}" type="presParOf" srcId="{C33D135A-9BC7-40BD-A691-54CF63354631}" destId="{5AE778F7-3069-48FC-B339-081D85BC8C72}" srcOrd="1" destOrd="0" presId="urn:microsoft.com/office/officeart/2005/8/layout/bProcess4"/>
    <dgm:cxn modelId="{0ED238B2-0FEB-4E9C-A86B-EB4B5B43827E}" type="presParOf" srcId="{D631BA5E-AE41-4381-A90F-093920358850}" destId="{D2482273-5D73-41C8-861C-358B25B1EB35}" srcOrd="13" destOrd="0" presId="urn:microsoft.com/office/officeart/2005/8/layout/bProcess4"/>
    <dgm:cxn modelId="{F335AE02-17D0-42AA-B85C-DB2CC2C089EF}" type="presParOf" srcId="{D631BA5E-AE41-4381-A90F-093920358850}" destId="{431F430D-5735-4C2A-AFF9-AB47A8FA3CAD}" srcOrd="14" destOrd="0" presId="urn:microsoft.com/office/officeart/2005/8/layout/bProcess4"/>
    <dgm:cxn modelId="{CD8D0EF0-84A5-438F-A35C-AF9CDDA59559}" type="presParOf" srcId="{431F430D-5735-4C2A-AFF9-AB47A8FA3CAD}" destId="{96B2B837-FF4A-4552-AAD7-F7AFC5040456}" srcOrd="0" destOrd="0" presId="urn:microsoft.com/office/officeart/2005/8/layout/bProcess4"/>
    <dgm:cxn modelId="{08E21219-2250-44CC-87B2-52309F5960E9}" type="presParOf" srcId="{431F430D-5735-4C2A-AFF9-AB47A8FA3CAD}" destId="{39EEA0F5-B1B4-4600-A26A-BFC7239D8D6D}" srcOrd="1" destOrd="0" presId="urn:microsoft.com/office/officeart/2005/8/layout/bProcess4"/>
    <dgm:cxn modelId="{254F1172-8D99-4605-81AF-A4564835C6E2}" type="presParOf" srcId="{D631BA5E-AE41-4381-A90F-093920358850}" destId="{64BE1751-2C58-4B02-A2AF-9FB1A9775AC4}" srcOrd="15" destOrd="0" presId="urn:microsoft.com/office/officeart/2005/8/layout/bProcess4"/>
    <dgm:cxn modelId="{895963EB-2514-4F38-82F6-FF63C0FC315D}" type="presParOf" srcId="{D631BA5E-AE41-4381-A90F-093920358850}" destId="{C9992B0B-DCCD-462E-827C-9610BC0CEBFC}" srcOrd="16" destOrd="0" presId="urn:microsoft.com/office/officeart/2005/8/layout/bProcess4"/>
    <dgm:cxn modelId="{9B053F02-9976-4D2D-8833-5B57A2C68BBD}" type="presParOf" srcId="{C9992B0B-DCCD-462E-827C-9610BC0CEBFC}" destId="{36C7727D-9575-4C91-ACA2-663125A74E84}" srcOrd="0" destOrd="0" presId="urn:microsoft.com/office/officeart/2005/8/layout/bProcess4"/>
    <dgm:cxn modelId="{A9FF96C4-6270-432B-BB1E-4C31799CB5CB}" type="presParOf" srcId="{C9992B0B-DCCD-462E-827C-9610BC0CEBFC}" destId="{857B35A1-C086-44A8-A684-2D68FA4D479A}" srcOrd="1" destOrd="0" presId="urn:microsoft.com/office/officeart/2005/8/layout/bProcess4"/>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44A4645-BEE6-49A7-AA1C-811AC84B3E3D}" type="doc">
      <dgm:prSet loTypeId="urn:microsoft.com/office/officeart/2005/8/layout/bProcess4" loCatId="process" qsTypeId="urn:microsoft.com/office/officeart/2005/8/quickstyle/simple1" qsCatId="simple" csTypeId="urn:microsoft.com/office/officeart/2005/8/colors/accent3_1" csCatId="accent3" phldr="1"/>
      <dgm:spPr/>
      <dgm:t>
        <a:bodyPr/>
        <a:lstStyle/>
        <a:p>
          <a:endParaRPr lang="en-US"/>
        </a:p>
      </dgm:t>
    </dgm:pt>
    <dgm:pt modelId="{E09A1B72-00F0-41E9-8634-56E1115A2996}">
      <dgm:prSet phldrT="[Text]" custT="1"/>
      <dgm:spPr/>
      <dgm:t>
        <a:bodyPr/>
        <a:lstStyle/>
        <a:p>
          <a:r>
            <a:rPr lang="ru-RU" sz="1200" b="1" dirty="0">
              <a:solidFill>
                <a:schemeClr val="tx1">
                  <a:lumMod val="50000"/>
                </a:schemeClr>
              </a:solidFill>
            </a:rPr>
            <a:t>Заполните заявление на участие в проекте Spark (онлайн</a:t>
          </a:r>
          <a:r>
            <a:rPr lang="en-US" sz="1200" b="1" dirty="0">
              <a:solidFill>
                <a:schemeClr val="tx1">
                  <a:lumMod val="50000"/>
                </a:schemeClr>
              </a:solidFill>
            </a:rPr>
            <a:t>)</a:t>
          </a:r>
        </a:p>
        <a:p>
          <a:endParaRPr lang="en-US" sz="1200" dirty="0">
            <a:solidFill>
              <a:schemeClr val="tx1">
                <a:lumMod val="50000"/>
              </a:schemeClr>
            </a:solidFill>
          </a:endParaRPr>
        </a:p>
      </dgm:t>
    </dgm:pt>
    <dgm:pt modelId="{126F5E78-48C1-418E-861B-EBCAD3F4B2A5}" type="parTrans" cxnId="{7BFA1330-B77E-49A5-B964-B833D5B8C4CD}">
      <dgm:prSet/>
      <dgm:spPr/>
      <dgm:t>
        <a:bodyPr/>
        <a:lstStyle/>
        <a:p>
          <a:endParaRPr lang="en-US" sz="1200">
            <a:solidFill>
              <a:schemeClr val="tx1">
                <a:lumMod val="50000"/>
              </a:schemeClr>
            </a:solidFill>
          </a:endParaRPr>
        </a:p>
      </dgm:t>
    </dgm:pt>
    <dgm:pt modelId="{A7184F6B-EE83-4C2C-9FA7-868CD45ADF6F}" type="sibTrans" cxnId="{7BFA1330-B77E-49A5-B964-B833D5B8C4CD}">
      <dgm:prSet custT="1"/>
      <dgm:spPr/>
      <dgm:t>
        <a:bodyPr/>
        <a:lstStyle/>
        <a:p>
          <a:endParaRPr lang="en-US" sz="1200">
            <a:solidFill>
              <a:schemeClr val="tx1">
                <a:lumMod val="50000"/>
              </a:schemeClr>
            </a:solidFill>
          </a:endParaRPr>
        </a:p>
      </dgm:t>
    </dgm:pt>
    <dgm:pt modelId="{7A0ADFF6-F266-42CE-9CC2-A4C189D6D8FB}">
      <dgm:prSet phldrT="[Text]" custT="1"/>
      <dgm:spPr/>
      <dgm:t>
        <a:bodyPr/>
        <a:lstStyle/>
        <a:p>
          <a:endParaRPr lang="en-US" sz="1200" b="1" dirty="0">
            <a:solidFill>
              <a:schemeClr val="tx1">
                <a:lumMod val="50000"/>
              </a:schemeClr>
            </a:solidFill>
          </a:endParaRPr>
        </a:p>
        <a:p>
          <a:r>
            <a:rPr lang="ru-RU" sz="1200" b="1" dirty="0">
              <a:solidFill>
                <a:schemeClr val="tx1">
                  <a:lumMod val="50000"/>
                </a:schemeClr>
              </a:solidFill>
            </a:rPr>
            <a:t>Заполняя заявление, удостоверьтесь, что Вы выбрали вариант “Цикл повышения качества”</a:t>
          </a:r>
          <a:endParaRPr lang="en-US" sz="1200" b="1" dirty="0">
            <a:solidFill>
              <a:schemeClr val="tx1">
                <a:lumMod val="50000"/>
              </a:schemeClr>
            </a:solidFill>
          </a:endParaRPr>
        </a:p>
      </dgm:t>
    </dgm:pt>
    <dgm:pt modelId="{247057D1-EB6A-4888-BACA-C655D1867A97}" type="parTrans" cxnId="{9B4D2AFB-4951-4418-AE80-3F880FF21C3F}">
      <dgm:prSet/>
      <dgm:spPr/>
      <dgm:t>
        <a:bodyPr/>
        <a:lstStyle/>
        <a:p>
          <a:endParaRPr lang="en-US" sz="1200">
            <a:solidFill>
              <a:schemeClr val="tx1">
                <a:lumMod val="50000"/>
              </a:schemeClr>
            </a:solidFill>
          </a:endParaRPr>
        </a:p>
      </dgm:t>
    </dgm:pt>
    <dgm:pt modelId="{322E7F35-3F5E-4FD2-AC47-AA55A9226DA2}" type="sibTrans" cxnId="{9B4D2AFB-4951-4418-AE80-3F880FF21C3F}">
      <dgm:prSet/>
      <dgm:spPr/>
      <dgm:t>
        <a:bodyPr/>
        <a:lstStyle/>
        <a:p>
          <a:endParaRPr lang="en-US" sz="1200">
            <a:solidFill>
              <a:schemeClr val="tx1">
                <a:lumMod val="50000"/>
              </a:schemeClr>
            </a:solidFill>
          </a:endParaRPr>
        </a:p>
      </dgm:t>
    </dgm:pt>
    <dgm:pt modelId="{C21A9AAF-A052-48BD-8059-2219F8A54C30}">
      <dgm:prSet phldrT="[Text]" custT="1"/>
      <dgm:spPr/>
      <dgm:t>
        <a:bodyPr/>
        <a:lstStyle/>
        <a:p>
          <a:r>
            <a:rPr lang="ru-RU" sz="1200" b="1" dirty="0">
              <a:solidFill>
                <a:schemeClr val="tx1">
                  <a:lumMod val="50000"/>
                </a:schemeClr>
              </a:solidFill>
            </a:rPr>
            <a:t>Получив электронное письмо с сертификатом “Приверженность качеству C2Q”, внимательно ознакомьтесь с предоставленной информацией и ресурсами </a:t>
          </a:r>
          <a:endParaRPr lang="en-US" sz="1200" b="1" dirty="0">
            <a:solidFill>
              <a:schemeClr val="tx1">
                <a:lumMod val="50000"/>
              </a:schemeClr>
            </a:solidFill>
          </a:endParaRPr>
        </a:p>
      </dgm:t>
    </dgm:pt>
    <dgm:pt modelId="{BA3A730A-33B3-4EAF-BDB0-1100622E6B6A}" type="parTrans" cxnId="{5A128A03-FC97-4E78-9EAA-0966578E058E}">
      <dgm:prSet/>
      <dgm:spPr/>
      <dgm:t>
        <a:bodyPr/>
        <a:lstStyle/>
        <a:p>
          <a:endParaRPr lang="en-US" sz="1200">
            <a:solidFill>
              <a:schemeClr val="tx1">
                <a:lumMod val="50000"/>
              </a:schemeClr>
            </a:solidFill>
          </a:endParaRPr>
        </a:p>
      </dgm:t>
    </dgm:pt>
    <dgm:pt modelId="{F5017CF7-6913-40FB-98BE-2B9E1584361B}" type="sibTrans" cxnId="{5A128A03-FC97-4E78-9EAA-0966578E058E}">
      <dgm:prSet/>
      <dgm:spPr/>
      <dgm:t>
        <a:bodyPr/>
        <a:lstStyle/>
        <a:p>
          <a:endParaRPr lang="en-US" sz="1200">
            <a:solidFill>
              <a:schemeClr val="tx1">
                <a:lumMod val="50000"/>
              </a:schemeClr>
            </a:solidFill>
          </a:endParaRPr>
        </a:p>
      </dgm:t>
    </dgm:pt>
    <dgm:pt modelId="{A6350515-F8FA-4763-9278-1D88E2D840F9}">
      <dgm:prSet phldrT="[Text]" custT="1"/>
      <dgm:spPr/>
      <dgm:t>
        <a:bodyPr/>
        <a:lstStyle/>
        <a:p>
          <a:endParaRPr lang="en-US" sz="1200" b="1" dirty="0">
            <a:solidFill>
              <a:schemeClr val="tx1">
                <a:lumMod val="50000"/>
              </a:schemeClr>
            </a:solidFill>
          </a:endParaRPr>
        </a:p>
        <a:p>
          <a:r>
            <a:rPr lang="ru-RU" sz="1200" b="1" dirty="0">
              <a:solidFill>
                <a:schemeClr val="tx1">
                  <a:lumMod val="50000"/>
                </a:schemeClr>
              </a:solidFill>
            </a:rPr>
            <a:t>Заполните форму для участия в цикле QI, указав цель, которую Вы выбрали для повышения качества своей работы</a:t>
          </a:r>
          <a:endParaRPr lang="en-US" sz="1200" b="1" dirty="0">
            <a:solidFill>
              <a:schemeClr val="tx1">
                <a:lumMod val="50000"/>
              </a:schemeClr>
            </a:solidFill>
          </a:endParaRPr>
        </a:p>
      </dgm:t>
    </dgm:pt>
    <dgm:pt modelId="{6244EF3F-25CD-4229-867D-3058DA476834}" type="parTrans" cxnId="{0A7648BE-D37A-44C3-84D5-1EF677B0F8B6}">
      <dgm:prSet/>
      <dgm:spPr/>
      <dgm:t>
        <a:bodyPr/>
        <a:lstStyle/>
        <a:p>
          <a:endParaRPr lang="en-US" sz="1200">
            <a:solidFill>
              <a:schemeClr val="tx1">
                <a:lumMod val="50000"/>
              </a:schemeClr>
            </a:solidFill>
          </a:endParaRPr>
        </a:p>
      </dgm:t>
    </dgm:pt>
    <dgm:pt modelId="{F32985FC-ECEB-4553-91E3-29CBA035947A}" type="sibTrans" cxnId="{0A7648BE-D37A-44C3-84D5-1EF677B0F8B6}">
      <dgm:prSet/>
      <dgm:spPr/>
      <dgm:t>
        <a:bodyPr/>
        <a:lstStyle/>
        <a:p>
          <a:endParaRPr lang="en-US" sz="1200">
            <a:solidFill>
              <a:schemeClr val="tx1">
                <a:lumMod val="50000"/>
              </a:schemeClr>
            </a:solidFill>
          </a:endParaRPr>
        </a:p>
      </dgm:t>
    </dgm:pt>
    <dgm:pt modelId="{2CC0F0C3-D80A-47ED-ABF8-50A74E52DDC3}">
      <dgm:prSet phldrT="[Text]" custT="1"/>
      <dgm:spPr/>
      <dgm:t>
        <a:bodyPr/>
        <a:lstStyle/>
        <a:p>
          <a:r>
            <a:rPr lang="ru-RU" sz="1200" b="1" dirty="0">
              <a:solidFill>
                <a:schemeClr val="tx1">
                  <a:lumMod val="50000"/>
                </a:schemeClr>
              </a:solidFill>
            </a:rPr>
            <a:t>Заполните заявление на получение средств материальной поддержки (онлайн)</a:t>
          </a:r>
          <a:endParaRPr lang="en-US" sz="1200" b="1" dirty="0">
            <a:solidFill>
              <a:schemeClr val="tx1">
                <a:lumMod val="50000"/>
              </a:schemeClr>
            </a:solidFill>
          </a:endParaRPr>
        </a:p>
        <a:p>
          <a:endParaRPr lang="en-US" sz="1200" b="1" dirty="0">
            <a:solidFill>
              <a:schemeClr val="tx1">
                <a:lumMod val="50000"/>
              </a:schemeClr>
            </a:solidFill>
          </a:endParaRPr>
        </a:p>
      </dgm:t>
    </dgm:pt>
    <dgm:pt modelId="{7B9E56BA-09E4-4473-88F3-61861C6A859D}" type="parTrans" cxnId="{5BF32223-44B8-45E1-BDD9-32B5C0799D98}">
      <dgm:prSet/>
      <dgm:spPr/>
      <dgm:t>
        <a:bodyPr/>
        <a:lstStyle/>
        <a:p>
          <a:endParaRPr lang="en-US" sz="1200">
            <a:solidFill>
              <a:schemeClr val="tx1">
                <a:lumMod val="50000"/>
              </a:schemeClr>
            </a:solidFill>
          </a:endParaRPr>
        </a:p>
      </dgm:t>
    </dgm:pt>
    <dgm:pt modelId="{30307737-2316-49A6-8E0B-0C99ACFF1225}" type="sibTrans" cxnId="{5BF32223-44B8-45E1-BDD9-32B5C0799D98}">
      <dgm:prSet/>
      <dgm:spPr/>
      <dgm:t>
        <a:bodyPr/>
        <a:lstStyle/>
        <a:p>
          <a:endParaRPr lang="en-US" sz="1200">
            <a:solidFill>
              <a:schemeClr val="tx1">
                <a:lumMod val="50000"/>
              </a:schemeClr>
            </a:solidFill>
          </a:endParaRPr>
        </a:p>
      </dgm:t>
    </dgm:pt>
    <dgm:pt modelId="{3651464E-974D-4F5A-880D-E50A12C4EEA4}">
      <dgm:prSet phldrT="[Text]" custT="1"/>
      <dgm:spPr/>
      <dgm:t>
        <a:bodyPr/>
        <a:lstStyle/>
        <a:p>
          <a:pPr>
            <a:spcAft>
              <a:spcPts val="0"/>
            </a:spcAft>
          </a:pPr>
          <a:r>
            <a:rPr lang="ru-RU" sz="1200" b="1" dirty="0">
              <a:solidFill>
                <a:schemeClr val="tx1">
                  <a:lumMod val="50000"/>
                </a:schemeClr>
              </a:solidFill>
            </a:rPr>
            <a:t>Работайте над достижением цели, которую Вы выбрали, используя предоставленные или свои собственные</a:t>
          </a:r>
          <a:r>
            <a:rPr lang="en-US" sz="1200" b="1" dirty="0">
              <a:solidFill>
                <a:schemeClr val="tx1">
                  <a:lumMod val="50000"/>
                </a:schemeClr>
              </a:solidFill>
            </a:rPr>
            <a:t> </a:t>
          </a:r>
          <a:r>
            <a:rPr lang="ru-RU" sz="1200" b="1" dirty="0">
              <a:solidFill>
                <a:schemeClr val="tx1">
                  <a:lumMod val="50000"/>
                </a:schemeClr>
              </a:solidFill>
            </a:rPr>
            <a:t>ресурсы</a:t>
          </a:r>
          <a:endParaRPr lang="en-US" sz="1200" b="1" dirty="0">
            <a:solidFill>
              <a:schemeClr val="tx1">
                <a:lumMod val="50000"/>
              </a:schemeClr>
            </a:solidFill>
          </a:endParaRPr>
        </a:p>
        <a:p>
          <a:pPr>
            <a:spcAft>
              <a:spcPts val="0"/>
            </a:spcAft>
          </a:pPr>
          <a:r>
            <a:rPr lang="ru-RU" sz="1200" b="1" dirty="0">
              <a:solidFill>
                <a:schemeClr val="tx1">
                  <a:lumMod val="50000"/>
                </a:schemeClr>
              </a:solidFill>
            </a:rPr>
            <a:t> (если необходимо, обратитесь за поддержкой) </a:t>
          </a:r>
          <a:endParaRPr lang="en-US" sz="1200" b="1" dirty="0">
            <a:solidFill>
              <a:schemeClr val="tx1">
                <a:lumMod val="50000"/>
              </a:schemeClr>
            </a:solidFill>
          </a:endParaRPr>
        </a:p>
      </dgm:t>
    </dgm:pt>
    <dgm:pt modelId="{3EC91E91-D705-4D8B-89DE-F8DD37CA3196}" type="parTrans" cxnId="{056A4C68-66DE-4B14-9449-2A075A1C24EE}">
      <dgm:prSet/>
      <dgm:spPr/>
      <dgm:t>
        <a:bodyPr/>
        <a:lstStyle/>
        <a:p>
          <a:endParaRPr lang="en-US" sz="1200">
            <a:solidFill>
              <a:schemeClr val="tx1">
                <a:lumMod val="50000"/>
              </a:schemeClr>
            </a:solidFill>
          </a:endParaRPr>
        </a:p>
      </dgm:t>
    </dgm:pt>
    <dgm:pt modelId="{068CAA05-81B1-4AD8-8892-E947B3929AE4}" type="sibTrans" cxnId="{056A4C68-66DE-4B14-9449-2A075A1C24EE}">
      <dgm:prSet/>
      <dgm:spPr/>
      <dgm:t>
        <a:bodyPr/>
        <a:lstStyle/>
        <a:p>
          <a:endParaRPr lang="en-US" sz="1200">
            <a:solidFill>
              <a:schemeClr val="tx1">
                <a:lumMod val="50000"/>
              </a:schemeClr>
            </a:solidFill>
          </a:endParaRPr>
        </a:p>
      </dgm:t>
    </dgm:pt>
    <dgm:pt modelId="{6FD82B4B-D5E3-4497-8882-3AE582B4B0FC}">
      <dgm:prSet phldrT="[Text]" custT="1"/>
      <dgm:spPr/>
      <dgm:t>
        <a:bodyPr/>
        <a:lstStyle/>
        <a:p>
          <a:r>
            <a:rPr lang="ru-RU" sz="1200" b="1" dirty="0">
              <a:solidFill>
                <a:schemeClr val="tx1">
                  <a:lumMod val="50000"/>
                </a:schemeClr>
              </a:solidFill>
            </a:rPr>
            <a:t>По истечению года, заполните документ</a:t>
          </a:r>
          <a:r>
            <a:rPr lang="en-US" sz="1200" b="1" dirty="0">
              <a:solidFill>
                <a:schemeClr val="tx1">
                  <a:lumMod val="50000"/>
                </a:schemeClr>
              </a:solidFill>
            </a:rPr>
            <a:t> “</a:t>
          </a:r>
          <a:r>
            <a:rPr lang="ru-RU" sz="1200" b="1" dirty="0">
              <a:solidFill>
                <a:schemeClr val="tx1">
                  <a:lumMod val="50000"/>
                </a:schemeClr>
              </a:solidFill>
            </a:rPr>
            <a:t>Форма для анализирования результатов Цикла повышения качества Spark</a:t>
          </a:r>
          <a:r>
            <a:rPr lang="en-US" sz="1200" b="1" dirty="0">
              <a:solidFill>
                <a:schemeClr val="tx1">
                  <a:lumMod val="50000"/>
                </a:schemeClr>
              </a:solidFill>
            </a:rPr>
            <a:t>”</a:t>
          </a:r>
          <a:r>
            <a:rPr lang="ru-RU" sz="1200" b="1" dirty="0">
              <a:solidFill>
                <a:schemeClr val="tx1">
                  <a:lumMod val="50000"/>
                </a:schemeClr>
              </a:solidFill>
            </a:rPr>
            <a:t> </a:t>
          </a:r>
          <a:endParaRPr lang="en-US" sz="1200" b="1" dirty="0">
            <a:solidFill>
              <a:schemeClr val="tx1">
                <a:lumMod val="50000"/>
              </a:schemeClr>
            </a:solidFill>
          </a:endParaRPr>
        </a:p>
      </dgm:t>
    </dgm:pt>
    <dgm:pt modelId="{FBA6CDC6-44A7-478F-8CFE-9FDBA1E1CAB9}" type="parTrans" cxnId="{3AF0A648-F179-4FE2-9CCF-0D8098523BDB}">
      <dgm:prSet/>
      <dgm:spPr/>
      <dgm:t>
        <a:bodyPr/>
        <a:lstStyle/>
        <a:p>
          <a:endParaRPr lang="en-US" sz="1200">
            <a:solidFill>
              <a:schemeClr val="tx1">
                <a:lumMod val="50000"/>
              </a:schemeClr>
            </a:solidFill>
          </a:endParaRPr>
        </a:p>
      </dgm:t>
    </dgm:pt>
    <dgm:pt modelId="{8FFE3896-308D-4118-8F63-4FB4AFEEE156}" type="sibTrans" cxnId="{3AF0A648-F179-4FE2-9CCF-0D8098523BDB}">
      <dgm:prSet/>
      <dgm:spPr/>
      <dgm:t>
        <a:bodyPr/>
        <a:lstStyle/>
        <a:p>
          <a:endParaRPr lang="en-US" sz="1200">
            <a:solidFill>
              <a:schemeClr val="tx1">
                <a:lumMod val="50000"/>
              </a:schemeClr>
            </a:solidFill>
          </a:endParaRPr>
        </a:p>
      </dgm:t>
    </dgm:pt>
    <dgm:pt modelId="{533D4297-CD07-4E52-A024-B23C0E5AEC9A}">
      <dgm:prSet phldrT="[Text]" custT="1"/>
      <dgm:spPr/>
      <dgm:t>
        <a:bodyPr/>
        <a:lstStyle/>
        <a:p>
          <a:r>
            <a:rPr lang="ru-RU" sz="1200" b="1" dirty="0">
              <a:solidFill>
                <a:schemeClr val="tx1">
                  <a:lumMod val="50000"/>
                </a:schemeClr>
              </a:solidFill>
            </a:rPr>
            <a:t>После предоставления отчета о проделанной работе, стимулирующие  выплаты будут отправлены Вам автоматически (сумма будет определена позже)</a:t>
          </a:r>
          <a:endParaRPr lang="en-US" sz="1200" b="1" dirty="0">
            <a:solidFill>
              <a:schemeClr val="tx1">
                <a:lumMod val="50000"/>
              </a:schemeClr>
            </a:solidFill>
          </a:endParaRPr>
        </a:p>
      </dgm:t>
    </dgm:pt>
    <dgm:pt modelId="{AF44EB9D-387C-48B6-8F01-CB6556824A62}" type="parTrans" cxnId="{B75B3016-7D93-4DEE-9263-F03B7275023B}">
      <dgm:prSet/>
      <dgm:spPr/>
      <dgm:t>
        <a:bodyPr/>
        <a:lstStyle/>
        <a:p>
          <a:endParaRPr lang="en-US" sz="1200">
            <a:solidFill>
              <a:schemeClr val="tx1">
                <a:lumMod val="50000"/>
              </a:schemeClr>
            </a:solidFill>
          </a:endParaRPr>
        </a:p>
      </dgm:t>
    </dgm:pt>
    <dgm:pt modelId="{A7130AAE-F09B-4EB6-BA9E-476C48CB154C}" type="sibTrans" cxnId="{B75B3016-7D93-4DEE-9263-F03B7275023B}">
      <dgm:prSet/>
      <dgm:spPr/>
      <dgm:t>
        <a:bodyPr/>
        <a:lstStyle/>
        <a:p>
          <a:endParaRPr lang="en-US" sz="1200">
            <a:solidFill>
              <a:schemeClr val="tx1">
                <a:lumMod val="50000"/>
              </a:schemeClr>
            </a:solidFill>
          </a:endParaRPr>
        </a:p>
      </dgm:t>
    </dgm:pt>
    <dgm:pt modelId="{F2039917-3C3F-48D7-A811-4CEAC61FCAA9}">
      <dgm:prSet phldrT="[Text]" custT="1"/>
      <dgm:spPr/>
      <dgm:t>
        <a:bodyPr/>
        <a:lstStyle/>
        <a:p>
          <a:r>
            <a:rPr lang="ru-RU" sz="1200" b="1" dirty="0">
              <a:solidFill>
                <a:schemeClr val="tx1">
                  <a:lumMod val="50000"/>
                </a:schemeClr>
              </a:solidFill>
            </a:rPr>
            <a:t>Выберите новыю цель для следующего цикла QI или примите участие в обновленной системе Spark (если уже возможно)</a:t>
          </a:r>
          <a:endParaRPr lang="en-US" sz="1200" b="1" dirty="0">
            <a:solidFill>
              <a:schemeClr val="tx1">
                <a:lumMod val="50000"/>
              </a:schemeClr>
            </a:solidFill>
          </a:endParaRPr>
        </a:p>
      </dgm:t>
    </dgm:pt>
    <dgm:pt modelId="{3584F765-0FB6-49F0-833B-6B7ACC03C7B7}" type="parTrans" cxnId="{78406F12-66A6-4F61-BAF8-B25F6260D4FC}">
      <dgm:prSet/>
      <dgm:spPr/>
      <dgm:t>
        <a:bodyPr/>
        <a:lstStyle/>
        <a:p>
          <a:endParaRPr lang="en-US" sz="1200">
            <a:solidFill>
              <a:schemeClr val="tx1">
                <a:lumMod val="50000"/>
              </a:schemeClr>
            </a:solidFill>
          </a:endParaRPr>
        </a:p>
      </dgm:t>
    </dgm:pt>
    <dgm:pt modelId="{AA344C5C-1ABF-4A13-A95E-23C3D5344D81}" type="sibTrans" cxnId="{78406F12-66A6-4F61-BAF8-B25F6260D4FC}">
      <dgm:prSet/>
      <dgm:spPr/>
      <dgm:t>
        <a:bodyPr/>
        <a:lstStyle/>
        <a:p>
          <a:endParaRPr lang="en-US" sz="1200">
            <a:solidFill>
              <a:schemeClr val="tx1">
                <a:lumMod val="50000"/>
              </a:schemeClr>
            </a:solidFill>
          </a:endParaRPr>
        </a:p>
      </dgm:t>
    </dgm:pt>
    <dgm:pt modelId="{D631BA5E-AE41-4381-A90F-093920358850}" type="pres">
      <dgm:prSet presAssocID="{644A4645-BEE6-49A7-AA1C-811AC84B3E3D}" presName="Name0" presStyleCnt="0">
        <dgm:presLayoutVars>
          <dgm:dir/>
          <dgm:resizeHandles/>
        </dgm:presLayoutVars>
      </dgm:prSet>
      <dgm:spPr/>
    </dgm:pt>
    <dgm:pt modelId="{DE59A4CF-0A5D-4B33-91D7-35933B2B0FF1}" type="pres">
      <dgm:prSet presAssocID="{E09A1B72-00F0-41E9-8634-56E1115A2996}" presName="compNode" presStyleCnt="0"/>
      <dgm:spPr/>
    </dgm:pt>
    <dgm:pt modelId="{CD362A9B-6C51-4DD7-8974-360E3582122D}" type="pres">
      <dgm:prSet presAssocID="{E09A1B72-00F0-41E9-8634-56E1115A2996}" presName="dummyConnPt" presStyleCnt="0"/>
      <dgm:spPr/>
    </dgm:pt>
    <dgm:pt modelId="{937A1510-D102-498C-B463-704680BFC621}" type="pres">
      <dgm:prSet presAssocID="{E09A1B72-00F0-41E9-8634-56E1115A2996}" presName="node" presStyleLbl="node1" presStyleIdx="0" presStyleCnt="9" custScaleX="145089" custLinFactNeighborX="-518" custLinFactNeighborY="-7775">
        <dgm:presLayoutVars>
          <dgm:bulletEnabled val="1"/>
        </dgm:presLayoutVars>
      </dgm:prSet>
      <dgm:spPr/>
    </dgm:pt>
    <dgm:pt modelId="{9A283F82-93F7-4FF5-A825-32392C172154}" type="pres">
      <dgm:prSet presAssocID="{A7184F6B-EE83-4C2C-9FA7-868CD45ADF6F}" presName="sibTrans" presStyleLbl="bgSibTrans2D1" presStyleIdx="0" presStyleCnt="8"/>
      <dgm:spPr/>
    </dgm:pt>
    <dgm:pt modelId="{65396F13-96A9-4AF0-B815-6A599BF52E75}" type="pres">
      <dgm:prSet presAssocID="{7A0ADFF6-F266-42CE-9CC2-A4C189D6D8FB}" presName="compNode" presStyleCnt="0"/>
      <dgm:spPr/>
    </dgm:pt>
    <dgm:pt modelId="{05B3967D-EDDB-49CA-AB55-2DAA6DFA313F}" type="pres">
      <dgm:prSet presAssocID="{7A0ADFF6-F266-42CE-9CC2-A4C189D6D8FB}" presName="dummyConnPt" presStyleCnt="0"/>
      <dgm:spPr/>
    </dgm:pt>
    <dgm:pt modelId="{2E09F07F-AA2E-461C-9670-191129AAEC05}" type="pres">
      <dgm:prSet presAssocID="{7A0ADFF6-F266-42CE-9CC2-A4C189D6D8FB}" presName="node" presStyleLbl="node1" presStyleIdx="1" presStyleCnt="9" custScaleX="146288">
        <dgm:presLayoutVars>
          <dgm:bulletEnabled val="1"/>
        </dgm:presLayoutVars>
      </dgm:prSet>
      <dgm:spPr/>
    </dgm:pt>
    <dgm:pt modelId="{EDAF7184-1B67-4F70-91C7-4B7D2B01A8DD}" type="pres">
      <dgm:prSet presAssocID="{322E7F35-3F5E-4FD2-AC47-AA55A9226DA2}" presName="sibTrans" presStyleLbl="bgSibTrans2D1" presStyleIdx="1" presStyleCnt="8"/>
      <dgm:spPr/>
    </dgm:pt>
    <dgm:pt modelId="{3D59EFBD-B32B-4BEE-BBB8-304B97454001}" type="pres">
      <dgm:prSet presAssocID="{C21A9AAF-A052-48BD-8059-2219F8A54C30}" presName="compNode" presStyleCnt="0"/>
      <dgm:spPr/>
    </dgm:pt>
    <dgm:pt modelId="{6A3077A7-5421-4A73-A39B-E6E863F4FB37}" type="pres">
      <dgm:prSet presAssocID="{C21A9AAF-A052-48BD-8059-2219F8A54C30}" presName="dummyConnPt" presStyleCnt="0"/>
      <dgm:spPr/>
    </dgm:pt>
    <dgm:pt modelId="{D7AB05DE-6E07-40BF-91F7-861EE1D42F30}" type="pres">
      <dgm:prSet presAssocID="{C21A9AAF-A052-48BD-8059-2219F8A54C30}" presName="node" presStyleLbl="node1" presStyleIdx="2" presStyleCnt="9" custScaleX="143009">
        <dgm:presLayoutVars>
          <dgm:bulletEnabled val="1"/>
        </dgm:presLayoutVars>
      </dgm:prSet>
      <dgm:spPr/>
    </dgm:pt>
    <dgm:pt modelId="{42AD6E4A-86D0-4F05-8CB3-0340BE3A908B}" type="pres">
      <dgm:prSet presAssocID="{F5017CF7-6913-40FB-98BE-2B9E1584361B}" presName="sibTrans" presStyleLbl="bgSibTrans2D1" presStyleIdx="2" presStyleCnt="8"/>
      <dgm:spPr/>
    </dgm:pt>
    <dgm:pt modelId="{B7A81F4C-3258-4F2E-92D0-FA8E81963BD4}" type="pres">
      <dgm:prSet presAssocID="{A6350515-F8FA-4763-9278-1D88E2D840F9}" presName="compNode" presStyleCnt="0"/>
      <dgm:spPr/>
    </dgm:pt>
    <dgm:pt modelId="{BC1DEC85-8D5D-4FC6-B417-363ACD1DE254}" type="pres">
      <dgm:prSet presAssocID="{A6350515-F8FA-4763-9278-1D88E2D840F9}" presName="dummyConnPt" presStyleCnt="0"/>
      <dgm:spPr/>
    </dgm:pt>
    <dgm:pt modelId="{CAA53B7F-DCB9-48A9-AA22-478CF89EB42F}" type="pres">
      <dgm:prSet presAssocID="{A6350515-F8FA-4763-9278-1D88E2D840F9}" presName="node" presStyleLbl="node1" presStyleIdx="3" presStyleCnt="9" custScaleX="137438">
        <dgm:presLayoutVars>
          <dgm:bulletEnabled val="1"/>
        </dgm:presLayoutVars>
      </dgm:prSet>
      <dgm:spPr/>
    </dgm:pt>
    <dgm:pt modelId="{9DA6A481-FE27-42BE-8F0A-C651D59EA9AA}" type="pres">
      <dgm:prSet presAssocID="{F32985FC-ECEB-4553-91E3-29CBA035947A}" presName="sibTrans" presStyleLbl="bgSibTrans2D1" presStyleIdx="3" presStyleCnt="8"/>
      <dgm:spPr/>
    </dgm:pt>
    <dgm:pt modelId="{519E29D9-6A57-40E4-A70E-C059928C024F}" type="pres">
      <dgm:prSet presAssocID="{2CC0F0C3-D80A-47ED-ABF8-50A74E52DDC3}" presName="compNode" presStyleCnt="0"/>
      <dgm:spPr/>
    </dgm:pt>
    <dgm:pt modelId="{991B04F8-70C1-4CA6-8556-BF65CF9F08D9}" type="pres">
      <dgm:prSet presAssocID="{2CC0F0C3-D80A-47ED-ABF8-50A74E52DDC3}" presName="dummyConnPt" presStyleCnt="0"/>
      <dgm:spPr/>
    </dgm:pt>
    <dgm:pt modelId="{6604F76D-889C-4133-ADE2-1151211907FD}" type="pres">
      <dgm:prSet presAssocID="{2CC0F0C3-D80A-47ED-ABF8-50A74E52DDC3}" presName="node" presStyleLbl="node1" presStyleIdx="4" presStyleCnt="9" custScaleX="132168">
        <dgm:presLayoutVars>
          <dgm:bulletEnabled val="1"/>
        </dgm:presLayoutVars>
      </dgm:prSet>
      <dgm:spPr/>
    </dgm:pt>
    <dgm:pt modelId="{FEB01D7D-1710-4584-AFD6-3A746050EE40}" type="pres">
      <dgm:prSet presAssocID="{30307737-2316-49A6-8E0B-0C99ACFF1225}" presName="sibTrans" presStyleLbl="bgSibTrans2D1" presStyleIdx="4" presStyleCnt="8"/>
      <dgm:spPr/>
    </dgm:pt>
    <dgm:pt modelId="{CA24D1EE-73D8-4D92-8F0F-6386F70F6B80}" type="pres">
      <dgm:prSet presAssocID="{3651464E-974D-4F5A-880D-E50A12C4EEA4}" presName="compNode" presStyleCnt="0"/>
      <dgm:spPr/>
    </dgm:pt>
    <dgm:pt modelId="{F6197771-88EF-4EB3-968B-18EFD0290071}" type="pres">
      <dgm:prSet presAssocID="{3651464E-974D-4F5A-880D-E50A12C4EEA4}" presName="dummyConnPt" presStyleCnt="0"/>
      <dgm:spPr/>
    </dgm:pt>
    <dgm:pt modelId="{81B4D396-9E68-4483-8A99-ABB86440B8C5}" type="pres">
      <dgm:prSet presAssocID="{3651464E-974D-4F5A-880D-E50A12C4EEA4}" presName="node" presStyleLbl="node1" presStyleIdx="5" presStyleCnt="9" custScaleX="129906" custLinFactNeighborX="-944" custLinFactNeighborY="-6948">
        <dgm:presLayoutVars>
          <dgm:bulletEnabled val="1"/>
        </dgm:presLayoutVars>
      </dgm:prSet>
      <dgm:spPr/>
    </dgm:pt>
    <dgm:pt modelId="{0586F508-ADF2-4185-87B8-7D94450ADA47}" type="pres">
      <dgm:prSet presAssocID="{068CAA05-81B1-4AD8-8892-E947B3929AE4}" presName="sibTrans" presStyleLbl="bgSibTrans2D1" presStyleIdx="5" presStyleCnt="8"/>
      <dgm:spPr/>
    </dgm:pt>
    <dgm:pt modelId="{352C04C7-4743-4117-B87A-BCA6D487E144}" type="pres">
      <dgm:prSet presAssocID="{6FD82B4B-D5E3-4497-8882-3AE582B4B0FC}" presName="compNode" presStyleCnt="0"/>
      <dgm:spPr/>
    </dgm:pt>
    <dgm:pt modelId="{42240993-8633-4932-A390-61242412BAD5}" type="pres">
      <dgm:prSet presAssocID="{6FD82B4B-D5E3-4497-8882-3AE582B4B0FC}" presName="dummyConnPt" presStyleCnt="0"/>
      <dgm:spPr/>
    </dgm:pt>
    <dgm:pt modelId="{D4CAC64E-35E0-4195-9BAF-E66DFD414A98}" type="pres">
      <dgm:prSet presAssocID="{6FD82B4B-D5E3-4497-8882-3AE582B4B0FC}" presName="node" presStyleLbl="node1" presStyleIdx="6" presStyleCnt="9" custScaleX="122186" custLinFactNeighborY="-8684">
        <dgm:presLayoutVars>
          <dgm:bulletEnabled val="1"/>
        </dgm:presLayoutVars>
      </dgm:prSet>
      <dgm:spPr/>
    </dgm:pt>
    <dgm:pt modelId="{73FE019C-12F3-42CB-9D11-15823F1C6980}" type="pres">
      <dgm:prSet presAssocID="{8FFE3896-308D-4118-8F63-4FB4AFEEE156}" presName="sibTrans" presStyleLbl="bgSibTrans2D1" presStyleIdx="6" presStyleCnt="8"/>
      <dgm:spPr/>
    </dgm:pt>
    <dgm:pt modelId="{CECB4F16-542E-4A3C-96EA-9A78092FFF45}" type="pres">
      <dgm:prSet presAssocID="{533D4297-CD07-4E52-A024-B23C0E5AEC9A}" presName="compNode" presStyleCnt="0"/>
      <dgm:spPr/>
    </dgm:pt>
    <dgm:pt modelId="{10F0FE1E-80CC-4F9D-B308-E583F6730FD0}" type="pres">
      <dgm:prSet presAssocID="{533D4297-CD07-4E52-A024-B23C0E5AEC9A}" presName="dummyConnPt" presStyleCnt="0"/>
      <dgm:spPr/>
    </dgm:pt>
    <dgm:pt modelId="{82647AAF-615E-4BCB-9B6B-98A168936508}" type="pres">
      <dgm:prSet presAssocID="{533D4297-CD07-4E52-A024-B23C0E5AEC9A}" presName="node" presStyleLbl="node1" presStyleIdx="7" presStyleCnt="9" custScaleX="124566">
        <dgm:presLayoutVars>
          <dgm:bulletEnabled val="1"/>
        </dgm:presLayoutVars>
      </dgm:prSet>
      <dgm:spPr/>
    </dgm:pt>
    <dgm:pt modelId="{0653AF17-BD09-40F6-A73D-A0A515E91D47}" type="pres">
      <dgm:prSet presAssocID="{A7130AAE-F09B-4EB6-BA9E-476C48CB154C}" presName="sibTrans" presStyleLbl="bgSibTrans2D1" presStyleIdx="7" presStyleCnt="8"/>
      <dgm:spPr/>
    </dgm:pt>
    <dgm:pt modelId="{A858532C-C2A8-4262-83B1-E03A2A4211CB}" type="pres">
      <dgm:prSet presAssocID="{F2039917-3C3F-48D7-A811-4CEAC61FCAA9}" presName="compNode" presStyleCnt="0"/>
      <dgm:spPr/>
    </dgm:pt>
    <dgm:pt modelId="{4B740704-7645-43A7-9365-DAFDC522CA4B}" type="pres">
      <dgm:prSet presAssocID="{F2039917-3C3F-48D7-A811-4CEAC61FCAA9}" presName="dummyConnPt" presStyleCnt="0"/>
      <dgm:spPr/>
    </dgm:pt>
    <dgm:pt modelId="{8534DA30-3315-4A30-A256-EB614E7148B0}" type="pres">
      <dgm:prSet presAssocID="{F2039917-3C3F-48D7-A811-4CEAC61FCAA9}" presName="node" presStyleLbl="node1" presStyleIdx="8" presStyleCnt="9" custScaleX="124383">
        <dgm:presLayoutVars>
          <dgm:bulletEnabled val="1"/>
        </dgm:presLayoutVars>
      </dgm:prSet>
      <dgm:spPr/>
    </dgm:pt>
  </dgm:ptLst>
  <dgm:cxnLst>
    <dgm:cxn modelId="{5A128A03-FC97-4E78-9EAA-0966578E058E}" srcId="{644A4645-BEE6-49A7-AA1C-811AC84B3E3D}" destId="{C21A9AAF-A052-48BD-8059-2219F8A54C30}" srcOrd="2" destOrd="0" parTransId="{BA3A730A-33B3-4EAF-BDB0-1100622E6B6A}" sibTransId="{F5017CF7-6913-40FB-98BE-2B9E1584361B}"/>
    <dgm:cxn modelId="{9B243E04-D397-40A9-B7E3-9933E5553E36}" type="presOf" srcId="{3651464E-974D-4F5A-880D-E50A12C4EEA4}" destId="{81B4D396-9E68-4483-8A99-ABB86440B8C5}" srcOrd="0" destOrd="0" presId="urn:microsoft.com/office/officeart/2005/8/layout/bProcess4"/>
    <dgm:cxn modelId="{99063211-0C32-47B7-BF13-87EC9B98A736}" type="presOf" srcId="{7A0ADFF6-F266-42CE-9CC2-A4C189D6D8FB}" destId="{2E09F07F-AA2E-461C-9670-191129AAEC05}" srcOrd="0" destOrd="0" presId="urn:microsoft.com/office/officeart/2005/8/layout/bProcess4"/>
    <dgm:cxn modelId="{78406F12-66A6-4F61-BAF8-B25F6260D4FC}" srcId="{644A4645-BEE6-49A7-AA1C-811AC84B3E3D}" destId="{F2039917-3C3F-48D7-A811-4CEAC61FCAA9}" srcOrd="8" destOrd="0" parTransId="{3584F765-0FB6-49F0-833B-6B7ACC03C7B7}" sibTransId="{AA344C5C-1ABF-4A13-A95E-23C3D5344D81}"/>
    <dgm:cxn modelId="{B75B3016-7D93-4DEE-9263-F03B7275023B}" srcId="{644A4645-BEE6-49A7-AA1C-811AC84B3E3D}" destId="{533D4297-CD07-4E52-A024-B23C0E5AEC9A}" srcOrd="7" destOrd="0" parTransId="{AF44EB9D-387C-48B6-8F01-CB6556824A62}" sibTransId="{A7130AAE-F09B-4EB6-BA9E-476C48CB154C}"/>
    <dgm:cxn modelId="{FF0C8F18-70B1-4C70-B555-093DEF684995}" type="presOf" srcId="{6FD82B4B-D5E3-4497-8882-3AE582B4B0FC}" destId="{D4CAC64E-35E0-4195-9BAF-E66DFD414A98}" srcOrd="0" destOrd="0" presId="urn:microsoft.com/office/officeart/2005/8/layout/bProcess4"/>
    <dgm:cxn modelId="{5BF32223-44B8-45E1-BDD9-32B5C0799D98}" srcId="{644A4645-BEE6-49A7-AA1C-811AC84B3E3D}" destId="{2CC0F0C3-D80A-47ED-ABF8-50A74E52DDC3}" srcOrd="4" destOrd="0" parTransId="{7B9E56BA-09E4-4473-88F3-61861C6A859D}" sibTransId="{30307737-2316-49A6-8E0B-0C99ACFF1225}"/>
    <dgm:cxn modelId="{CE929C2D-E2E3-4BFF-BFF0-D29C229E6EE7}" type="presOf" srcId="{E09A1B72-00F0-41E9-8634-56E1115A2996}" destId="{937A1510-D102-498C-B463-704680BFC621}" srcOrd="0" destOrd="0" presId="urn:microsoft.com/office/officeart/2005/8/layout/bProcess4"/>
    <dgm:cxn modelId="{7BFA1330-B77E-49A5-B964-B833D5B8C4CD}" srcId="{644A4645-BEE6-49A7-AA1C-811AC84B3E3D}" destId="{E09A1B72-00F0-41E9-8634-56E1115A2996}" srcOrd="0" destOrd="0" parTransId="{126F5E78-48C1-418E-861B-EBCAD3F4B2A5}" sibTransId="{A7184F6B-EE83-4C2C-9FA7-868CD45ADF6F}"/>
    <dgm:cxn modelId="{A7952C5D-09BC-4842-B842-BDD765891A16}" type="presOf" srcId="{533D4297-CD07-4E52-A024-B23C0E5AEC9A}" destId="{82647AAF-615E-4BCB-9B6B-98A168936508}" srcOrd="0" destOrd="0" presId="urn:microsoft.com/office/officeart/2005/8/layout/bProcess4"/>
    <dgm:cxn modelId="{056A4C68-66DE-4B14-9449-2A075A1C24EE}" srcId="{644A4645-BEE6-49A7-AA1C-811AC84B3E3D}" destId="{3651464E-974D-4F5A-880D-E50A12C4EEA4}" srcOrd="5" destOrd="0" parTransId="{3EC91E91-D705-4D8B-89DE-F8DD37CA3196}" sibTransId="{068CAA05-81B1-4AD8-8892-E947B3929AE4}"/>
    <dgm:cxn modelId="{50E07048-D995-4846-96B5-0E34824BB4F4}" type="presOf" srcId="{30307737-2316-49A6-8E0B-0C99ACFF1225}" destId="{FEB01D7D-1710-4584-AFD6-3A746050EE40}" srcOrd="0" destOrd="0" presId="urn:microsoft.com/office/officeart/2005/8/layout/bProcess4"/>
    <dgm:cxn modelId="{3AF0A648-F179-4FE2-9CCF-0D8098523BDB}" srcId="{644A4645-BEE6-49A7-AA1C-811AC84B3E3D}" destId="{6FD82B4B-D5E3-4497-8882-3AE582B4B0FC}" srcOrd="6" destOrd="0" parTransId="{FBA6CDC6-44A7-478F-8CFE-9FDBA1E1CAB9}" sibTransId="{8FFE3896-308D-4118-8F63-4FB4AFEEE156}"/>
    <dgm:cxn modelId="{C458894A-89E0-490F-8525-AC5991A9FBD2}" type="presOf" srcId="{F2039917-3C3F-48D7-A811-4CEAC61FCAA9}" destId="{8534DA30-3315-4A30-A256-EB614E7148B0}" srcOrd="0" destOrd="0" presId="urn:microsoft.com/office/officeart/2005/8/layout/bProcess4"/>
    <dgm:cxn modelId="{1EC53A75-C768-4DCF-BE9C-4D3171C9A85E}" type="presOf" srcId="{A7130AAE-F09B-4EB6-BA9E-476C48CB154C}" destId="{0653AF17-BD09-40F6-A73D-A0A515E91D47}" srcOrd="0" destOrd="0" presId="urn:microsoft.com/office/officeart/2005/8/layout/bProcess4"/>
    <dgm:cxn modelId="{CD40FF90-5A53-42A6-B16C-2E4C4957BFD9}" type="presOf" srcId="{644A4645-BEE6-49A7-AA1C-811AC84B3E3D}" destId="{D631BA5E-AE41-4381-A90F-093920358850}" srcOrd="0" destOrd="0" presId="urn:microsoft.com/office/officeart/2005/8/layout/bProcess4"/>
    <dgm:cxn modelId="{1DC0C694-0A5E-45B6-A3E1-76493236560C}" type="presOf" srcId="{A6350515-F8FA-4763-9278-1D88E2D840F9}" destId="{CAA53B7F-DCB9-48A9-AA22-478CF89EB42F}" srcOrd="0" destOrd="0" presId="urn:microsoft.com/office/officeart/2005/8/layout/bProcess4"/>
    <dgm:cxn modelId="{4370F598-8E0D-4E9C-859A-17B8F83B3B97}" type="presOf" srcId="{F5017CF7-6913-40FB-98BE-2B9E1584361B}" destId="{42AD6E4A-86D0-4F05-8CB3-0340BE3A908B}" srcOrd="0" destOrd="0" presId="urn:microsoft.com/office/officeart/2005/8/layout/bProcess4"/>
    <dgm:cxn modelId="{2437F1BB-69E0-4C28-A64C-F1436CBE3F39}" type="presOf" srcId="{A7184F6B-EE83-4C2C-9FA7-868CD45ADF6F}" destId="{9A283F82-93F7-4FF5-A825-32392C172154}" srcOrd="0" destOrd="0" presId="urn:microsoft.com/office/officeart/2005/8/layout/bProcess4"/>
    <dgm:cxn modelId="{0A7648BE-D37A-44C3-84D5-1EF677B0F8B6}" srcId="{644A4645-BEE6-49A7-AA1C-811AC84B3E3D}" destId="{A6350515-F8FA-4763-9278-1D88E2D840F9}" srcOrd="3" destOrd="0" parTransId="{6244EF3F-25CD-4229-867D-3058DA476834}" sibTransId="{F32985FC-ECEB-4553-91E3-29CBA035947A}"/>
    <dgm:cxn modelId="{6700F8BE-B391-4CB2-82A8-9BECB67C2D9F}" type="presOf" srcId="{2CC0F0C3-D80A-47ED-ABF8-50A74E52DDC3}" destId="{6604F76D-889C-4133-ADE2-1151211907FD}" srcOrd="0" destOrd="0" presId="urn:microsoft.com/office/officeart/2005/8/layout/bProcess4"/>
    <dgm:cxn modelId="{DC9D7BC9-1FDE-4938-AB54-63F882290245}" type="presOf" srcId="{322E7F35-3F5E-4FD2-AC47-AA55A9226DA2}" destId="{EDAF7184-1B67-4F70-91C7-4B7D2B01A8DD}" srcOrd="0" destOrd="0" presId="urn:microsoft.com/office/officeart/2005/8/layout/bProcess4"/>
    <dgm:cxn modelId="{9CECF8D3-1F18-470F-9B7F-D7BE3AA4BF56}" type="presOf" srcId="{068CAA05-81B1-4AD8-8892-E947B3929AE4}" destId="{0586F508-ADF2-4185-87B8-7D94450ADA47}" srcOrd="0" destOrd="0" presId="urn:microsoft.com/office/officeart/2005/8/layout/bProcess4"/>
    <dgm:cxn modelId="{885C44EB-655F-4C6D-91C2-9F0E3DD8E225}" type="presOf" srcId="{8FFE3896-308D-4118-8F63-4FB4AFEEE156}" destId="{73FE019C-12F3-42CB-9D11-15823F1C6980}" srcOrd="0" destOrd="0" presId="urn:microsoft.com/office/officeart/2005/8/layout/bProcess4"/>
    <dgm:cxn modelId="{F62510EE-EAAE-40EE-B785-054A8433573A}" type="presOf" srcId="{F32985FC-ECEB-4553-91E3-29CBA035947A}" destId="{9DA6A481-FE27-42BE-8F0A-C651D59EA9AA}" srcOrd="0" destOrd="0" presId="urn:microsoft.com/office/officeart/2005/8/layout/bProcess4"/>
    <dgm:cxn modelId="{3E76BAF1-0F6C-4792-A950-E3A370FFE214}" type="presOf" srcId="{C21A9AAF-A052-48BD-8059-2219F8A54C30}" destId="{D7AB05DE-6E07-40BF-91F7-861EE1D42F30}" srcOrd="0" destOrd="0" presId="urn:microsoft.com/office/officeart/2005/8/layout/bProcess4"/>
    <dgm:cxn modelId="{9B4D2AFB-4951-4418-AE80-3F880FF21C3F}" srcId="{644A4645-BEE6-49A7-AA1C-811AC84B3E3D}" destId="{7A0ADFF6-F266-42CE-9CC2-A4C189D6D8FB}" srcOrd="1" destOrd="0" parTransId="{247057D1-EB6A-4888-BACA-C655D1867A97}" sibTransId="{322E7F35-3F5E-4FD2-AC47-AA55A9226DA2}"/>
    <dgm:cxn modelId="{37C99271-4350-4D70-8CEB-343CB5C1F9DA}" type="presParOf" srcId="{D631BA5E-AE41-4381-A90F-093920358850}" destId="{DE59A4CF-0A5D-4B33-91D7-35933B2B0FF1}" srcOrd="0" destOrd="0" presId="urn:microsoft.com/office/officeart/2005/8/layout/bProcess4"/>
    <dgm:cxn modelId="{C60787B4-3BBC-497A-A154-F89C6ACCAA1D}" type="presParOf" srcId="{DE59A4CF-0A5D-4B33-91D7-35933B2B0FF1}" destId="{CD362A9B-6C51-4DD7-8974-360E3582122D}" srcOrd="0" destOrd="0" presId="urn:microsoft.com/office/officeart/2005/8/layout/bProcess4"/>
    <dgm:cxn modelId="{9EF9C5CD-E064-41B0-B00C-3A0C9521DDE5}" type="presParOf" srcId="{DE59A4CF-0A5D-4B33-91D7-35933B2B0FF1}" destId="{937A1510-D102-498C-B463-704680BFC621}" srcOrd="1" destOrd="0" presId="urn:microsoft.com/office/officeart/2005/8/layout/bProcess4"/>
    <dgm:cxn modelId="{0BFD51FC-C843-4CC3-8083-22A09DFF7F55}" type="presParOf" srcId="{D631BA5E-AE41-4381-A90F-093920358850}" destId="{9A283F82-93F7-4FF5-A825-32392C172154}" srcOrd="1" destOrd="0" presId="urn:microsoft.com/office/officeart/2005/8/layout/bProcess4"/>
    <dgm:cxn modelId="{0C3D1620-AB2D-4EA1-BE11-B02FA43D18E5}" type="presParOf" srcId="{D631BA5E-AE41-4381-A90F-093920358850}" destId="{65396F13-96A9-4AF0-B815-6A599BF52E75}" srcOrd="2" destOrd="0" presId="urn:microsoft.com/office/officeart/2005/8/layout/bProcess4"/>
    <dgm:cxn modelId="{912C84A3-58DA-4558-BCCD-46459D7BD98B}" type="presParOf" srcId="{65396F13-96A9-4AF0-B815-6A599BF52E75}" destId="{05B3967D-EDDB-49CA-AB55-2DAA6DFA313F}" srcOrd="0" destOrd="0" presId="urn:microsoft.com/office/officeart/2005/8/layout/bProcess4"/>
    <dgm:cxn modelId="{9ABE2B19-FC86-45FB-9B01-8E690A9ACE93}" type="presParOf" srcId="{65396F13-96A9-4AF0-B815-6A599BF52E75}" destId="{2E09F07F-AA2E-461C-9670-191129AAEC05}" srcOrd="1" destOrd="0" presId="urn:microsoft.com/office/officeart/2005/8/layout/bProcess4"/>
    <dgm:cxn modelId="{1D861CC2-1B43-4C3C-BF21-C83227FD4F52}" type="presParOf" srcId="{D631BA5E-AE41-4381-A90F-093920358850}" destId="{EDAF7184-1B67-4F70-91C7-4B7D2B01A8DD}" srcOrd="3" destOrd="0" presId="urn:microsoft.com/office/officeart/2005/8/layout/bProcess4"/>
    <dgm:cxn modelId="{F650A494-142A-4A16-B4D8-FB86C13967B9}" type="presParOf" srcId="{D631BA5E-AE41-4381-A90F-093920358850}" destId="{3D59EFBD-B32B-4BEE-BBB8-304B97454001}" srcOrd="4" destOrd="0" presId="urn:microsoft.com/office/officeart/2005/8/layout/bProcess4"/>
    <dgm:cxn modelId="{72E50F07-FF79-4681-9DFB-A363CB57BB3F}" type="presParOf" srcId="{3D59EFBD-B32B-4BEE-BBB8-304B97454001}" destId="{6A3077A7-5421-4A73-A39B-E6E863F4FB37}" srcOrd="0" destOrd="0" presId="urn:microsoft.com/office/officeart/2005/8/layout/bProcess4"/>
    <dgm:cxn modelId="{D2274530-7A6D-4F2E-8A0C-B8CF2181C624}" type="presParOf" srcId="{3D59EFBD-B32B-4BEE-BBB8-304B97454001}" destId="{D7AB05DE-6E07-40BF-91F7-861EE1D42F30}" srcOrd="1" destOrd="0" presId="urn:microsoft.com/office/officeart/2005/8/layout/bProcess4"/>
    <dgm:cxn modelId="{C8C2A4A9-21B3-470F-9CEF-5AB2A7835EF3}" type="presParOf" srcId="{D631BA5E-AE41-4381-A90F-093920358850}" destId="{42AD6E4A-86D0-4F05-8CB3-0340BE3A908B}" srcOrd="5" destOrd="0" presId="urn:microsoft.com/office/officeart/2005/8/layout/bProcess4"/>
    <dgm:cxn modelId="{CA28FE27-9B84-47C6-9781-4EA08C277E92}" type="presParOf" srcId="{D631BA5E-AE41-4381-A90F-093920358850}" destId="{B7A81F4C-3258-4F2E-92D0-FA8E81963BD4}" srcOrd="6" destOrd="0" presId="urn:microsoft.com/office/officeart/2005/8/layout/bProcess4"/>
    <dgm:cxn modelId="{9A1C1F8A-7690-4394-BB39-872A238D8C60}" type="presParOf" srcId="{B7A81F4C-3258-4F2E-92D0-FA8E81963BD4}" destId="{BC1DEC85-8D5D-4FC6-B417-363ACD1DE254}" srcOrd="0" destOrd="0" presId="urn:microsoft.com/office/officeart/2005/8/layout/bProcess4"/>
    <dgm:cxn modelId="{A064A08D-CFF8-4B11-8887-1EE6421FD6D9}" type="presParOf" srcId="{B7A81F4C-3258-4F2E-92D0-FA8E81963BD4}" destId="{CAA53B7F-DCB9-48A9-AA22-478CF89EB42F}" srcOrd="1" destOrd="0" presId="urn:microsoft.com/office/officeart/2005/8/layout/bProcess4"/>
    <dgm:cxn modelId="{CCEAAC1D-C3EA-4B44-AB04-A5F3EF97CC55}" type="presParOf" srcId="{D631BA5E-AE41-4381-A90F-093920358850}" destId="{9DA6A481-FE27-42BE-8F0A-C651D59EA9AA}" srcOrd="7" destOrd="0" presId="urn:microsoft.com/office/officeart/2005/8/layout/bProcess4"/>
    <dgm:cxn modelId="{8D9DA5FA-153A-4EAC-A854-47EA5E58D55C}" type="presParOf" srcId="{D631BA5E-AE41-4381-A90F-093920358850}" destId="{519E29D9-6A57-40E4-A70E-C059928C024F}" srcOrd="8" destOrd="0" presId="urn:microsoft.com/office/officeart/2005/8/layout/bProcess4"/>
    <dgm:cxn modelId="{67098DB2-9D9E-41D1-9EBE-A0D96A34F8F5}" type="presParOf" srcId="{519E29D9-6A57-40E4-A70E-C059928C024F}" destId="{991B04F8-70C1-4CA6-8556-BF65CF9F08D9}" srcOrd="0" destOrd="0" presId="urn:microsoft.com/office/officeart/2005/8/layout/bProcess4"/>
    <dgm:cxn modelId="{84185EF7-85DF-4851-BE3F-CB33A97883EB}" type="presParOf" srcId="{519E29D9-6A57-40E4-A70E-C059928C024F}" destId="{6604F76D-889C-4133-ADE2-1151211907FD}" srcOrd="1" destOrd="0" presId="urn:microsoft.com/office/officeart/2005/8/layout/bProcess4"/>
    <dgm:cxn modelId="{CCC7EE91-AD7E-4E1E-BECC-AFFF15026891}" type="presParOf" srcId="{D631BA5E-AE41-4381-A90F-093920358850}" destId="{FEB01D7D-1710-4584-AFD6-3A746050EE40}" srcOrd="9" destOrd="0" presId="urn:microsoft.com/office/officeart/2005/8/layout/bProcess4"/>
    <dgm:cxn modelId="{A4EFC776-C015-406A-BD2F-D0F807417F6F}" type="presParOf" srcId="{D631BA5E-AE41-4381-A90F-093920358850}" destId="{CA24D1EE-73D8-4D92-8F0F-6386F70F6B80}" srcOrd="10" destOrd="0" presId="urn:microsoft.com/office/officeart/2005/8/layout/bProcess4"/>
    <dgm:cxn modelId="{464032F9-2643-42EA-A36E-65C494FD7917}" type="presParOf" srcId="{CA24D1EE-73D8-4D92-8F0F-6386F70F6B80}" destId="{F6197771-88EF-4EB3-968B-18EFD0290071}" srcOrd="0" destOrd="0" presId="urn:microsoft.com/office/officeart/2005/8/layout/bProcess4"/>
    <dgm:cxn modelId="{74AFD79A-7A4F-45F9-B905-6E395DCAF29B}" type="presParOf" srcId="{CA24D1EE-73D8-4D92-8F0F-6386F70F6B80}" destId="{81B4D396-9E68-4483-8A99-ABB86440B8C5}" srcOrd="1" destOrd="0" presId="urn:microsoft.com/office/officeart/2005/8/layout/bProcess4"/>
    <dgm:cxn modelId="{9D69628E-EB2C-48EF-B750-91B04F6DDBC3}" type="presParOf" srcId="{D631BA5E-AE41-4381-A90F-093920358850}" destId="{0586F508-ADF2-4185-87B8-7D94450ADA47}" srcOrd="11" destOrd="0" presId="urn:microsoft.com/office/officeart/2005/8/layout/bProcess4"/>
    <dgm:cxn modelId="{B7834D49-0710-41BD-A4F3-993B839ED67E}" type="presParOf" srcId="{D631BA5E-AE41-4381-A90F-093920358850}" destId="{352C04C7-4743-4117-B87A-BCA6D487E144}" srcOrd="12" destOrd="0" presId="urn:microsoft.com/office/officeart/2005/8/layout/bProcess4"/>
    <dgm:cxn modelId="{DE9012CB-9E0C-4D95-BEE9-0EB5C206CBD3}" type="presParOf" srcId="{352C04C7-4743-4117-B87A-BCA6D487E144}" destId="{42240993-8633-4932-A390-61242412BAD5}" srcOrd="0" destOrd="0" presId="urn:microsoft.com/office/officeart/2005/8/layout/bProcess4"/>
    <dgm:cxn modelId="{ADF25914-AD0A-4D45-B2B8-6DEC9948412F}" type="presParOf" srcId="{352C04C7-4743-4117-B87A-BCA6D487E144}" destId="{D4CAC64E-35E0-4195-9BAF-E66DFD414A98}" srcOrd="1" destOrd="0" presId="urn:microsoft.com/office/officeart/2005/8/layout/bProcess4"/>
    <dgm:cxn modelId="{6874BDCE-7E9C-4897-A008-D6EE0FAC30AE}" type="presParOf" srcId="{D631BA5E-AE41-4381-A90F-093920358850}" destId="{73FE019C-12F3-42CB-9D11-15823F1C6980}" srcOrd="13" destOrd="0" presId="urn:microsoft.com/office/officeart/2005/8/layout/bProcess4"/>
    <dgm:cxn modelId="{B07FA423-CA1B-4DB0-B6FB-940597D5C17B}" type="presParOf" srcId="{D631BA5E-AE41-4381-A90F-093920358850}" destId="{CECB4F16-542E-4A3C-96EA-9A78092FFF45}" srcOrd="14" destOrd="0" presId="urn:microsoft.com/office/officeart/2005/8/layout/bProcess4"/>
    <dgm:cxn modelId="{8EEA5040-2806-400F-8D4D-5A59C2F589ED}" type="presParOf" srcId="{CECB4F16-542E-4A3C-96EA-9A78092FFF45}" destId="{10F0FE1E-80CC-4F9D-B308-E583F6730FD0}" srcOrd="0" destOrd="0" presId="urn:microsoft.com/office/officeart/2005/8/layout/bProcess4"/>
    <dgm:cxn modelId="{F55B7B84-61E0-4B68-B1BA-3DED7B33B327}" type="presParOf" srcId="{CECB4F16-542E-4A3C-96EA-9A78092FFF45}" destId="{82647AAF-615E-4BCB-9B6B-98A168936508}" srcOrd="1" destOrd="0" presId="urn:microsoft.com/office/officeart/2005/8/layout/bProcess4"/>
    <dgm:cxn modelId="{602E776F-17F2-49ED-8E71-034CC4899AFE}" type="presParOf" srcId="{D631BA5E-AE41-4381-A90F-093920358850}" destId="{0653AF17-BD09-40F6-A73D-A0A515E91D47}" srcOrd="15" destOrd="0" presId="urn:microsoft.com/office/officeart/2005/8/layout/bProcess4"/>
    <dgm:cxn modelId="{AF6DB91E-4566-4F03-A911-04C97C95B456}" type="presParOf" srcId="{D631BA5E-AE41-4381-A90F-093920358850}" destId="{A858532C-C2A8-4262-83B1-E03A2A4211CB}" srcOrd="16" destOrd="0" presId="urn:microsoft.com/office/officeart/2005/8/layout/bProcess4"/>
    <dgm:cxn modelId="{9DC3C7E2-53B7-4300-98AC-1B5B44780FBC}" type="presParOf" srcId="{A858532C-C2A8-4262-83B1-E03A2A4211CB}" destId="{4B740704-7645-43A7-9365-DAFDC522CA4B}" srcOrd="0" destOrd="0" presId="urn:microsoft.com/office/officeart/2005/8/layout/bProcess4"/>
    <dgm:cxn modelId="{22D1953C-50B7-4071-9DFA-05A4CA88A49F}" type="presParOf" srcId="{A858532C-C2A8-4262-83B1-E03A2A4211CB}" destId="{8534DA30-3315-4A30-A256-EB614E7148B0}" srcOrd="1" destOrd="0" presId="urn:microsoft.com/office/officeart/2005/8/layout/bProcess4"/>
  </dgm:cxnLst>
  <dgm:bg>
    <a:no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8CDCA13-664D-418D-812E-652C522DBBF6}">
      <dsp:nvSpPr>
        <dsp:cNvPr id="0" name=""/>
        <dsp:cNvSpPr/>
      </dsp:nvSpPr>
      <dsp:spPr>
        <a:xfrm rot="18000000">
          <a:off x="-73873" y="3044319"/>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211 Info: Parent referrals</a:t>
          </a:r>
        </a:p>
      </dsp:txBody>
      <dsp:txXfrm>
        <a:off x="-1375" y="3082262"/>
        <a:ext cx="1217814" cy="985762"/>
      </dsp:txXfrm>
    </dsp:sp>
    <dsp:sp modelId="{FD54D556-0768-41BB-8BD3-DB7E429FCF32}">
      <dsp:nvSpPr>
        <dsp:cNvPr id="0" name=""/>
        <dsp:cNvSpPr/>
      </dsp:nvSpPr>
      <dsp:spPr>
        <a:xfrm rot="18900000">
          <a:off x="791671" y="1916318"/>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Infant &amp; Toddler Initiative</a:t>
          </a:r>
        </a:p>
      </dsp:txBody>
      <dsp:txXfrm>
        <a:off x="860149" y="1959500"/>
        <a:ext cx="1217814" cy="985762"/>
      </dsp:txXfrm>
    </dsp:sp>
    <dsp:sp modelId="{41E4EA9D-9673-4FD9-B9CD-498DBDD63465}">
      <dsp:nvSpPr>
        <dsp:cNvPr id="0" name=""/>
        <dsp:cNvSpPr/>
      </dsp:nvSpPr>
      <dsp:spPr>
        <a:xfrm rot="19800000">
          <a:off x="1919672" y="1050773"/>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Hubs</a:t>
          </a:r>
        </a:p>
      </dsp:txBody>
      <dsp:txXfrm>
        <a:off x="1982911" y="1097975"/>
        <a:ext cx="1217814" cy="985762"/>
      </dsp:txXfrm>
    </dsp:sp>
    <dsp:sp modelId="{EC132290-4D57-4AA3-B8D1-11E8D926AFFF}">
      <dsp:nvSpPr>
        <dsp:cNvPr id="0" name=""/>
        <dsp:cNvSpPr/>
      </dsp:nvSpPr>
      <dsp:spPr>
        <a:xfrm rot="20700000">
          <a:off x="3233257" y="506668"/>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Early educators</a:t>
          </a:r>
        </a:p>
      </dsp:txBody>
      <dsp:txXfrm>
        <a:off x="3290395" y="556397"/>
        <a:ext cx="1217814" cy="985762"/>
      </dsp:txXfrm>
    </dsp:sp>
    <dsp:sp modelId="{C44AE973-BE30-4F92-8CAD-CA48710B5E05}">
      <dsp:nvSpPr>
        <dsp:cNvPr id="0" name=""/>
        <dsp:cNvSpPr/>
      </dsp:nvSpPr>
      <dsp:spPr>
        <a:xfrm>
          <a:off x="4642907" y="321084"/>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Families</a:t>
          </a:r>
        </a:p>
      </dsp:txBody>
      <dsp:txXfrm>
        <a:off x="4693498" y="371675"/>
        <a:ext cx="1217814" cy="985762"/>
      </dsp:txXfrm>
    </dsp:sp>
    <dsp:sp modelId="{355D7D59-27CC-4CED-AEFE-B271406E6A82}">
      <dsp:nvSpPr>
        <dsp:cNvPr id="0" name=""/>
        <dsp:cNvSpPr/>
      </dsp:nvSpPr>
      <dsp:spPr>
        <a:xfrm rot="900000">
          <a:off x="6052558" y="506668"/>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Head Start, Preschool Promise, OPK</a:t>
          </a:r>
        </a:p>
      </dsp:txBody>
      <dsp:txXfrm>
        <a:off x="6096602" y="556397"/>
        <a:ext cx="1217814" cy="985762"/>
      </dsp:txXfrm>
    </dsp:sp>
    <dsp:sp modelId="{3CCFF76F-D10F-497F-82C0-19346F7AD7A3}">
      <dsp:nvSpPr>
        <dsp:cNvPr id="0" name=""/>
        <dsp:cNvSpPr/>
      </dsp:nvSpPr>
      <dsp:spPr>
        <a:xfrm rot="1800000">
          <a:off x="7366142" y="1050773"/>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Culturally specific CBOs</a:t>
          </a:r>
        </a:p>
      </dsp:txBody>
      <dsp:txXfrm>
        <a:off x="7404085" y="1097975"/>
        <a:ext cx="1217814" cy="985762"/>
      </dsp:txXfrm>
    </dsp:sp>
    <dsp:sp modelId="{7D14D2AF-646B-4C8F-B716-9D0FC61ACCAC}">
      <dsp:nvSpPr>
        <dsp:cNvPr id="0" name=""/>
        <dsp:cNvSpPr/>
      </dsp:nvSpPr>
      <dsp:spPr>
        <a:xfrm rot="2700000">
          <a:off x="8494143" y="1916318"/>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ERDC</a:t>
          </a:r>
        </a:p>
      </dsp:txBody>
      <dsp:txXfrm>
        <a:off x="8526847" y="1959500"/>
        <a:ext cx="1217814" cy="985762"/>
      </dsp:txXfrm>
    </dsp:sp>
    <dsp:sp modelId="{20D47755-8EBF-41A1-96D4-5BEEA9396F94}">
      <dsp:nvSpPr>
        <dsp:cNvPr id="0" name=""/>
        <dsp:cNvSpPr/>
      </dsp:nvSpPr>
      <dsp:spPr>
        <a:xfrm rot="3600000">
          <a:off x="9359689" y="3044319"/>
          <a:ext cx="1318996" cy="1036353"/>
        </a:xfrm>
        <a:prstGeom prst="round2SameRect">
          <a:avLst/>
        </a:prstGeom>
        <a:solidFill>
          <a:schemeClr val="accent4">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53340" tIns="17780" rIns="53340" bIns="17780" numCol="1" spcCol="1270" anchor="ctr" anchorCtr="0">
          <a:noAutofit/>
        </a:bodyPr>
        <a:lstStyle/>
        <a:p>
          <a:pPr marL="0" lvl="0" indent="0" algn="ctr" defTabSz="622300">
            <a:lnSpc>
              <a:spcPct val="90000"/>
            </a:lnSpc>
            <a:spcBef>
              <a:spcPct val="0"/>
            </a:spcBef>
            <a:spcAft>
              <a:spcPct val="35000"/>
            </a:spcAft>
            <a:buNone/>
          </a:pPr>
          <a:r>
            <a:rPr lang="en-US" sz="1400" b="1" kern="1200" dirty="0"/>
            <a:t>Inclusive Partners</a:t>
          </a:r>
        </a:p>
      </dsp:txBody>
      <dsp:txXfrm>
        <a:off x="9388373" y="3082262"/>
        <a:ext cx="1217814" cy="9857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1E6DEC-96EF-489A-B9F4-D40C5E4D7685}">
      <dsp:nvSpPr>
        <dsp:cNvPr id="0" name=""/>
        <dsp:cNvSpPr/>
      </dsp:nvSpPr>
      <dsp:spPr>
        <a:xfrm>
          <a:off x="894" y="1258709"/>
          <a:ext cx="2955433" cy="1637032"/>
        </a:xfrm>
        <a:prstGeom prst="roundRect">
          <a:avLst>
            <a:gd name="adj" fmla="val 1000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ru-RU" sz="4400" kern="1200" dirty="0">
              <a:latin typeface="Open Sans" panose="020B0606030504020204" pitchFamily="34" charset="0"/>
              <a:ea typeface="Open Sans" panose="020B0606030504020204" pitchFamily="34" charset="0"/>
              <a:cs typeface="Open Sans" panose="020B0606030504020204" pitchFamily="34" charset="0"/>
            </a:rPr>
            <a:t>Варианты участия</a:t>
          </a:r>
          <a:endParaRPr lang="en-US" sz="4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48841" y="1306656"/>
        <a:ext cx="2859539" cy="1541138"/>
      </dsp:txXfrm>
    </dsp:sp>
    <dsp:sp modelId="{CEED8D05-BBCB-4441-A14A-0FB3487A526D}">
      <dsp:nvSpPr>
        <dsp:cNvPr id="0" name=""/>
        <dsp:cNvSpPr/>
      </dsp:nvSpPr>
      <dsp:spPr>
        <a:xfrm rot="19457599">
          <a:off x="2804735" y="1571115"/>
          <a:ext cx="1612809" cy="70927"/>
        </a:xfrm>
        <a:custGeom>
          <a:avLst/>
          <a:gdLst/>
          <a:ahLst/>
          <a:cxnLst/>
          <a:rect l="0" t="0" r="0" b="0"/>
          <a:pathLst>
            <a:path>
              <a:moveTo>
                <a:pt x="0" y="35463"/>
              </a:moveTo>
              <a:lnTo>
                <a:pt x="1612809" y="3546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570820" y="1566258"/>
        <a:ext cx="80640" cy="80640"/>
      </dsp:txXfrm>
    </dsp:sp>
    <dsp:sp modelId="{16F77F31-DEC4-496A-8E11-6B7523276F25}">
      <dsp:nvSpPr>
        <dsp:cNvPr id="0" name=""/>
        <dsp:cNvSpPr/>
      </dsp:nvSpPr>
      <dsp:spPr>
        <a:xfrm>
          <a:off x="4265953" y="317415"/>
          <a:ext cx="3274065" cy="1637032"/>
        </a:xfrm>
        <a:prstGeom prst="roundRect">
          <a:avLst>
            <a:gd name="adj" fmla="val 10000"/>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7940" tIns="27940" rIns="27940" bIns="27940" numCol="1" spcCol="1270" anchor="ctr" anchorCtr="0">
          <a:noAutofit/>
        </a:bodyPr>
        <a:lstStyle/>
        <a:p>
          <a:pPr marL="0" lvl="0" indent="0" algn="ctr" defTabSz="1955800">
            <a:lnSpc>
              <a:spcPct val="90000"/>
            </a:lnSpc>
            <a:spcBef>
              <a:spcPct val="0"/>
            </a:spcBef>
            <a:spcAft>
              <a:spcPct val="35000"/>
            </a:spcAft>
            <a:buNone/>
          </a:pPr>
          <a:r>
            <a:rPr lang="ru-RU" sz="4400" kern="1200" dirty="0">
              <a:latin typeface="Open Sans" panose="020B0606030504020204" pitchFamily="34" charset="0"/>
              <a:ea typeface="Open Sans" panose="020B0606030504020204" pitchFamily="34" charset="0"/>
              <a:cs typeface="Open Sans" panose="020B0606030504020204" pitchFamily="34" charset="0"/>
            </a:rPr>
            <a:t>Портфолио</a:t>
          </a:r>
          <a:endParaRPr lang="en-US" sz="4400" kern="1200" dirty="0">
            <a:latin typeface="Open Sans" panose="020B0606030504020204" pitchFamily="34" charset="0"/>
            <a:ea typeface="Open Sans" panose="020B0606030504020204" pitchFamily="34" charset="0"/>
            <a:cs typeface="Open Sans" panose="020B0606030504020204" pitchFamily="34" charset="0"/>
          </a:endParaRPr>
        </a:p>
      </dsp:txBody>
      <dsp:txXfrm>
        <a:off x="4313900" y="365362"/>
        <a:ext cx="3178171" cy="1541138"/>
      </dsp:txXfrm>
    </dsp:sp>
    <dsp:sp modelId="{AA458086-8EB2-4092-8B31-36325738095C}">
      <dsp:nvSpPr>
        <dsp:cNvPr id="0" name=""/>
        <dsp:cNvSpPr/>
      </dsp:nvSpPr>
      <dsp:spPr>
        <a:xfrm rot="2451881">
          <a:off x="2738735" y="2625838"/>
          <a:ext cx="1785417" cy="70927"/>
        </a:xfrm>
        <a:custGeom>
          <a:avLst/>
          <a:gdLst/>
          <a:ahLst/>
          <a:cxnLst/>
          <a:rect l="0" t="0" r="0" b="0"/>
          <a:pathLst>
            <a:path>
              <a:moveTo>
                <a:pt x="0" y="35463"/>
              </a:moveTo>
              <a:lnTo>
                <a:pt x="1785417" y="35463"/>
              </a:lnTo>
            </a:path>
          </a:pathLst>
        </a:custGeom>
        <a:noFill/>
        <a:ln w="25400" cap="flat" cmpd="sng" algn="ctr">
          <a:solidFill>
            <a:schemeClr val="accent6">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n-US" sz="600" kern="1200"/>
        </a:p>
      </dsp:txBody>
      <dsp:txXfrm>
        <a:off x="3586809" y="2616667"/>
        <a:ext cx="89270" cy="89270"/>
      </dsp:txXfrm>
    </dsp:sp>
    <dsp:sp modelId="{91FFCCD4-5C0C-4DF7-98AA-C4CDA62A16BB}">
      <dsp:nvSpPr>
        <dsp:cNvPr id="0" name=""/>
        <dsp:cNvSpPr/>
      </dsp:nvSpPr>
      <dsp:spPr>
        <a:xfrm>
          <a:off x="4306562" y="2426863"/>
          <a:ext cx="3234350" cy="163703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ru-RU" sz="3200" kern="1200" dirty="0">
              <a:latin typeface="Open Sans" panose="020B0606030504020204" pitchFamily="34" charset="0"/>
              <a:ea typeface="Open Sans" panose="020B0606030504020204" pitchFamily="34" charset="0"/>
              <a:cs typeface="Open Sans" panose="020B0606030504020204" pitchFamily="34" charset="0"/>
            </a:rPr>
            <a:t>Цикл повышения качества</a:t>
          </a:r>
          <a:endParaRPr lang="en-US" sz="3200" kern="1200" dirty="0">
            <a:latin typeface="Open Sans" panose="020B0606030504020204" pitchFamily="34" charset="0"/>
            <a:ea typeface="Open Sans" panose="020B0606030504020204" pitchFamily="34" charset="0"/>
            <a:cs typeface="Open Sans" panose="020B0606030504020204" pitchFamily="34" charset="0"/>
          </a:endParaRPr>
        </a:p>
      </dsp:txBody>
      <dsp:txXfrm>
        <a:off x="4354509" y="2474810"/>
        <a:ext cx="3138456" cy="154113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283F82-93F7-4FF5-A825-32392C172154}">
      <dsp:nvSpPr>
        <dsp:cNvPr id="0" name=""/>
        <dsp:cNvSpPr/>
      </dsp:nvSpPr>
      <dsp:spPr>
        <a:xfrm rot="5400000">
          <a:off x="377680" y="1897329"/>
          <a:ext cx="1384273" cy="166970"/>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37A1510-D102-498C-B463-704680BFC621}">
      <dsp:nvSpPr>
        <dsp:cNvPr id="0" name=""/>
        <dsp:cNvSpPr/>
      </dsp:nvSpPr>
      <dsp:spPr>
        <a:xfrm>
          <a:off x="5519" y="1012524"/>
          <a:ext cx="3234585" cy="1113135"/>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u-RU" sz="1200" b="1" kern="1200" dirty="0"/>
            <a:t>Заполните заявление на участие в проекте</a:t>
          </a:r>
          <a:r>
            <a:rPr lang="en-US" sz="1200" b="1" kern="1200" dirty="0"/>
            <a:t> Spark</a:t>
          </a:r>
          <a:r>
            <a:rPr lang="ru-RU" sz="1200" b="1" kern="1200" dirty="0"/>
            <a:t> (онлайн)</a:t>
          </a:r>
          <a:endParaRPr lang="en-US" sz="1200" kern="1200" dirty="0"/>
        </a:p>
      </dsp:txBody>
      <dsp:txXfrm>
        <a:off x="38122" y="1045127"/>
        <a:ext cx="3169379" cy="1047929"/>
      </dsp:txXfrm>
    </dsp:sp>
    <dsp:sp modelId="{3247098E-0C53-439C-891C-6BA180A7F3EA}">
      <dsp:nvSpPr>
        <dsp:cNvPr id="0" name=""/>
        <dsp:cNvSpPr/>
      </dsp:nvSpPr>
      <dsp:spPr>
        <a:xfrm rot="5400000">
          <a:off x="377680" y="3288748"/>
          <a:ext cx="1384273" cy="166970"/>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DD8AE30-FF09-4388-8F5F-8641164927B5}">
      <dsp:nvSpPr>
        <dsp:cNvPr id="0" name=""/>
        <dsp:cNvSpPr/>
      </dsp:nvSpPr>
      <dsp:spPr>
        <a:xfrm>
          <a:off x="51640" y="2403943"/>
          <a:ext cx="3142343" cy="1113135"/>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u-RU" sz="1200" b="1" kern="1200" dirty="0"/>
            <a:t>Заполняя заявление, удостоверьтесь, что Вы выбрали вариант </a:t>
          </a:r>
          <a:r>
            <a:rPr lang="en-US" sz="1200" b="1" kern="1200" dirty="0"/>
            <a:t>“</a:t>
          </a:r>
          <a:r>
            <a:rPr lang="ru-RU" sz="1200" b="1" kern="1200" dirty="0"/>
            <a:t>портфолио</a:t>
          </a:r>
          <a:r>
            <a:rPr lang="en-US" sz="1200" b="1" kern="1200" dirty="0"/>
            <a:t>”</a:t>
          </a:r>
          <a:r>
            <a:rPr lang="ru-RU" sz="1200" b="1" kern="1200" dirty="0"/>
            <a:t> (имейте ввиду, что регистрация</a:t>
          </a:r>
          <a:r>
            <a:rPr lang="en-US" sz="1200" b="1" kern="1200" dirty="0"/>
            <a:t> ERDC</a:t>
          </a:r>
          <a:r>
            <a:rPr lang="ru-RU" sz="1200" b="1" kern="1200" dirty="0"/>
            <a:t> обязательна)</a:t>
          </a:r>
          <a:endParaRPr lang="en-US" sz="1200" b="1" kern="1200" dirty="0"/>
        </a:p>
      </dsp:txBody>
      <dsp:txXfrm>
        <a:off x="84243" y="2436546"/>
        <a:ext cx="3077137" cy="1047929"/>
      </dsp:txXfrm>
    </dsp:sp>
    <dsp:sp modelId="{33AD1550-1A2A-47EA-BE99-CAF7C28C6767}">
      <dsp:nvSpPr>
        <dsp:cNvPr id="0" name=""/>
        <dsp:cNvSpPr/>
      </dsp:nvSpPr>
      <dsp:spPr>
        <a:xfrm>
          <a:off x="1075945" y="3984457"/>
          <a:ext cx="3147429" cy="166970"/>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009075-C4C4-4B3D-8CB7-33BAB9BFA1D9}">
      <dsp:nvSpPr>
        <dsp:cNvPr id="0" name=""/>
        <dsp:cNvSpPr/>
      </dsp:nvSpPr>
      <dsp:spPr>
        <a:xfrm>
          <a:off x="31891" y="3795362"/>
          <a:ext cx="3181841" cy="1113135"/>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u-RU" sz="1200" b="1" kern="1200" dirty="0"/>
            <a:t>Получив электронное письмо с сертификатом </a:t>
          </a:r>
          <a:r>
            <a:rPr lang="en-US" sz="1200" b="1" kern="1200" dirty="0"/>
            <a:t>“</a:t>
          </a:r>
          <a:r>
            <a:rPr lang="ru-RU" sz="1200" b="1" kern="1200" dirty="0"/>
            <a:t>Приверженность качеству</a:t>
          </a:r>
          <a:r>
            <a:rPr lang="en-US" sz="1200" b="1" kern="1200" dirty="0"/>
            <a:t> C2Q”</a:t>
          </a:r>
          <a:r>
            <a:rPr lang="ru-RU" sz="1200" b="1" kern="1200" dirty="0"/>
            <a:t>, внимательно ознакомьтесь с предоставленной информацией и ресурсами </a:t>
          </a:r>
          <a:endParaRPr lang="en-US" sz="1200" b="1" kern="1200" dirty="0"/>
        </a:p>
      </dsp:txBody>
      <dsp:txXfrm>
        <a:off x="64494" y="3827965"/>
        <a:ext cx="3116635" cy="1047929"/>
      </dsp:txXfrm>
    </dsp:sp>
    <dsp:sp modelId="{52BF6735-1D27-4A19-B6C8-E114247848A3}">
      <dsp:nvSpPr>
        <dsp:cNvPr id="0" name=""/>
        <dsp:cNvSpPr/>
      </dsp:nvSpPr>
      <dsp:spPr>
        <a:xfrm rot="16200000">
          <a:off x="3534810" y="3288748"/>
          <a:ext cx="1384273" cy="166970"/>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36DE162-AE46-4969-ABD1-7C4FE5649FA3}">
      <dsp:nvSpPr>
        <dsp:cNvPr id="0" name=""/>
        <dsp:cNvSpPr/>
      </dsp:nvSpPr>
      <dsp:spPr>
        <a:xfrm>
          <a:off x="3852329" y="3795362"/>
          <a:ext cx="1855225" cy="1113135"/>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u-RU" sz="1200" b="1" kern="1200" dirty="0"/>
            <a:t>Заполните заявление на получение средств материальной поддержки (онлайн)</a:t>
          </a:r>
          <a:endParaRPr lang="en-US" sz="1200" b="1" kern="1200" dirty="0"/>
        </a:p>
      </dsp:txBody>
      <dsp:txXfrm>
        <a:off x="3884932" y="3827965"/>
        <a:ext cx="1790019" cy="1047929"/>
      </dsp:txXfrm>
    </dsp:sp>
    <dsp:sp modelId="{76AF57B6-CA26-4807-A7A0-24241810CDE0}">
      <dsp:nvSpPr>
        <dsp:cNvPr id="0" name=""/>
        <dsp:cNvSpPr/>
      </dsp:nvSpPr>
      <dsp:spPr>
        <a:xfrm rot="16200000">
          <a:off x="3534810" y="1897329"/>
          <a:ext cx="1384273" cy="166970"/>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7B9C586-86FC-47BF-8DC1-73D0CF0547B6}">
      <dsp:nvSpPr>
        <dsp:cNvPr id="0" name=""/>
        <dsp:cNvSpPr/>
      </dsp:nvSpPr>
      <dsp:spPr>
        <a:xfrm>
          <a:off x="3852329" y="2403943"/>
          <a:ext cx="1855225" cy="1113135"/>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u-RU" sz="1200" b="1" kern="1200" dirty="0"/>
            <a:t>Подготовьте материалы и заполните Портфолио</a:t>
          </a:r>
          <a:endParaRPr lang="en-US" sz="1200" b="1" kern="1200" dirty="0"/>
        </a:p>
      </dsp:txBody>
      <dsp:txXfrm>
        <a:off x="3884932" y="2436546"/>
        <a:ext cx="1790019" cy="1047929"/>
      </dsp:txXfrm>
    </dsp:sp>
    <dsp:sp modelId="{FB0D10FA-CFF3-4D5B-8C5D-E4C83B79D3DE}">
      <dsp:nvSpPr>
        <dsp:cNvPr id="0" name=""/>
        <dsp:cNvSpPr/>
      </dsp:nvSpPr>
      <dsp:spPr>
        <a:xfrm>
          <a:off x="4230520" y="1201619"/>
          <a:ext cx="3041276" cy="166970"/>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491E852-797F-4B57-A4CE-35F4D98A5F3E}">
      <dsp:nvSpPr>
        <dsp:cNvPr id="0" name=""/>
        <dsp:cNvSpPr/>
      </dsp:nvSpPr>
      <dsp:spPr>
        <a:xfrm>
          <a:off x="3852329" y="1012524"/>
          <a:ext cx="1855225" cy="1113135"/>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u-RU" sz="1200" b="1" kern="1200" dirty="0"/>
            <a:t>Предоставьте Портфолио на рассмотрение</a:t>
          </a:r>
          <a:endParaRPr lang="en-US" sz="1200" b="1" kern="1200" dirty="0"/>
        </a:p>
      </dsp:txBody>
      <dsp:txXfrm>
        <a:off x="3884932" y="1045127"/>
        <a:ext cx="1790019" cy="1047929"/>
      </dsp:txXfrm>
    </dsp:sp>
    <dsp:sp modelId="{D2482273-5D73-41C8-861C-358B25B1EB35}">
      <dsp:nvSpPr>
        <dsp:cNvPr id="0" name=""/>
        <dsp:cNvSpPr/>
      </dsp:nvSpPr>
      <dsp:spPr>
        <a:xfrm rot="5400000">
          <a:off x="6585432" y="1897329"/>
          <a:ext cx="1384273" cy="166970"/>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AE778F7-3069-48FC-B339-081D85BC8C72}">
      <dsp:nvSpPr>
        <dsp:cNvPr id="0" name=""/>
        <dsp:cNvSpPr/>
      </dsp:nvSpPr>
      <dsp:spPr>
        <a:xfrm>
          <a:off x="6331977" y="1012524"/>
          <a:ext cx="2997172" cy="1113135"/>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1" kern="1200" dirty="0"/>
            <a:t>Получите сертификат со звездным рейтингом своего учреждения. В случае, если рейтинг не был присвоен, внимательно ознакомьтесь с комменатриями к портфолио и, внеся необходимые корректировки</a:t>
          </a:r>
          <a:r>
            <a:rPr lang="en-US" sz="1000" b="1" kern="1200" dirty="0"/>
            <a:t>,</a:t>
          </a:r>
          <a:r>
            <a:rPr lang="ru-RU" sz="1000" b="1" kern="1200" dirty="0"/>
            <a:t> подайте Портфолио на повторное рассмотрение</a:t>
          </a:r>
          <a:endParaRPr lang="en-US" sz="1000" b="1" kern="1200" dirty="0"/>
        </a:p>
      </dsp:txBody>
      <dsp:txXfrm>
        <a:off x="6364580" y="1045127"/>
        <a:ext cx="2931966" cy="1047929"/>
      </dsp:txXfrm>
    </dsp:sp>
    <dsp:sp modelId="{64BE1751-2C58-4B02-A2AF-9FB1A9775AC4}">
      <dsp:nvSpPr>
        <dsp:cNvPr id="0" name=""/>
        <dsp:cNvSpPr/>
      </dsp:nvSpPr>
      <dsp:spPr>
        <a:xfrm rot="5400000">
          <a:off x="6585432" y="3288748"/>
          <a:ext cx="1384273" cy="166970"/>
        </a:xfrm>
        <a:prstGeom prst="rect">
          <a:avLst/>
        </a:prstGeom>
        <a:solidFill>
          <a:schemeClr val="accent4">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9EEA0F5-B1B4-4600-A26A-BFC7239D8D6D}">
      <dsp:nvSpPr>
        <dsp:cNvPr id="0" name=""/>
        <dsp:cNvSpPr/>
      </dsp:nvSpPr>
      <dsp:spPr>
        <a:xfrm>
          <a:off x="6319779" y="2403943"/>
          <a:ext cx="3021568" cy="1113135"/>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u-RU" sz="1200" b="1" kern="1200" dirty="0"/>
            <a:t>При получении звездного рейтинга, стимулирующие  выплаты будут отправлены Вам автоматически ($500-$2,500)</a:t>
          </a:r>
          <a:endParaRPr lang="en-US" sz="1200" b="1" kern="1200" dirty="0"/>
        </a:p>
      </dsp:txBody>
      <dsp:txXfrm>
        <a:off x="6352382" y="2436546"/>
        <a:ext cx="2956362" cy="1047929"/>
      </dsp:txXfrm>
    </dsp:sp>
    <dsp:sp modelId="{857B35A1-C086-44A8-A684-2D68FA4D479A}">
      <dsp:nvSpPr>
        <dsp:cNvPr id="0" name=""/>
        <dsp:cNvSpPr/>
      </dsp:nvSpPr>
      <dsp:spPr>
        <a:xfrm>
          <a:off x="6334148" y="3795362"/>
          <a:ext cx="2992831" cy="1113135"/>
        </a:xfrm>
        <a:prstGeom prst="roundRect">
          <a:avLst>
            <a:gd name="adj" fmla="val 10000"/>
          </a:avLst>
        </a:prstGeom>
        <a:solidFill>
          <a:schemeClr val="lt1">
            <a:hueOff val="0"/>
            <a:satOff val="0"/>
            <a:lumOff val="0"/>
            <a:alphaOff val="0"/>
          </a:schemeClr>
        </a:solidFill>
        <a:ln w="25400" cap="flat" cmpd="sng" algn="ctr">
          <a:solidFill>
            <a:schemeClr val="accent4">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ru-RU" sz="1000" b="1" kern="1200" dirty="0"/>
            <a:t>По истечении срока действия сертификата, подайте заявку на его продление. Также возможно подать портфолио на рассмотрение</a:t>
          </a:r>
          <a:r>
            <a:rPr lang="en-US" sz="1000" b="1" kern="1200" dirty="0"/>
            <a:t> </a:t>
          </a:r>
          <a:r>
            <a:rPr lang="ru-RU" sz="1000" b="1" kern="1200" dirty="0"/>
            <a:t>для</a:t>
          </a:r>
          <a:r>
            <a:rPr lang="en-US" sz="1000" b="1" kern="1200" dirty="0"/>
            <a:t> </a:t>
          </a:r>
          <a:r>
            <a:rPr lang="ru-RU" sz="1000" b="1" kern="1200" dirty="0"/>
            <a:t>повышения звездного рейтинга или</a:t>
          </a:r>
          <a:r>
            <a:rPr lang="en-US" sz="1000" b="1" kern="1200" dirty="0"/>
            <a:t> </a:t>
          </a:r>
          <a:r>
            <a:rPr lang="ru-RU" sz="1000" b="1" kern="1200" dirty="0"/>
            <a:t>принять участие в обновленной системе Spark (если уже возможно)</a:t>
          </a:r>
          <a:endParaRPr lang="en-US" sz="1000" b="1" kern="1200" dirty="0"/>
        </a:p>
      </dsp:txBody>
      <dsp:txXfrm>
        <a:off x="6366751" y="3827965"/>
        <a:ext cx="2927625" cy="104792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283F82-93F7-4FF5-A825-32392C172154}">
      <dsp:nvSpPr>
        <dsp:cNvPr id="0" name=""/>
        <dsp:cNvSpPr/>
      </dsp:nvSpPr>
      <dsp:spPr>
        <a:xfrm rot="5400840">
          <a:off x="69935" y="1237095"/>
          <a:ext cx="1637897" cy="185038"/>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37A1510-D102-498C-B463-704680BFC621}">
      <dsp:nvSpPr>
        <dsp:cNvPr id="0" name=""/>
        <dsp:cNvSpPr/>
      </dsp:nvSpPr>
      <dsp:spPr>
        <a:xfrm>
          <a:off x="5082" y="208755"/>
          <a:ext cx="2983003" cy="1233588"/>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u-RU" sz="1200" b="1" kern="1200" dirty="0">
              <a:solidFill>
                <a:schemeClr val="tx1">
                  <a:lumMod val="50000"/>
                </a:schemeClr>
              </a:solidFill>
            </a:rPr>
            <a:t>Заполните заявление на участие в проекте Spark (онлайн</a:t>
          </a:r>
          <a:r>
            <a:rPr lang="en-US" sz="1200" b="1" kern="1200" dirty="0">
              <a:solidFill>
                <a:schemeClr val="tx1">
                  <a:lumMod val="50000"/>
                </a:schemeClr>
              </a:solidFill>
            </a:rPr>
            <a:t>)</a:t>
          </a:r>
        </a:p>
        <a:p>
          <a:pPr marL="0" lvl="0" indent="0" algn="ctr" defTabSz="533400">
            <a:lnSpc>
              <a:spcPct val="90000"/>
            </a:lnSpc>
            <a:spcBef>
              <a:spcPct val="0"/>
            </a:spcBef>
            <a:spcAft>
              <a:spcPct val="35000"/>
            </a:spcAft>
            <a:buNone/>
          </a:pPr>
          <a:endParaRPr lang="en-US" sz="1200" kern="1200" dirty="0">
            <a:solidFill>
              <a:schemeClr val="tx1">
                <a:lumMod val="50000"/>
              </a:schemeClr>
            </a:solidFill>
          </a:endParaRPr>
        </a:p>
      </dsp:txBody>
      <dsp:txXfrm>
        <a:off x="41213" y="244886"/>
        <a:ext cx="2910741" cy="1161326"/>
      </dsp:txXfrm>
    </dsp:sp>
    <dsp:sp modelId="{EDAF7184-1B67-4F70-91C7-4B7D2B01A8DD}">
      <dsp:nvSpPr>
        <dsp:cNvPr id="0" name=""/>
        <dsp:cNvSpPr/>
      </dsp:nvSpPr>
      <dsp:spPr>
        <a:xfrm rot="5400000">
          <a:off x="127031" y="2827037"/>
          <a:ext cx="1534401" cy="185038"/>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E09F07F-AA2E-461C-9670-191129AAEC05}">
      <dsp:nvSpPr>
        <dsp:cNvPr id="0" name=""/>
        <dsp:cNvSpPr/>
      </dsp:nvSpPr>
      <dsp:spPr>
        <a:xfrm>
          <a:off x="3406" y="1846653"/>
          <a:ext cx="3007654" cy="1233588"/>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endParaRPr lang="en-US" sz="1200" b="1" kern="1200" dirty="0">
            <a:solidFill>
              <a:schemeClr val="tx1">
                <a:lumMod val="50000"/>
              </a:schemeClr>
            </a:solidFill>
          </a:endParaRPr>
        </a:p>
        <a:p>
          <a:pPr marL="0" lvl="0" indent="0" algn="ctr" defTabSz="533400">
            <a:lnSpc>
              <a:spcPct val="90000"/>
            </a:lnSpc>
            <a:spcBef>
              <a:spcPct val="0"/>
            </a:spcBef>
            <a:spcAft>
              <a:spcPct val="35000"/>
            </a:spcAft>
            <a:buNone/>
          </a:pPr>
          <a:r>
            <a:rPr lang="ru-RU" sz="1200" b="1" kern="1200" dirty="0">
              <a:solidFill>
                <a:schemeClr val="tx1">
                  <a:lumMod val="50000"/>
                </a:schemeClr>
              </a:solidFill>
            </a:rPr>
            <a:t>Заполняя заявление, удостоверьтесь, что Вы выбрали вариант “Цикл повышения качества”</a:t>
          </a:r>
          <a:endParaRPr lang="en-US" sz="1200" b="1" kern="1200" dirty="0">
            <a:solidFill>
              <a:schemeClr val="tx1">
                <a:lumMod val="50000"/>
              </a:schemeClr>
            </a:solidFill>
          </a:endParaRPr>
        </a:p>
      </dsp:txBody>
      <dsp:txXfrm>
        <a:off x="39537" y="1882784"/>
        <a:ext cx="2935392" cy="1161326"/>
      </dsp:txXfrm>
    </dsp:sp>
    <dsp:sp modelId="{42AD6E4A-86D0-4F05-8CB3-0340BE3A908B}">
      <dsp:nvSpPr>
        <dsp:cNvPr id="0" name=""/>
        <dsp:cNvSpPr/>
      </dsp:nvSpPr>
      <dsp:spPr>
        <a:xfrm>
          <a:off x="899655" y="3598030"/>
          <a:ext cx="3584515" cy="185038"/>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7AB05DE-6E07-40BF-91F7-861EE1D42F30}">
      <dsp:nvSpPr>
        <dsp:cNvPr id="0" name=""/>
        <dsp:cNvSpPr/>
      </dsp:nvSpPr>
      <dsp:spPr>
        <a:xfrm>
          <a:off x="37114" y="3388639"/>
          <a:ext cx="2940238" cy="1233588"/>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u-RU" sz="1200" b="1" kern="1200" dirty="0">
              <a:solidFill>
                <a:schemeClr val="tx1">
                  <a:lumMod val="50000"/>
                </a:schemeClr>
              </a:solidFill>
            </a:rPr>
            <a:t>Получив электронное письмо с сертификатом “Приверженность качеству C2Q”, внимательно ознакомьтесь с предоставленной информацией и ресурсами </a:t>
          </a:r>
          <a:endParaRPr lang="en-US" sz="1200" b="1" kern="1200" dirty="0">
            <a:solidFill>
              <a:schemeClr val="tx1">
                <a:lumMod val="50000"/>
              </a:schemeClr>
            </a:solidFill>
          </a:endParaRPr>
        </a:p>
      </dsp:txBody>
      <dsp:txXfrm>
        <a:off x="73245" y="3424770"/>
        <a:ext cx="2867976" cy="1161326"/>
      </dsp:txXfrm>
    </dsp:sp>
    <dsp:sp modelId="{9DA6A481-FE27-42BE-8F0A-C651D59EA9AA}">
      <dsp:nvSpPr>
        <dsp:cNvPr id="0" name=""/>
        <dsp:cNvSpPr/>
      </dsp:nvSpPr>
      <dsp:spPr>
        <a:xfrm rot="16200000">
          <a:off x="3722182" y="2827037"/>
          <a:ext cx="1534401" cy="185038"/>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AA53B7F-DCB9-48A9-AA22-478CF89EB42F}">
      <dsp:nvSpPr>
        <dsp:cNvPr id="0" name=""/>
        <dsp:cNvSpPr/>
      </dsp:nvSpPr>
      <dsp:spPr>
        <a:xfrm>
          <a:off x="3689535" y="3388639"/>
          <a:ext cx="2825700" cy="1233588"/>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endParaRPr lang="en-US" sz="1200" b="1" kern="1200" dirty="0">
            <a:solidFill>
              <a:schemeClr val="tx1">
                <a:lumMod val="50000"/>
              </a:schemeClr>
            </a:solidFill>
          </a:endParaRPr>
        </a:p>
        <a:p>
          <a:pPr marL="0" lvl="0" indent="0" algn="ctr" defTabSz="533400">
            <a:lnSpc>
              <a:spcPct val="90000"/>
            </a:lnSpc>
            <a:spcBef>
              <a:spcPct val="0"/>
            </a:spcBef>
            <a:spcAft>
              <a:spcPct val="35000"/>
            </a:spcAft>
            <a:buNone/>
          </a:pPr>
          <a:r>
            <a:rPr lang="ru-RU" sz="1200" b="1" kern="1200" dirty="0">
              <a:solidFill>
                <a:schemeClr val="tx1">
                  <a:lumMod val="50000"/>
                </a:schemeClr>
              </a:solidFill>
            </a:rPr>
            <a:t>Заполните форму для участия в цикле QI, указав цель, которую Вы выбрали для повышения качества своей работы</a:t>
          </a:r>
          <a:endParaRPr lang="en-US" sz="1200" b="1" kern="1200" dirty="0">
            <a:solidFill>
              <a:schemeClr val="tx1">
                <a:lumMod val="50000"/>
              </a:schemeClr>
            </a:solidFill>
          </a:endParaRPr>
        </a:p>
      </dsp:txBody>
      <dsp:txXfrm>
        <a:off x="3725666" y="3424770"/>
        <a:ext cx="2753438" cy="1161326"/>
      </dsp:txXfrm>
    </dsp:sp>
    <dsp:sp modelId="{FEB01D7D-1710-4584-AFD6-3A746050EE40}">
      <dsp:nvSpPr>
        <dsp:cNvPr id="0" name=""/>
        <dsp:cNvSpPr/>
      </dsp:nvSpPr>
      <dsp:spPr>
        <a:xfrm rot="16158819">
          <a:off x="3669565" y="1242196"/>
          <a:ext cx="1620227" cy="185038"/>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604F76D-889C-4133-ADE2-1151211907FD}">
      <dsp:nvSpPr>
        <dsp:cNvPr id="0" name=""/>
        <dsp:cNvSpPr/>
      </dsp:nvSpPr>
      <dsp:spPr>
        <a:xfrm>
          <a:off x="3743710" y="1846653"/>
          <a:ext cx="2717349" cy="1233588"/>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u-RU" sz="1200" b="1" kern="1200" dirty="0">
              <a:solidFill>
                <a:schemeClr val="tx1">
                  <a:lumMod val="50000"/>
                </a:schemeClr>
              </a:solidFill>
            </a:rPr>
            <a:t>Заполните заявление на получение средств материальной поддержки (онлайн)</a:t>
          </a:r>
          <a:endParaRPr lang="en-US" sz="1200" b="1" kern="1200" dirty="0">
            <a:solidFill>
              <a:schemeClr val="tx1">
                <a:lumMod val="50000"/>
              </a:schemeClr>
            </a:solidFill>
          </a:endParaRPr>
        </a:p>
        <a:p>
          <a:pPr marL="0" lvl="0" indent="0" algn="ctr" defTabSz="533400">
            <a:lnSpc>
              <a:spcPct val="90000"/>
            </a:lnSpc>
            <a:spcBef>
              <a:spcPct val="0"/>
            </a:spcBef>
            <a:spcAft>
              <a:spcPct val="35000"/>
            </a:spcAft>
            <a:buNone/>
          </a:pPr>
          <a:endParaRPr lang="en-US" sz="1200" b="1" kern="1200" dirty="0">
            <a:solidFill>
              <a:schemeClr val="tx1">
                <a:lumMod val="50000"/>
              </a:schemeClr>
            </a:solidFill>
          </a:endParaRPr>
        </a:p>
      </dsp:txBody>
      <dsp:txXfrm>
        <a:off x="3779841" y="1882784"/>
        <a:ext cx="2645087" cy="1161326"/>
      </dsp:txXfrm>
    </dsp:sp>
    <dsp:sp modelId="{0586F508-ADF2-4185-87B8-7D94450ADA47}">
      <dsp:nvSpPr>
        <dsp:cNvPr id="0" name=""/>
        <dsp:cNvSpPr/>
      </dsp:nvSpPr>
      <dsp:spPr>
        <a:xfrm rot="21578230">
          <a:off x="4474867" y="417640"/>
          <a:ext cx="3381766" cy="185038"/>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B4D396-9E68-4483-8A99-ABB86440B8C5}">
      <dsp:nvSpPr>
        <dsp:cNvPr id="0" name=""/>
        <dsp:cNvSpPr/>
      </dsp:nvSpPr>
      <dsp:spPr>
        <a:xfrm>
          <a:off x="3747554" y="218957"/>
          <a:ext cx="2670843" cy="1233588"/>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ts val="0"/>
            </a:spcAft>
            <a:buNone/>
          </a:pPr>
          <a:r>
            <a:rPr lang="ru-RU" sz="1200" b="1" kern="1200" dirty="0">
              <a:solidFill>
                <a:schemeClr val="tx1">
                  <a:lumMod val="50000"/>
                </a:schemeClr>
              </a:solidFill>
            </a:rPr>
            <a:t>Работайте над достижением цели, которую Вы выбрали, используя предоставленные или свои собственные</a:t>
          </a:r>
          <a:r>
            <a:rPr lang="en-US" sz="1200" b="1" kern="1200" dirty="0">
              <a:solidFill>
                <a:schemeClr val="tx1">
                  <a:lumMod val="50000"/>
                </a:schemeClr>
              </a:solidFill>
            </a:rPr>
            <a:t> </a:t>
          </a:r>
          <a:r>
            <a:rPr lang="ru-RU" sz="1200" b="1" kern="1200" dirty="0">
              <a:solidFill>
                <a:schemeClr val="tx1">
                  <a:lumMod val="50000"/>
                </a:schemeClr>
              </a:solidFill>
            </a:rPr>
            <a:t>ресурсы</a:t>
          </a:r>
          <a:endParaRPr lang="en-US" sz="1200" b="1" kern="1200" dirty="0">
            <a:solidFill>
              <a:schemeClr val="tx1">
                <a:lumMod val="50000"/>
              </a:schemeClr>
            </a:solidFill>
          </a:endParaRPr>
        </a:p>
        <a:p>
          <a:pPr marL="0" lvl="0" indent="0" algn="ctr" defTabSz="533400">
            <a:lnSpc>
              <a:spcPct val="90000"/>
            </a:lnSpc>
            <a:spcBef>
              <a:spcPct val="0"/>
            </a:spcBef>
            <a:spcAft>
              <a:spcPts val="0"/>
            </a:spcAft>
            <a:buNone/>
          </a:pPr>
          <a:r>
            <a:rPr lang="ru-RU" sz="1200" b="1" kern="1200" dirty="0">
              <a:solidFill>
                <a:schemeClr val="tx1">
                  <a:lumMod val="50000"/>
                </a:schemeClr>
              </a:solidFill>
            </a:rPr>
            <a:t> (если необходимо, обратитесь за поддержкой) </a:t>
          </a:r>
          <a:endParaRPr lang="en-US" sz="1200" b="1" kern="1200" dirty="0">
            <a:solidFill>
              <a:schemeClr val="tx1">
                <a:lumMod val="50000"/>
              </a:schemeClr>
            </a:solidFill>
          </a:endParaRPr>
        </a:p>
      </dsp:txBody>
      <dsp:txXfrm>
        <a:off x="3783685" y="255088"/>
        <a:ext cx="2598581" cy="1161326"/>
      </dsp:txXfrm>
    </dsp:sp>
    <dsp:sp modelId="{73FE019C-12F3-42CB-9D11-15823F1C6980}">
      <dsp:nvSpPr>
        <dsp:cNvPr id="0" name=""/>
        <dsp:cNvSpPr/>
      </dsp:nvSpPr>
      <dsp:spPr>
        <a:xfrm rot="5400000">
          <a:off x="7040471" y="1231488"/>
          <a:ext cx="1641526" cy="185038"/>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4CAC64E-35E0-4195-9BAF-E66DFD414A98}">
      <dsp:nvSpPr>
        <dsp:cNvPr id="0" name=""/>
        <dsp:cNvSpPr/>
      </dsp:nvSpPr>
      <dsp:spPr>
        <a:xfrm>
          <a:off x="7218175" y="197542"/>
          <a:ext cx="2512121" cy="1233588"/>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u-RU" sz="1200" b="1" kern="1200" dirty="0">
              <a:solidFill>
                <a:schemeClr val="tx1">
                  <a:lumMod val="50000"/>
                </a:schemeClr>
              </a:solidFill>
            </a:rPr>
            <a:t>По истечению года, заполните документ</a:t>
          </a:r>
          <a:r>
            <a:rPr lang="en-US" sz="1200" b="1" kern="1200" dirty="0">
              <a:solidFill>
                <a:schemeClr val="tx1">
                  <a:lumMod val="50000"/>
                </a:schemeClr>
              </a:solidFill>
            </a:rPr>
            <a:t> “</a:t>
          </a:r>
          <a:r>
            <a:rPr lang="ru-RU" sz="1200" b="1" kern="1200" dirty="0">
              <a:solidFill>
                <a:schemeClr val="tx1">
                  <a:lumMod val="50000"/>
                </a:schemeClr>
              </a:solidFill>
            </a:rPr>
            <a:t>Форма для анализирования результатов Цикла повышения качества Spark</a:t>
          </a:r>
          <a:r>
            <a:rPr lang="en-US" sz="1200" b="1" kern="1200" dirty="0">
              <a:solidFill>
                <a:schemeClr val="tx1">
                  <a:lumMod val="50000"/>
                </a:schemeClr>
              </a:solidFill>
            </a:rPr>
            <a:t>”</a:t>
          </a:r>
          <a:r>
            <a:rPr lang="ru-RU" sz="1200" b="1" kern="1200" dirty="0">
              <a:solidFill>
                <a:schemeClr val="tx1">
                  <a:lumMod val="50000"/>
                </a:schemeClr>
              </a:solidFill>
            </a:rPr>
            <a:t> </a:t>
          </a:r>
          <a:endParaRPr lang="en-US" sz="1200" b="1" kern="1200" dirty="0">
            <a:solidFill>
              <a:schemeClr val="tx1">
                <a:lumMod val="50000"/>
              </a:schemeClr>
            </a:solidFill>
          </a:endParaRPr>
        </a:p>
      </dsp:txBody>
      <dsp:txXfrm>
        <a:off x="7254306" y="233673"/>
        <a:ext cx="2439859" cy="1161326"/>
      </dsp:txXfrm>
    </dsp:sp>
    <dsp:sp modelId="{0653AF17-BD09-40F6-A73D-A0A515E91D47}">
      <dsp:nvSpPr>
        <dsp:cNvPr id="0" name=""/>
        <dsp:cNvSpPr/>
      </dsp:nvSpPr>
      <dsp:spPr>
        <a:xfrm rot="5400000">
          <a:off x="7094033" y="2827037"/>
          <a:ext cx="1534401" cy="185038"/>
        </a:xfrm>
        <a:prstGeom prst="rect">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2647AAF-615E-4BCB-9B6B-98A168936508}">
      <dsp:nvSpPr>
        <dsp:cNvPr id="0" name=""/>
        <dsp:cNvSpPr/>
      </dsp:nvSpPr>
      <dsp:spPr>
        <a:xfrm>
          <a:off x="7193709" y="1846653"/>
          <a:ext cx="2561054" cy="1233588"/>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u-RU" sz="1200" b="1" kern="1200" dirty="0">
              <a:solidFill>
                <a:schemeClr val="tx1">
                  <a:lumMod val="50000"/>
                </a:schemeClr>
              </a:solidFill>
            </a:rPr>
            <a:t>После предоставления отчета о проделанной работе, стимулирующие  выплаты будут отправлены Вам автоматически (сумма будет определена позже)</a:t>
          </a:r>
          <a:endParaRPr lang="en-US" sz="1200" b="1" kern="1200" dirty="0">
            <a:solidFill>
              <a:schemeClr val="tx1">
                <a:lumMod val="50000"/>
              </a:schemeClr>
            </a:solidFill>
          </a:endParaRPr>
        </a:p>
      </dsp:txBody>
      <dsp:txXfrm>
        <a:off x="7229840" y="1882784"/>
        <a:ext cx="2488792" cy="1161326"/>
      </dsp:txXfrm>
    </dsp:sp>
    <dsp:sp modelId="{8534DA30-3315-4A30-A256-EB614E7148B0}">
      <dsp:nvSpPr>
        <dsp:cNvPr id="0" name=""/>
        <dsp:cNvSpPr/>
      </dsp:nvSpPr>
      <dsp:spPr>
        <a:xfrm>
          <a:off x="7195590" y="3388639"/>
          <a:ext cx="2557291" cy="1233588"/>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ru-RU" sz="1200" b="1" kern="1200" dirty="0">
              <a:solidFill>
                <a:schemeClr val="tx1">
                  <a:lumMod val="50000"/>
                </a:schemeClr>
              </a:solidFill>
            </a:rPr>
            <a:t>Выберите новыю цель для следующего цикла QI или примите участие в обновленной системе Spark (если уже возможно)</a:t>
          </a:r>
          <a:endParaRPr lang="en-US" sz="1200" b="1" kern="1200" dirty="0">
            <a:solidFill>
              <a:schemeClr val="tx1">
                <a:lumMod val="50000"/>
              </a:schemeClr>
            </a:solidFill>
          </a:endParaRPr>
        </a:p>
      </dsp:txBody>
      <dsp:txXfrm>
        <a:off x="7231721" y="3424770"/>
        <a:ext cx="2485029" cy="1161326"/>
      </dsp:txXfrm>
    </dsp:sp>
  </dsp:spTree>
</dsp:drawing>
</file>

<file path=ppt/diagrams/layout1.xml><?xml version="1.0" encoding="utf-8"?>
<dgm:layoutDef xmlns:dgm="http://schemas.openxmlformats.org/drawingml/2006/diagram" xmlns:a="http://schemas.openxmlformats.org/drawingml/2006/main" uniqueId="urn:diagrams.loki3.com/TabbedArc+Icon">
  <dgm:title val="Tabbed Arc"/>
  <dgm:desc val="Use to show a set of related items arcing over a common area.  Best with small amounts of text."/>
  <dgm:catLst>
    <dgm:cat type="relationship" pri="20500"/>
    <dgm:cat type="officeonline" pri="4000"/>
  </dgm:catLst>
  <dgm:sampData useDef="1">
    <dgm:dataModel>
      <dgm:ptLst/>
      <dgm:bg/>
      <dgm:whole/>
    </dgm:dataModel>
  </dgm:sampData>
  <dgm:styleData useDef="1">
    <dgm:dataModel>
      <dgm:ptLst/>
      <dgm:bg/>
      <dgm:whole/>
    </dgm:dataModel>
  </dgm:styleData>
  <dgm:clrData useDef="1">
    <dgm:dataModel>
      <dgm:ptLst/>
      <dgm:bg/>
      <dgm:whole/>
    </dgm:dataModel>
  </dgm:clrData>
  <dgm:layoutNode name="Name0">
    <dgm:varLst>
      <dgm:dir/>
      <dgm:resizeHandles val="exact"/>
    </dgm:varLst>
    <dgm:choose name="Name1">
      <dgm:if name="Name2" axis="ch" ptType="node" func="cnt" op="equ" val="1">
        <dgm:alg type="cycle"/>
      </dgm:if>
      <dgm:else name="Name3">
        <dgm:choose name="Name4">
          <dgm:if name="Name5" axis="ch" ptType="node" func="cnt" op="lte" val="3">
            <dgm:choose name="Name6">
              <dgm:if name="Name7" func="var" arg="dir" op="equ" val="norm">
                <dgm:alg type="cycle">
                  <dgm:param type="stAng" val="-40"/>
                  <dgm:param type="spanAng" val="80"/>
                  <dgm:param type="rotPath" val="alongPath"/>
                </dgm:alg>
              </dgm:if>
              <dgm:else name="Name8">
                <dgm:alg type="cycle">
                  <dgm:param type="stAng" val="40"/>
                  <dgm:param type="spanAng" val="-80"/>
                  <dgm:param type="rotPath" val="alongPath"/>
                </dgm:alg>
              </dgm:else>
            </dgm:choose>
          </dgm:if>
          <dgm:else name="Name9">
            <dgm:choose name="Name10">
              <dgm:if name="Name11" func="var" arg="dir" op="equ" val="norm">
                <dgm:alg type="cycle">
                  <dgm:param type="stAng" val="-60"/>
                  <dgm:param type="spanAng" val="120"/>
                  <dgm:param type="rotPath" val="alongPath"/>
                </dgm:alg>
              </dgm:if>
              <dgm:else name="Name12">
                <dgm:alg type="cycle">
                  <dgm:param type="stAng" val="60"/>
                  <dgm:param type="spanAng" val="-120"/>
                  <dgm:param type="rotPath" val="alongPath"/>
                </dgm:alg>
              </dgm:else>
            </dgm:choose>
          </dgm:else>
        </dgm:choose>
      </dgm:else>
    </dgm:choose>
    <dgm:shape xmlns:r="http://schemas.openxmlformats.org/officeDocument/2006/relationships" r:blip="">
      <dgm:adjLst/>
    </dgm:shape>
    <dgm:presOf/>
    <dgm:choose name="Name13">
      <dgm:if name="Name14" axis="ch" ptType="node" func="cnt" op="equ" val="2">
        <dgm:constrLst>
          <dgm:constr type="w" for="ch" ptType="node" refType="w"/>
          <dgm:constr type="primFontSz" for="ch" ptType="node" op="equ" val="65"/>
          <dgm:constr type="sibSp" refType="w" fact="0.22"/>
        </dgm:constrLst>
      </dgm:if>
      <dgm:else name="Name15">
        <dgm:constrLst>
          <dgm:constr type="w" for="ch" ptType="node" refType="w"/>
          <dgm:constr type="primFontSz" for="ch" ptType="node" op="equ" val="65"/>
          <dgm:constr type="sibSp" refType="w" fact="0.14"/>
        </dgm:constrLst>
      </dgm:else>
    </dgm:choose>
    <dgm:ruleLst/>
    <dgm:forEach name="Name16" axis="ch" ptType="node">
      <dgm:choose name="Name17">
        <dgm:if name="Name18" axis="par ch" ptType="doc node" func="cnt" op="equ" val="1">
          <dgm:layoutNode name="one">
            <dgm:varLst>
              <dgm:bulletEnabled val="1"/>
            </dgm:varLst>
            <dgm:alg type="tx"/>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if>
        <dgm:else name="Name19">
          <dgm:layoutNode name="twoplus">
            <dgm:varLst>
              <dgm:bulletEnabled val="1"/>
            </dgm:varLst>
            <dgm:alg type="tx">
              <dgm:param type="autoTxRot" val="grav"/>
            </dgm:alg>
            <dgm:shape xmlns:r="http://schemas.openxmlformats.org/officeDocument/2006/relationships" type="round2SameRect" r:blip="">
              <dgm:adjLst/>
            </dgm:shape>
            <dgm:presOf axis="desOrSelf" ptType="node"/>
            <dgm:constrLst>
              <dgm:constr type="h" refType="w" fact="0.65"/>
              <dgm:constr type="tMarg" refType="primFontSz" fact="0.1"/>
              <dgm:constr type="bMarg" refType="primFontSz" fact="0.1"/>
              <dgm:constr type="lMarg" refType="primFontSz" fact="0.3"/>
              <dgm:constr type="r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66434"/>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304800" algn="l" rtl="0">
              <a:lnSpc>
                <a:spcPct val="100000"/>
              </a:lnSpc>
              <a:spcBef>
                <a:spcPts val="0"/>
              </a:spcBef>
              <a:spcAft>
                <a:spcPts val="0"/>
              </a:spcAft>
              <a:buClr>
                <a:schemeClr val="dk1"/>
              </a:buClr>
              <a:buSzPts val="1200"/>
              <a:buFont typeface="Arial"/>
              <a:buChar char="•"/>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6" name="Google Shape;6;n"/>
          <p:cNvSpPr txBox="1">
            <a:spLocks noGrp="1"/>
          </p:cNvSpPr>
          <p:nvPr>
            <p:ph type="ftr" idx="11"/>
          </p:nvPr>
        </p:nvSpPr>
        <p:spPr>
          <a:xfrm>
            <a:off x="0" y="8829967"/>
            <a:ext cx="2971800" cy="466433"/>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
        <p:nvSpPr>
          <p:cNvPr id="8" name="Google Shape;8;n"/>
          <p:cNvSpPr>
            <a:spLocks noGrp="1" noRot="1" noChangeAspect="1"/>
          </p:cNvSpPr>
          <p:nvPr>
            <p:ph type="sldImg" idx="3"/>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mailto:qrishelp@wou.edu"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0" name="Google Shape;160;p1: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1" name="Google Shape;161;p1: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a:t>
            </a:fld>
            <a:endParaRPr/>
          </a:p>
        </p:txBody>
      </p:sp>
      <p:sp>
        <p:nvSpPr>
          <p:cNvPr id="162" name="Google Shape;162;p1: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2: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800" i="0" dirty="0">
                <a:solidFill>
                  <a:schemeClr val="dk1"/>
                </a:solidFill>
                <a:latin typeface="Calibri"/>
                <a:ea typeface="Calibri"/>
                <a:cs typeface="Calibri"/>
                <a:sym typeface="Calibri"/>
              </a:rPr>
              <a:t>Training outcome and objectives</a:t>
            </a:r>
            <a:endParaRPr sz="1800" i="1" dirty="0">
              <a:solidFill>
                <a:schemeClr val="dk1"/>
              </a:solidFill>
              <a:latin typeface="Calibri"/>
              <a:ea typeface="Calibri"/>
              <a:cs typeface="Calibri"/>
              <a:sym typeface="Calibri"/>
            </a:endParaRPr>
          </a:p>
          <a:p>
            <a:pPr marL="457200" lvl="1" indent="-209550" algn="l" rtl="0">
              <a:lnSpc>
                <a:spcPct val="100000"/>
              </a:lnSpc>
              <a:spcBef>
                <a:spcPts val="0"/>
              </a:spcBef>
              <a:spcAft>
                <a:spcPts val="0"/>
              </a:spcAft>
              <a:buClr>
                <a:schemeClr val="dk1"/>
              </a:buClr>
              <a:buSzPts val="1800"/>
              <a:buChar char="•"/>
            </a:pPr>
            <a:r>
              <a:rPr lang="en-US" sz="1800" dirty="0"/>
              <a:t>Review the overall objectives for the Spark orientation</a:t>
            </a:r>
            <a:endParaRPr sz="1800" i="1" dirty="0">
              <a:solidFill>
                <a:schemeClr val="dk1"/>
              </a:solidFill>
              <a:latin typeface="Calibri"/>
              <a:ea typeface="Calibri"/>
              <a:cs typeface="Calibri"/>
              <a:sym typeface="Calibri"/>
            </a:endParaRPr>
          </a:p>
          <a:p>
            <a:pPr marL="457200" lvl="1" indent="-209550" algn="l" rtl="0">
              <a:lnSpc>
                <a:spcPct val="100000"/>
              </a:lnSpc>
              <a:spcBef>
                <a:spcPts val="0"/>
              </a:spcBef>
              <a:spcAft>
                <a:spcPts val="0"/>
              </a:spcAft>
              <a:buClr>
                <a:schemeClr val="dk1"/>
              </a:buClr>
              <a:buSzPts val="1800"/>
              <a:buChar char="•"/>
            </a:pPr>
            <a:r>
              <a:rPr lang="en-US" sz="1800" dirty="0"/>
              <a:t>Ask participants to mute their microphones. Encourage participants to leave on their cameras.</a:t>
            </a:r>
            <a:endParaRPr sz="1800" dirty="0"/>
          </a:p>
          <a:p>
            <a:pPr marL="457200" lvl="1" indent="-209550" algn="l" rtl="0">
              <a:lnSpc>
                <a:spcPct val="100000"/>
              </a:lnSpc>
              <a:spcBef>
                <a:spcPts val="0"/>
              </a:spcBef>
              <a:spcAft>
                <a:spcPts val="0"/>
              </a:spcAft>
              <a:buSzPts val="1800"/>
              <a:buChar char="•"/>
            </a:pPr>
            <a:r>
              <a:rPr lang="en-US" sz="1800" dirty="0"/>
              <a:t>Ask participants to type their names in the chat for attendance purposes.</a:t>
            </a:r>
            <a:endParaRPr sz="1800" dirty="0"/>
          </a:p>
          <a:p>
            <a:pPr marL="457200" lvl="1" indent="-209550" algn="l" rtl="0">
              <a:lnSpc>
                <a:spcPct val="100000"/>
              </a:lnSpc>
              <a:spcBef>
                <a:spcPts val="0"/>
              </a:spcBef>
              <a:spcAft>
                <a:spcPts val="0"/>
              </a:spcAft>
              <a:buClr>
                <a:schemeClr val="dk1"/>
              </a:buClr>
              <a:buSzPts val="1800"/>
              <a:buChar char="•"/>
            </a:pPr>
            <a:r>
              <a:rPr lang="en-US" sz="1800" i="0" dirty="0">
                <a:solidFill>
                  <a:schemeClr val="dk1"/>
                </a:solidFill>
                <a:latin typeface="Calibri"/>
                <a:ea typeface="Calibri"/>
                <a:cs typeface="Calibri"/>
                <a:sym typeface="Calibri"/>
              </a:rPr>
              <a:t>Invite participants to ask questions</a:t>
            </a:r>
            <a:r>
              <a:rPr lang="en-US" sz="1800" dirty="0"/>
              <a:t> by raising their hands or using the chat box.</a:t>
            </a:r>
            <a:endParaRPr sz="1800" i="1" dirty="0">
              <a:solidFill>
                <a:schemeClr val="dk1"/>
              </a:solidFill>
              <a:latin typeface="Calibri"/>
              <a:ea typeface="Calibri"/>
              <a:cs typeface="Calibri"/>
              <a:sym typeface="Calibri"/>
            </a:endParaRPr>
          </a:p>
          <a:p>
            <a:pPr marL="171450" lvl="0" indent="-209550" algn="l" rtl="0">
              <a:lnSpc>
                <a:spcPct val="100000"/>
              </a:lnSpc>
              <a:spcBef>
                <a:spcPts val="0"/>
              </a:spcBef>
              <a:spcAft>
                <a:spcPts val="0"/>
              </a:spcAft>
              <a:buClr>
                <a:schemeClr val="dk1"/>
              </a:buClr>
              <a:buSzPts val="1800"/>
              <a:buFont typeface="Arial"/>
              <a:buChar char="•"/>
            </a:pPr>
            <a:r>
              <a:rPr lang="en-US" sz="1800" dirty="0">
                <a:solidFill>
                  <a:schemeClr val="dk1"/>
                </a:solidFill>
                <a:latin typeface="Calibri"/>
                <a:ea typeface="Calibri"/>
                <a:cs typeface="Calibri"/>
                <a:sym typeface="Calibri"/>
              </a:rPr>
              <a:t>Inform participants that they will be completing an evaluation of the training at the end of the session.</a:t>
            </a:r>
            <a:endParaRPr sz="1800" dirty="0"/>
          </a:p>
          <a:p>
            <a:pPr marL="171450" lvl="0" indent="-209550" algn="l" rtl="0">
              <a:lnSpc>
                <a:spcPct val="100000"/>
              </a:lnSpc>
              <a:spcBef>
                <a:spcPts val="0"/>
              </a:spcBef>
              <a:spcAft>
                <a:spcPts val="0"/>
              </a:spcAft>
              <a:buClr>
                <a:schemeClr val="dk1"/>
              </a:buClr>
              <a:buSzPts val="1800"/>
              <a:buFont typeface="Arial"/>
              <a:buChar char="•"/>
            </a:pPr>
            <a:r>
              <a:rPr lang="en-US" sz="1800" dirty="0">
                <a:solidFill>
                  <a:schemeClr val="dk1"/>
                </a:solidFill>
                <a:latin typeface="Calibri"/>
                <a:ea typeface="Calibri"/>
                <a:cs typeface="Calibri"/>
                <a:sym typeface="Calibri"/>
              </a:rPr>
              <a:t>Let participants know that they will receive ORO credit for the session but they must stay through to the end. We will submit the hours to ORO core knowledge category of Program Management.</a:t>
            </a:r>
            <a:endParaRPr sz="1800" dirty="0"/>
          </a:p>
        </p:txBody>
      </p:sp>
      <p:sp>
        <p:nvSpPr>
          <p:cNvPr id="170" name="Google Shape;170;p2: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3</a:t>
            </a:fld>
            <a:endParaRPr>
              <a:solidFill>
                <a:srgbClr val="000000"/>
              </a:solidFill>
              <a:latin typeface="Calibri"/>
              <a:ea typeface="Calibri"/>
              <a:cs typeface="Calibri"/>
              <a:sym typeface="Calibri"/>
            </a:endParaRPr>
          </a:p>
        </p:txBody>
      </p:sp>
      <p:sp>
        <p:nvSpPr>
          <p:cNvPr id="171" name="Google Shape;171;p2: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1561dfbcf36_0_32:notes"/>
          <p:cNvSpPr txBox="1">
            <a:spLocks noGrp="1"/>
          </p:cNvSpPr>
          <p:nvPr>
            <p:ph type="body" idx="1"/>
          </p:nvPr>
        </p:nvSpPr>
        <p:spPr>
          <a:xfrm>
            <a:off x="685800" y="4473892"/>
            <a:ext cx="5486400" cy="366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0" name="Google Shape;190;g1561dfbcf36_0_32:notes"/>
          <p:cNvSpPr txBox="1">
            <a:spLocks noGrp="1"/>
          </p:cNvSpPr>
          <p:nvPr>
            <p:ph type="sldNum" idx="12"/>
          </p:nvPr>
        </p:nvSpPr>
        <p:spPr>
          <a:xfrm>
            <a:off x="3884613" y="8829967"/>
            <a:ext cx="2971800" cy="4665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a:t>
            </a:fld>
            <a:endParaRPr/>
          </a:p>
        </p:txBody>
      </p:sp>
      <p:sp>
        <p:nvSpPr>
          <p:cNvPr id="191" name="Google Shape;191;g1561dfbcf36_0_3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p3: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6" name="Google Shape;196;p3: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700" dirty="0"/>
              <a:t>The use of Quality Rating and Improvement Systems began in the late 1990’s. Oregon developed its QRIS in 2013</a:t>
            </a:r>
            <a:endParaRPr sz="1700" dirty="0"/>
          </a:p>
          <a:p>
            <a:pPr marL="0" lvl="0" indent="0" algn="l" rtl="0">
              <a:lnSpc>
                <a:spcPct val="100000"/>
              </a:lnSpc>
              <a:spcBef>
                <a:spcPts val="0"/>
              </a:spcBef>
              <a:spcAft>
                <a:spcPts val="0"/>
              </a:spcAft>
              <a:buSzPts val="1400"/>
              <a:buNone/>
            </a:pPr>
            <a:endParaRPr sz="1700" dirty="0"/>
          </a:p>
          <a:p>
            <a:pPr marL="0" lvl="0" indent="0" algn="l" rtl="0">
              <a:lnSpc>
                <a:spcPct val="100000"/>
              </a:lnSpc>
              <a:spcBef>
                <a:spcPts val="0"/>
              </a:spcBef>
              <a:spcAft>
                <a:spcPts val="0"/>
              </a:spcAft>
              <a:buSzPts val="1400"/>
              <a:buNone/>
            </a:pPr>
            <a:r>
              <a:rPr lang="en-US" sz="1700" dirty="0"/>
              <a:t>Oregon’s QRIS is called Spark</a:t>
            </a:r>
          </a:p>
          <a:p>
            <a:pPr marL="0" lvl="0" indent="0" algn="l" rtl="0">
              <a:lnSpc>
                <a:spcPct val="100000"/>
              </a:lnSpc>
              <a:spcBef>
                <a:spcPts val="0"/>
              </a:spcBef>
              <a:spcAft>
                <a:spcPts val="0"/>
              </a:spcAft>
              <a:buSzPts val="1400"/>
              <a:buNone/>
            </a:pPr>
            <a:endParaRPr lang="en-US" sz="1700" dirty="0"/>
          </a:p>
          <a:p>
            <a:pPr marL="0" lvl="0" indent="0" algn="l" rtl="0">
              <a:lnSpc>
                <a:spcPct val="100000"/>
              </a:lnSpc>
              <a:spcBef>
                <a:spcPts val="0"/>
              </a:spcBef>
              <a:spcAft>
                <a:spcPts val="0"/>
              </a:spcAft>
              <a:buSzPts val="1400"/>
              <a:buNone/>
            </a:pPr>
            <a:r>
              <a:rPr lang="en-US" sz="1700" dirty="0"/>
              <a:t>Every state has a version of a QRIS (including Missouri, since the development of this map) and they all have their own criteria and systems. There is not a national model of a QRIS. </a:t>
            </a:r>
          </a:p>
          <a:p>
            <a:pPr marL="0" lvl="0" indent="0" algn="l" rtl="0">
              <a:lnSpc>
                <a:spcPct val="100000"/>
              </a:lnSpc>
              <a:spcBef>
                <a:spcPts val="0"/>
              </a:spcBef>
              <a:spcAft>
                <a:spcPts val="0"/>
              </a:spcAft>
              <a:buSzPts val="1400"/>
              <a:buNone/>
            </a:pPr>
            <a:endParaRPr lang="en-US" sz="1700" dirty="0"/>
          </a:p>
          <a:p>
            <a:pPr marL="0" lvl="0" indent="0" algn="l" rtl="0">
              <a:lnSpc>
                <a:spcPct val="100000"/>
              </a:lnSpc>
              <a:spcBef>
                <a:spcPts val="0"/>
              </a:spcBef>
              <a:spcAft>
                <a:spcPts val="0"/>
              </a:spcAft>
              <a:buSzPts val="1400"/>
              <a:buNone/>
            </a:pPr>
            <a:r>
              <a:rPr lang="en-US" sz="1700" dirty="0"/>
              <a:t> </a:t>
            </a:r>
            <a:endParaRPr sz="1700" dirty="0"/>
          </a:p>
        </p:txBody>
      </p:sp>
      <p:sp>
        <p:nvSpPr>
          <p:cNvPr id="197" name="Google Shape;197;p3: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5</a:t>
            </a:fld>
            <a:endParaRPr>
              <a:solidFill>
                <a:srgbClr val="000000"/>
              </a:solidFill>
              <a:latin typeface="Calibri"/>
              <a:ea typeface="Calibri"/>
              <a:cs typeface="Calibri"/>
              <a:sym typeface="Calibri"/>
            </a:endParaRPr>
          </a:p>
        </p:txBody>
      </p:sp>
      <p:sp>
        <p:nvSpPr>
          <p:cNvPr id="198" name="Google Shape;198;p3: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9:notes"/>
          <p:cNvSpPr txBox="1">
            <a:spLocks noGrp="1"/>
          </p:cNvSpPr>
          <p:nvPr>
            <p:ph type="body" idx="1"/>
          </p:nvPr>
        </p:nvSpPr>
        <p:spPr>
          <a:xfrm>
            <a:off x="685800" y="4444861"/>
            <a:ext cx="5486400" cy="363670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500" dirty="0"/>
              <a:t>Trainer Notes:</a:t>
            </a:r>
          </a:p>
          <a:p>
            <a:pPr marL="0" lvl="0" indent="0" algn="l" rtl="0">
              <a:lnSpc>
                <a:spcPct val="100000"/>
              </a:lnSpc>
              <a:spcBef>
                <a:spcPts val="0"/>
              </a:spcBef>
              <a:spcAft>
                <a:spcPts val="0"/>
              </a:spcAft>
              <a:buSzPts val="1400"/>
              <a:buNone/>
            </a:pPr>
            <a:endParaRPr lang="en-US" sz="1500" dirty="0"/>
          </a:p>
          <a:p>
            <a:pPr marL="0" lvl="0" indent="0" algn="l" rtl="0">
              <a:lnSpc>
                <a:spcPct val="100000"/>
              </a:lnSpc>
              <a:spcBef>
                <a:spcPts val="0"/>
              </a:spcBef>
              <a:spcAft>
                <a:spcPts val="0"/>
              </a:spcAft>
              <a:buSzPts val="1400"/>
              <a:buNone/>
            </a:pPr>
            <a:r>
              <a:rPr lang="en-US" sz="1500" dirty="0"/>
              <a:t>Oregon’s QRIS is part of the larger early learning system. </a:t>
            </a:r>
          </a:p>
          <a:p>
            <a:pPr marL="0" lvl="0" indent="0" algn="l" rtl="0">
              <a:lnSpc>
                <a:spcPct val="100000"/>
              </a:lnSpc>
              <a:spcBef>
                <a:spcPts val="0"/>
              </a:spcBef>
              <a:spcAft>
                <a:spcPts val="0"/>
              </a:spcAft>
              <a:buSzPts val="1400"/>
              <a:buNone/>
            </a:pPr>
            <a:endParaRPr sz="1500" dirty="0"/>
          </a:p>
          <a:p>
            <a:pPr marL="0" lvl="0" indent="0" algn="l" rtl="0">
              <a:lnSpc>
                <a:spcPct val="115000"/>
              </a:lnSpc>
              <a:spcBef>
                <a:spcPts val="0"/>
              </a:spcBef>
              <a:spcAft>
                <a:spcPts val="0"/>
              </a:spcAft>
              <a:buSzPts val="1400"/>
              <a:buNone/>
            </a:pPr>
            <a:r>
              <a:rPr lang="en-US" sz="1500" dirty="0"/>
              <a:t>ELD - provides the funding and leadership for Spark. </a:t>
            </a:r>
            <a:r>
              <a:rPr lang="en-US" sz="1500" b="1" dirty="0"/>
              <a:t>ELD is responsible for all final decisions related to Spark</a:t>
            </a:r>
            <a:r>
              <a:rPr lang="en-US" sz="1500" dirty="0"/>
              <a:t>.</a:t>
            </a:r>
            <a:endParaRPr sz="1500" dirty="0"/>
          </a:p>
          <a:p>
            <a:pPr marL="0" lvl="0" indent="0" algn="l" rtl="0">
              <a:lnSpc>
                <a:spcPct val="115000"/>
              </a:lnSpc>
              <a:spcBef>
                <a:spcPts val="0"/>
              </a:spcBef>
              <a:spcAft>
                <a:spcPts val="0"/>
              </a:spcAft>
              <a:buSzPts val="1400"/>
              <a:buNone/>
            </a:pPr>
            <a:r>
              <a:rPr lang="en-US" sz="1500" dirty="0"/>
              <a:t>TRI - is responsible for the administration of Spark, including supports and incentives, portfolio review, compliance review and rating maintenance</a:t>
            </a:r>
            <a:endParaRPr sz="1500" dirty="0"/>
          </a:p>
          <a:p>
            <a:pPr marL="0" lvl="0" indent="0" algn="l" rtl="0">
              <a:lnSpc>
                <a:spcPct val="115000"/>
              </a:lnSpc>
              <a:spcBef>
                <a:spcPts val="0"/>
              </a:spcBef>
              <a:spcAft>
                <a:spcPts val="0"/>
              </a:spcAft>
              <a:buClr>
                <a:schemeClr val="dk1"/>
              </a:buClr>
              <a:buSzPts val="1400"/>
              <a:buFont typeface="Arial"/>
              <a:buNone/>
            </a:pPr>
            <a:r>
              <a:rPr lang="en-US" sz="1500" dirty="0"/>
              <a:t>OCCD - partners with Spark by providing information and TA regarding professional development planning and tracking.</a:t>
            </a:r>
            <a:endParaRPr sz="1500" dirty="0"/>
          </a:p>
          <a:p>
            <a:pPr marL="0" lvl="0" indent="0" algn="l" rtl="0">
              <a:lnSpc>
                <a:spcPct val="115000"/>
              </a:lnSpc>
              <a:spcBef>
                <a:spcPts val="0"/>
              </a:spcBef>
              <a:spcAft>
                <a:spcPts val="0"/>
              </a:spcAft>
              <a:buSzPts val="1400"/>
              <a:buNone/>
            </a:pPr>
            <a:r>
              <a:rPr lang="en-US" sz="1500" dirty="0"/>
              <a:t>CCRRs - engage and support programs’ participation in Spark within their local communities.</a:t>
            </a:r>
            <a:endParaRPr dirty="0"/>
          </a:p>
        </p:txBody>
      </p:sp>
      <p:sp>
        <p:nvSpPr>
          <p:cNvPr id="205" name="Google Shape;205;p9: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9:notes"/>
          <p:cNvSpPr txBox="1">
            <a:spLocks noGrp="1"/>
          </p:cNvSpPr>
          <p:nvPr>
            <p:ph type="body" idx="1"/>
          </p:nvPr>
        </p:nvSpPr>
        <p:spPr>
          <a:xfrm>
            <a:off x="685800" y="4444861"/>
            <a:ext cx="5486400" cy="363670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500" dirty="0"/>
              <a:t>Trainer Notes:</a:t>
            </a:r>
          </a:p>
          <a:p>
            <a:pPr marL="0" lvl="0" indent="0" algn="l" rtl="0">
              <a:lnSpc>
                <a:spcPct val="100000"/>
              </a:lnSpc>
              <a:spcBef>
                <a:spcPts val="0"/>
              </a:spcBef>
              <a:spcAft>
                <a:spcPts val="0"/>
              </a:spcAft>
              <a:buSzPts val="1400"/>
              <a:buNone/>
            </a:pPr>
            <a:endParaRPr lang="en-US" sz="1500" dirty="0"/>
          </a:p>
          <a:p>
            <a:pPr marL="0" lvl="0" indent="0" algn="l" rtl="0">
              <a:lnSpc>
                <a:spcPct val="100000"/>
              </a:lnSpc>
              <a:spcBef>
                <a:spcPts val="0"/>
              </a:spcBef>
              <a:spcAft>
                <a:spcPts val="0"/>
              </a:spcAft>
              <a:buSzPts val="1400"/>
              <a:buNone/>
            </a:pPr>
            <a:r>
              <a:rPr lang="en-US" sz="1500" dirty="0"/>
              <a:t>Oregon’s QRIS is part of the larger early learning system. </a:t>
            </a:r>
          </a:p>
          <a:p>
            <a:pPr marL="0" lvl="0" indent="0" algn="l" rtl="0">
              <a:lnSpc>
                <a:spcPct val="100000"/>
              </a:lnSpc>
              <a:spcBef>
                <a:spcPts val="0"/>
              </a:spcBef>
              <a:spcAft>
                <a:spcPts val="0"/>
              </a:spcAft>
              <a:buSzPts val="1400"/>
              <a:buNone/>
            </a:pPr>
            <a:endParaRPr lang="en-US" sz="1500" dirty="0"/>
          </a:p>
          <a:p>
            <a:pPr marL="0" lvl="0" indent="0" algn="l" rtl="0">
              <a:lnSpc>
                <a:spcPct val="115000"/>
              </a:lnSpc>
              <a:spcBef>
                <a:spcPts val="0"/>
              </a:spcBef>
              <a:spcAft>
                <a:spcPts val="0"/>
              </a:spcAft>
              <a:buSzPts val="1400"/>
              <a:buNone/>
            </a:pPr>
            <a:r>
              <a:rPr lang="en-US" sz="1500" dirty="0"/>
              <a:t>DELC - provides the funding and leadership for Spark. </a:t>
            </a:r>
            <a:r>
              <a:rPr lang="en-US" sz="1500" b="1" dirty="0"/>
              <a:t>DELC is responsible for all final decisions related to Spark</a:t>
            </a:r>
            <a:r>
              <a:rPr lang="en-US" sz="1500" dirty="0"/>
              <a:t>.</a:t>
            </a:r>
          </a:p>
          <a:p>
            <a:pPr marL="0" lvl="0" indent="0" algn="l" rtl="0">
              <a:lnSpc>
                <a:spcPct val="115000"/>
              </a:lnSpc>
              <a:spcBef>
                <a:spcPts val="0"/>
              </a:spcBef>
              <a:spcAft>
                <a:spcPts val="0"/>
              </a:spcAft>
              <a:buSzPts val="1400"/>
              <a:buNone/>
            </a:pPr>
            <a:endParaRPr sz="1500" dirty="0"/>
          </a:p>
          <a:p>
            <a:pPr marL="0" lvl="0" indent="0" algn="l" rtl="0">
              <a:lnSpc>
                <a:spcPct val="115000"/>
              </a:lnSpc>
              <a:spcBef>
                <a:spcPts val="0"/>
              </a:spcBef>
              <a:spcAft>
                <a:spcPts val="0"/>
              </a:spcAft>
              <a:buSzPts val="1400"/>
              <a:buNone/>
            </a:pPr>
            <a:r>
              <a:rPr lang="en-US" sz="1500" dirty="0"/>
              <a:t>TRI at Western Oregon University - is responsible for the administration of Spark, including supports and incentives, portfolio review, compliance review and rating maintenance</a:t>
            </a:r>
          </a:p>
          <a:p>
            <a:pPr marL="0" lvl="0" indent="0" algn="l" rtl="0">
              <a:lnSpc>
                <a:spcPct val="115000"/>
              </a:lnSpc>
              <a:spcBef>
                <a:spcPts val="0"/>
              </a:spcBef>
              <a:spcAft>
                <a:spcPts val="0"/>
              </a:spcAft>
              <a:buSzPts val="1400"/>
              <a:buNone/>
            </a:pPr>
            <a:r>
              <a:rPr lang="en-US" sz="1500" dirty="0"/>
              <a:t>4 projects under TRI are: Spark, Central Coordination for CCR&amp;R, Child Care Substitutes of Oregon (CCSO), Find Child Care Oregon (FCCO).</a:t>
            </a:r>
          </a:p>
          <a:p>
            <a:pPr marL="0" lvl="0" indent="0" algn="l" rtl="0">
              <a:lnSpc>
                <a:spcPct val="115000"/>
              </a:lnSpc>
              <a:spcBef>
                <a:spcPts val="0"/>
              </a:spcBef>
              <a:spcAft>
                <a:spcPts val="0"/>
              </a:spcAft>
              <a:buSzPts val="1400"/>
              <a:buNone/>
            </a:pPr>
            <a:endParaRPr sz="1500" dirty="0"/>
          </a:p>
          <a:p>
            <a:pPr marL="0" lvl="0" indent="0" algn="l" rtl="0">
              <a:lnSpc>
                <a:spcPct val="115000"/>
              </a:lnSpc>
              <a:spcBef>
                <a:spcPts val="0"/>
              </a:spcBef>
              <a:spcAft>
                <a:spcPts val="0"/>
              </a:spcAft>
              <a:buClr>
                <a:schemeClr val="dk1"/>
              </a:buClr>
              <a:buSzPts val="1400"/>
              <a:buFont typeface="Arial"/>
              <a:buNone/>
            </a:pPr>
            <a:r>
              <a:rPr lang="en-US" sz="1500" dirty="0"/>
              <a:t>OCCD at Portland State University - partners with Spark by providing information and TA regarding professional development planning and tracking.</a:t>
            </a:r>
          </a:p>
          <a:p>
            <a:pPr marL="0" lvl="0" indent="0" algn="l" rtl="0">
              <a:lnSpc>
                <a:spcPct val="115000"/>
              </a:lnSpc>
              <a:spcBef>
                <a:spcPts val="0"/>
              </a:spcBef>
              <a:spcAft>
                <a:spcPts val="0"/>
              </a:spcAft>
              <a:buClr>
                <a:schemeClr val="dk1"/>
              </a:buClr>
              <a:buSzPts val="1400"/>
              <a:buFont typeface="Arial"/>
              <a:buNone/>
            </a:pPr>
            <a:endParaRPr sz="1500" dirty="0"/>
          </a:p>
          <a:p>
            <a:pPr marL="0" lvl="0" indent="0" algn="l" rtl="0">
              <a:lnSpc>
                <a:spcPct val="115000"/>
              </a:lnSpc>
              <a:spcBef>
                <a:spcPts val="0"/>
              </a:spcBef>
              <a:spcAft>
                <a:spcPts val="0"/>
              </a:spcAft>
              <a:buSzPts val="1400"/>
              <a:buNone/>
            </a:pPr>
            <a:r>
              <a:rPr lang="en-US" sz="1500" dirty="0"/>
              <a:t>CCRRs - engage and support programs’ participation in Spark within their local communities.</a:t>
            </a:r>
            <a:endParaRPr dirty="0"/>
          </a:p>
        </p:txBody>
      </p:sp>
      <p:sp>
        <p:nvSpPr>
          <p:cNvPr id="205" name="Google Shape;205;p9: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2567562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t>In addition to the ones we highlighted, there are many other people and agencies that interact with Spark, either as participants or as programs and agencies that work with early educators and/or children and families</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239379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60688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1"/>
        <p:cNvGrpSpPr/>
        <p:nvPr/>
      </p:nvGrpSpPr>
      <p:grpSpPr>
        <a:xfrm>
          <a:off x="0" y="0"/>
          <a:ext cx="0" cy="0"/>
          <a:chOff x="0" y="0"/>
          <a:chExt cx="0" cy="0"/>
        </a:xfrm>
      </p:grpSpPr>
      <p:sp>
        <p:nvSpPr>
          <p:cNvPr id="272" name="Google Shape;272;g1573a541e39_0_8:notes"/>
          <p:cNvSpPr txBox="1">
            <a:spLocks noGrp="1"/>
          </p:cNvSpPr>
          <p:nvPr>
            <p:ph type="body" idx="1"/>
          </p:nvPr>
        </p:nvSpPr>
        <p:spPr>
          <a:xfrm>
            <a:off x="685800" y="4473892"/>
            <a:ext cx="5486400" cy="366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b="1" dirty="0">
                <a:highlight>
                  <a:srgbClr val="FFFF00"/>
                </a:highlight>
              </a:rPr>
              <a:t>Add text for Spanish and Russian on this slide</a:t>
            </a:r>
            <a:endParaRPr b="1" dirty="0">
              <a:highlight>
                <a:srgbClr val="FFFF00"/>
              </a:highlight>
            </a:endParaRPr>
          </a:p>
        </p:txBody>
      </p:sp>
      <p:sp>
        <p:nvSpPr>
          <p:cNvPr id="273" name="Google Shape;273;g1573a541e39_0_8:notes"/>
          <p:cNvSpPr txBox="1">
            <a:spLocks noGrp="1"/>
          </p:cNvSpPr>
          <p:nvPr>
            <p:ph type="sldNum" idx="12"/>
          </p:nvPr>
        </p:nvSpPr>
        <p:spPr>
          <a:xfrm>
            <a:off x="3884613" y="8829967"/>
            <a:ext cx="2971800" cy="4665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10</a:t>
            </a:fld>
            <a:endParaRPr/>
          </a:p>
        </p:txBody>
      </p:sp>
      <p:sp>
        <p:nvSpPr>
          <p:cNvPr id="274" name="Google Shape;274;g1573a541e39_0_8: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p14: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700" dirty="0"/>
              <a:t>Trainer Notes:</a:t>
            </a:r>
            <a:endParaRPr sz="1700" dirty="0"/>
          </a:p>
          <a:p>
            <a:pPr marL="0" lvl="0" indent="0" algn="l" rtl="0">
              <a:lnSpc>
                <a:spcPct val="100000"/>
              </a:lnSpc>
              <a:spcBef>
                <a:spcPts val="0"/>
              </a:spcBef>
              <a:spcAft>
                <a:spcPts val="0"/>
              </a:spcAft>
              <a:buSzPts val="1400"/>
              <a:buNone/>
            </a:pPr>
            <a:r>
              <a:rPr lang="en-US" sz="1700" dirty="0"/>
              <a:t>Discuss Spark eligibility with participants.</a:t>
            </a:r>
            <a:endParaRPr sz="1700" dirty="0"/>
          </a:p>
          <a:p>
            <a:pPr marL="0" lvl="0" indent="0" algn="l" rtl="0">
              <a:lnSpc>
                <a:spcPct val="100000"/>
              </a:lnSpc>
              <a:spcBef>
                <a:spcPts val="0"/>
              </a:spcBef>
              <a:spcAft>
                <a:spcPts val="0"/>
              </a:spcAft>
              <a:buSzPts val="1400"/>
              <a:buNone/>
            </a:pPr>
            <a:endParaRPr sz="1700" dirty="0"/>
          </a:p>
          <a:p>
            <a:pPr marL="0" lvl="0" indent="0" algn="l" rtl="0">
              <a:lnSpc>
                <a:spcPct val="100000"/>
              </a:lnSpc>
              <a:spcBef>
                <a:spcPts val="0"/>
              </a:spcBef>
              <a:spcAft>
                <a:spcPts val="0"/>
              </a:spcAft>
              <a:buSzPts val="1400"/>
              <a:buNone/>
            </a:pPr>
            <a:r>
              <a:rPr lang="en-US" sz="1700" dirty="0"/>
              <a:t>Compliance will be discussed in more detail on slide 20</a:t>
            </a:r>
            <a:endParaRPr sz="1700" dirty="0"/>
          </a:p>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317" name="Google Shape;317;p14: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p7: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Discuss the benefits of being part of Spark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If you wish, you can engage the participants by asking what they hope to get out of participating in Spark</a:t>
            </a:r>
            <a:endParaRPr dirty="0"/>
          </a:p>
        </p:txBody>
      </p:sp>
      <p:sp>
        <p:nvSpPr>
          <p:cNvPr id="323" name="Google Shape;323;p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1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17: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dirty="0"/>
              <a:t>Ask participants to share any questions they have, either by raising their hands or in the chat. </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r>
              <a:rPr lang="en-US" dirty="0"/>
              <a:t>There are often questions related to financial supports. You may ask participants to hold onto those questions until that section of the orientation is completed. </a:t>
            </a:r>
            <a:endParaRPr dirty="0"/>
          </a:p>
        </p:txBody>
      </p:sp>
      <p:sp>
        <p:nvSpPr>
          <p:cNvPr id="347" name="Google Shape;347;p17: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1561dfbcf36_0_10:notes"/>
          <p:cNvSpPr txBox="1">
            <a:spLocks noGrp="1"/>
          </p:cNvSpPr>
          <p:nvPr>
            <p:ph type="body" idx="1"/>
          </p:nvPr>
        </p:nvSpPr>
        <p:spPr>
          <a:xfrm>
            <a:off x="685800" y="4473892"/>
            <a:ext cx="5486400" cy="366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4" name="Google Shape;354;g1561dfbcf36_0_10:notes"/>
          <p:cNvSpPr txBox="1">
            <a:spLocks noGrp="1"/>
          </p:cNvSpPr>
          <p:nvPr>
            <p:ph type="sldNum" idx="12"/>
          </p:nvPr>
        </p:nvSpPr>
        <p:spPr>
          <a:xfrm>
            <a:off x="3884613" y="8829967"/>
            <a:ext cx="2971800" cy="4665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14</a:t>
            </a:fld>
            <a:endParaRPr/>
          </a:p>
        </p:txBody>
      </p:sp>
      <p:sp>
        <p:nvSpPr>
          <p:cNvPr id="355" name="Google Shape;355;g1561dfbcf36_0_1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8: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8: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Spark Supports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We encourage programs to take advantage of free Spark resources!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There are a number of supports available to programs (briefly review the list on the slide).</a:t>
            </a:r>
          </a:p>
          <a:p>
            <a:pPr marL="0" lvl="0" indent="0" algn="l" rtl="0">
              <a:lnSpc>
                <a:spcPct val="100000"/>
              </a:lnSpc>
              <a:spcBef>
                <a:spcPts val="0"/>
              </a:spcBef>
              <a:spcAft>
                <a:spcPts val="0"/>
              </a:spcAft>
              <a:buSzPts val="1400"/>
              <a:buNone/>
            </a:pPr>
            <a:endParaRPr lang="en-US" sz="1200" dirty="0">
              <a:solidFill>
                <a:schemeClr val="dk1"/>
              </a:solidFill>
              <a:latin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cs typeface="Calibri"/>
                <a:sym typeface="Calibri"/>
              </a:rPr>
              <a:t>The Spark website has copies of Spark documents, data facts, Spark newsletters and information that can be shared with families</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The Oregon QRIS Resources website is available to programs after they achieve the Commitment to Quality designation.  This website offers sample forms and other information to assist with program improvement.</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Quality Improvement Specialists are from CCR&amp;Rs that are available to assist programs with program improvements.</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Portfolio support is available from TRI/WOU to address general questions that programs may have as they put their portfolios together.</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Financial supports that we will talk about next.</a:t>
            </a:r>
            <a:endParaRPr dirty="0"/>
          </a:p>
          <a:p>
            <a:pPr marL="0" lvl="0" indent="0" algn="l" rtl="0">
              <a:lnSpc>
                <a:spcPct val="100000"/>
              </a:lnSpc>
              <a:spcBef>
                <a:spcPts val="0"/>
              </a:spcBef>
              <a:spcAft>
                <a:spcPts val="0"/>
              </a:spcAft>
              <a:buSzPts val="1400"/>
              <a:buNone/>
            </a:pPr>
            <a:endParaRPr dirty="0"/>
          </a:p>
        </p:txBody>
      </p:sp>
      <p:sp>
        <p:nvSpPr>
          <p:cNvPr id="361" name="Google Shape;361;p8: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
        <p:nvSpPr>
          <p:cNvPr id="362" name="Google Shape;362;p8: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1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8" name="Google Shape;368;p1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Spark financial supports can be used for costs related to making program improvements and maintaining quality practices</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The Quality Improvement plan can assist in determining how to spend your Spark funds</a:t>
            </a:r>
          </a:p>
          <a:p>
            <a:pPr marL="0" lvl="0" indent="0" algn="l" rtl="0">
              <a:lnSpc>
                <a:spcPct val="100000"/>
              </a:lnSpc>
              <a:spcBef>
                <a:spcPts val="0"/>
              </a:spcBef>
              <a:spcAft>
                <a:spcPts val="0"/>
              </a:spcAft>
              <a:buSzPts val="1400"/>
              <a:buNone/>
            </a:pPr>
            <a:r>
              <a:rPr lang="en-US" dirty="0"/>
              <a:t>Funds can not be used for capitol improvements (permanent changes to your home/facility) or religious materials and are not intended for general program operating costs</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Mention WOU Substitute W-9 form is required.  Funds may be taxable. Speak with a financial advisor to understand any tax implications. </a:t>
            </a:r>
            <a:endParaRPr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The amount of funds are determined by program size and when applicable, star level achieved.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Support funds range from $1000 to </a:t>
            </a:r>
            <a:r>
              <a:rPr lang="en-US" b="0" dirty="0"/>
              <a:t>$2000 depending on program size</a:t>
            </a:r>
          </a:p>
          <a:p>
            <a:pPr marL="0" lvl="0" indent="0" algn="l" rtl="0">
              <a:lnSpc>
                <a:spcPct val="100000"/>
              </a:lnSpc>
              <a:spcBef>
                <a:spcPts val="0"/>
              </a:spcBef>
              <a:spcAft>
                <a:spcPts val="0"/>
              </a:spcAft>
              <a:buSzPts val="1400"/>
              <a:buNone/>
            </a:pPr>
            <a:endParaRPr lang="en-US" b="0" dirty="0"/>
          </a:p>
          <a:p>
            <a:pPr marL="0" lvl="0" indent="0" algn="l" rtl="0">
              <a:lnSpc>
                <a:spcPct val="100000"/>
              </a:lnSpc>
              <a:spcBef>
                <a:spcPts val="0"/>
              </a:spcBef>
              <a:spcAft>
                <a:spcPts val="0"/>
              </a:spcAft>
              <a:buSzPts val="1400"/>
              <a:buNone/>
            </a:pPr>
            <a:r>
              <a:rPr lang="en-US" b="0" dirty="0"/>
              <a:t>Incentive funds range from $500- $2500 depending on program size and  star level achieved</a:t>
            </a:r>
          </a:p>
          <a:p>
            <a:pPr marL="0" lvl="0" indent="0" algn="l" rtl="0">
              <a:lnSpc>
                <a:spcPct val="100000"/>
              </a:lnSpc>
              <a:spcBef>
                <a:spcPts val="0"/>
              </a:spcBef>
              <a:spcAft>
                <a:spcPts val="0"/>
              </a:spcAft>
              <a:buSzPts val="1400"/>
              <a:buNone/>
            </a:pPr>
            <a:endParaRPr lang="en-US" b="0" dirty="0"/>
          </a:p>
          <a:p>
            <a:pPr marL="0" lvl="0" indent="0" algn="l" rtl="0">
              <a:lnSpc>
                <a:spcPct val="100000"/>
              </a:lnSpc>
              <a:spcBef>
                <a:spcPts val="0"/>
              </a:spcBef>
              <a:spcAft>
                <a:spcPts val="0"/>
              </a:spcAft>
              <a:buSzPts val="1400"/>
              <a:buNone/>
            </a:pPr>
            <a:r>
              <a:rPr lang="en-US" b="0" dirty="0"/>
              <a:t>Accredited such as NAEYC and NAFCC programs receive different amounts</a:t>
            </a:r>
          </a:p>
          <a:p>
            <a:pPr marL="0" lvl="0" indent="0" algn="l" rtl="0">
              <a:lnSpc>
                <a:spcPct val="100000"/>
              </a:lnSpc>
              <a:spcBef>
                <a:spcPts val="0"/>
              </a:spcBef>
              <a:spcAft>
                <a:spcPts val="0"/>
              </a:spcAft>
              <a:buSzPts val="1400"/>
              <a:buNone/>
            </a:pPr>
            <a:endParaRPr lang="en-US" b="0" dirty="0"/>
          </a:p>
          <a:p>
            <a:pPr marL="0" lvl="0" indent="0" algn="l" rtl="0">
              <a:lnSpc>
                <a:spcPct val="100000"/>
              </a:lnSpc>
              <a:spcBef>
                <a:spcPts val="0"/>
              </a:spcBef>
              <a:spcAft>
                <a:spcPts val="0"/>
              </a:spcAft>
              <a:buSzPts val="1400"/>
              <a:buNone/>
            </a:pPr>
            <a:r>
              <a:rPr lang="en-US" b="0" dirty="0"/>
              <a:t>Head Start programs are not eligible for Spark funds</a:t>
            </a:r>
            <a:endParaRPr b="0" dirty="0"/>
          </a:p>
          <a:p>
            <a:pPr marL="0" lvl="0" indent="0" algn="l" rtl="0">
              <a:lnSpc>
                <a:spcPct val="100000"/>
              </a:lnSpc>
              <a:spcBef>
                <a:spcPts val="0"/>
              </a:spcBef>
              <a:spcAft>
                <a:spcPts val="0"/>
              </a:spcAft>
              <a:buSzPts val="1400"/>
              <a:buNone/>
            </a:pPr>
            <a:r>
              <a:rPr lang="en-US" b="0" dirty="0"/>
              <a:t> </a:t>
            </a:r>
            <a:endParaRPr b="0" dirty="0"/>
          </a:p>
        </p:txBody>
      </p:sp>
      <p:sp>
        <p:nvSpPr>
          <p:cNvPr id="369" name="Google Shape;369;p1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16</a:t>
            </a:fld>
            <a:endParaRPr>
              <a:solidFill>
                <a:srgbClr val="000000"/>
              </a:solidFill>
              <a:latin typeface="Calibri"/>
              <a:ea typeface="Calibri"/>
              <a:cs typeface="Calibri"/>
              <a:sym typeface="Calibri"/>
            </a:endParaRPr>
          </a:p>
        </p:txBody>
      </p:sp>
      <p:sp>
        <p:nvSpPr>
          <p:cNvPr id="370" name="Google Shape;370;p10: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21: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dirty="0"/>
              <a:t>Allow time for questions. </a:t>
            </a:r>
            <a:endParaRPr dirty="0"/>
          </a:p>
        </p:txBody>
      </p:sp>
      <p:sp>
        <p:nvSpPr>
          <p:cNvPr id="380" name="Google Shape;380;p21: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g1561dfbcf36_0_4:notes"/>
          <p:cNvSpPr txBox="1">
            <a:spLocks noGrp="1"/>
          </p:cNvSpPr>
          <p:nvPr>
            <p:ph type="body" idx="1"/>
          </p:nvPr>
        </p:nvSpPr>
        <p:spPr>
          <a:xfrm>
            <a:off x="685800" y="4473892"/>
            <a:ext cx="5486400" cy="366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387" name="Google Shape;387;g1561dfbcf36_0_4:notes"/>
          <p:cNvSpPr txBox="1">
            <a:spLocks noGrp="1"/>
          </p:cNvSpPr>
          <p:nvPr>
            <p:ph type="sldNum" idx="12"/>
          </p:nvPr>
        </p:nvSpPr>
        <p:spPr>
          <a:xfrm>
            <a:off x="3884613" y="8829967"/>
            <a:ext cx="2971800" cy="4665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18</a:t>
            </a:fld>
            <a:endParaRPr/>
          </a:p>
        </p:txBody>
      </p:sp>
      <p:sp>
        <p:nvSpPr>
          <p:cNvPr id="388" name="Google Shape;388;g1561dfbcf36_0_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p14: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317" name="Google Shape;317;p14: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19</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713343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34878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692619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2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p2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This is an overview of the 2 different pathways to participate in Spark </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228600" lvl="0" indent="-228600" algn="l" rtl="0">
              <a:lnSpc>
                <a:spcPct val="100000"/>
              </a:lnSpc>
              <a:spcBef>
                <a:spcPts val="0"/>
              </a:spcBef>
              <a:spcAft>
                <a:spcPts val="0"/>
              </a:spcAft>
              <a:buSzPts val="1400"/>
              <a:buAutoNum type="arabicPeriod"/>
            </a:pPr>
            <a:r>
              <a:rPr lang="en-US" sz="1200" dirty="0">
                <a:solidFill>
                  <a:schemeClr val="dk1"/>
                </a:solidFill>
                <a:latin typeface="Calibri"/>
                <a:ea typeface="Calibri"/>
                <a:cs typeface="Calibri"/>
                <a:sym typeface="Calibri"/>
              </a:rPr>
              <a:t>The Portfolio Pathway (must be ERDC listed to do this)</a:t>
            </a:r>
          </a:p>
          <a:p>
            <a:pPr marL="228600" lvl="0" indent="-228600" algn="l" rtl="0">
              <a:lnSpc>
                <a:spcPct val="100000"/>
              </a:lnSpc>
              <a:spcBef>
                <a:spcPts val="0"/>
              </a:spcBef>
              <a:spcAft>
                <a:spcPts val="0"/>
              </a:spcAft>
              <a:buSzPts val="1400"/>
              <a:buAutoNum type="arabicPeriod"/>
            </a:pPr>
            <a:r>
              <a:rPr lang="en-US" sz="1200" dirty="0">
                <a:solidFill>
                  <a:schemeClr val="dk1"/>
                </a:solidFill>
                <a:latin typeface="Calibri"/>
                <a:ea typeface="Calibri"/>
                <a:cs typeface="Calibri"/>
                <a:sym typeface="Calibri"/>
              </a:rPr>
              <a:t>The QI Cycle Pathway (everyone can do this)</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Start by completing the Spark Participation Application (on-line form). </a:t>
            </a:r>
          </a:p>
          <a:p>
            <a:pPr marL="0" lvl="0" indent="0" algn="l" rtl="0">
              <a:lnSpc>
                <a:spcPct val="100000"/>
              </a:lnSpc>
              <a:spcBef>
                <a:spcPts val="0"/>
              </a:spcBef>
              <a:spcAft>
                <a:spcPts val="0"/>
              </a:spcAft>
              <a:buSzPts val="1400"/>
              <a:buNone/>
            </a:pPr>
            <a:endParaRPr lang="en-US" sz="1200" dirty="0">
              <a:solidFill>
                <a:schemeClr val="dk1"/>
              </a:solidFill>
              <a:latin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dirty="0">
                <a:solidFill>
                  <a:schemeClr val="dk1"/>
                </a:solidFill>
                <a:latin typeface="Calibri"/>
                <a:ea typeface="Calibri"/>
                <a:cs typeface="Calibri"/>
                <a:sym typeface="Calibri"/>
              </a:rPr>
              <a:t>TRI staff will review your application and you will be sent an email specific to the path you choose.  </a:t>
            </a:r>
            <a:endParaRPr lang="en-US" sz="1200" dirty="0">
              <a:solidFill>
                <a:schemeClr val="dk1"/>
              </a:solidFill>
              <a:latin typeface="Calibri"/>
              <a:cs typeface="Calibri"/>
              <a:sym typeface="Calibri"/>
            </a:endParaRPr>
          </a:p>
          <a:p>
            <a:pPr marL="0" lvl="0" indent="0" algn="l" rtl="0">
              <a:lnSpc>
                <a:spcPct val="100000"/>
              </a:lnSpc>
              <a:spcBef>
                <a:spcPts val="0"/>
              </a:spcBef>
              <a:spcAft>
                <a:spcPts val="0"/>
              </a:spcAft>
              <a:buSzPts val="1400"/>
              <a:buNone/>
            </a:pPr>
            <a:endParaRPr dirty="0"/>
          </a:p>
        </p:txBody>
      </p:sp>
      <p:sp>
        <p:nvSpPr>
          <p:cNvPr id="513" name="Google Shape;513;p2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22</a:t>
            </a:fld>
            <a:endParaRPr>
              <a:solidFill>
                <a:srgbClr val="000000"/>
              </a:solidFill>
              <a:latin typeface="Calibri"/>
              <a:ea typeface="Calibri"/>
              <a:cs typeface="Calibri"/>
              <a:sym typeface="Calibri"/>
            </a:endParaRPr>
          </a:p>
        </p:txBody>
      </p:sp>
      <p:sp>
        <p:nvSpPr>
          <p:cNvPr id="514" name="Google Shape;514;p20: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2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p2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If you choose the Portfolio Pathway: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TRI staff will review your application and check that your program meets compliance requirements to be Commitment to Quality (C2Q), if the program is not license-exempt. </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You will be sent an email that will include your printable C2Q certificate, welcome documents, and links to resources and support documents and a link apply for support funds.</a:t>
            </a: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Your portfolio will be sent in the mail. </a:t>
            </a:r>
          </a:p>
          <a:p>
            <a:pPr marL="0" lvl="0" indent="0" algn="l" rtl="0">
              <a:lnSpc>
                <a:spcPct val="100000"/>
              </a:lnSpc>
              <a:spcBef>
                <a:spcPts val="0"/>
              </a:spcBef>
              <a:spcAft>
                <a:spcPts val="0"/>
              </a:spcAft>
              <a:buSzPts val="1400"/>
              <a:buNone/>
            </a:pPr>
            <a:endParaRPr lang="en-US" sz="1200" dirty="0">
              <a:solidFill>
                <a:schemeClr val="dk1"/>
              </a:solidFill>
              <a:latin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cs typeface="Calibri"/>
                <a:sym typeface="Calibri"/>
              </a:rPr>
              <a:t>Use the resources that are available! </a:t>
            </a:r>
            <a:endParaRPr dirty="0"/>
          </a:p>
          <a:p>
            <a:pPr marL="0" lvl="0" indent="0" algn="l" rtl="0">
              <a:lnSpc>
                <a:spcPct val="100000"/>
              </a:lnSpc>
              <a:spcBef>
                <a:spcPts val="0"/>
              </a:spcBef>
              <a:spcAft>
                <a:spcPts val="0"/>
              </a:spcAft>
              <a:buSzPts val="1400"/>
              <a:buNone/>
            </a:pPr>
            <a:endParaRPr dirty="0"/>
          </a:p>
        </p:txBody>
      </p:sp>
      <p:sp>
        <p:nvSpPr>
          <p:cNvPr id="513" name="Google Shape;513;p2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23</a:t>
            </a:fld>
            <a:endParaRPr>
              <a:solidFill>
                <a:srgbClr val="000000"/>
              </a:solidFill>
              <a:latin typeface="Calibri"/>
              <a:ea typeface="Calibri"/>
              <a:cs typeface="Calibri"/>
              <a:sym typeface="Calibri"/>
            </a:endParaRPr>
          </a:p>
        </p:txBody>
      </p:sp>
      <p:sp>
        <p:nvSpPr>
          <p:cNvPr id="514" name="Google Shape;514;p20: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14345579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486182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application lists the steps for participation.</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001474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application asks if you are ERDC listed. If you choose yes, you have the option of choosing Portfolio or QI Cycle. </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16990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Spark welcome email will contain downloads and/or links to:</a:t>
            </a:r>
          </a:p>
          <a:p>
            <a:pPr>
              <a:buFont typeface="Arial" panose="020B0604020202020204" pitchFamily="34" charset="0"/>
              <a:buChar char="•"/>
            </a:pPr>
            <a:r>
              <a:rPr lang="en-US" dirty="0"/>
              <a:t>Commitment to Quality Certificate</a:t>
            </a:r>
          </a:p>
          <a:p>
            <a:pPr>
              <a:buFont typeface="Arial" panose="020B0604020202020204" pitchFamily="34" charset="0"/>
              <a:buChar char="•"/>
            </a:pPr>
            <a:r>
              <a:rPr lang="en-US" dirty="0"/>
              <a:t>Compliance poster which explains the requirements to achieve and maintain a rating</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dirty="0"/>
              <a:t>How to apply for support funds using the TRI Payments Portal</a:t>
            </a: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panose="020B0604020202020204" pitchFamily="34" charset="0"/>
              <a:buChar char="•"/>
              <a:tabLst/>
              <a:defRPr/>
            </a:pPr>
            <a:r>
              <a:rPr lang="en-US" dirty="0"/>
              <a:t>Spark flyer to explain Spark to families to display in your program</a:t>
            </a:r>
          </a:p>
          <a:p>
            <a:pPr>
              <a:buFont typeface="Arial" panose="020B0604020202020204" pitchFamily="34" charset="0"/>
              <a:buChar char="•"/>
            </a:pPr>
            <a:r>
              <a:rPr lang="en-US" dirty="0"/>
              <a:t>Information on how to sign up for the QRIS Resources website</a:t>
            </a:r>
          </a:p>
          <a:p>
            <a:pPr marL="0" lvl="0" indent="0" algn="l" rtl="0">
              <a:lnSpc>
                <a:spcPct val="100000"/>
              </a:lnSpc>
              <a:spcBef>
                <a:spcPts val="0"/>
              </a:spcBef>
              <a:spcAft>
                <a:spcPts val="0"/>
              </a:spcAft>
              <a:buSzPts val="1400"/>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If you need anything printed and mailed to you, contact the Spark Helpline.</a:t>
            </a:r>
          </a:p>
          <a:p>
            <a:pPr marL="0" lvl="0" indent="0" algn="l" rtl="0">
              <a:lnSpc>
                <a:spcPct val="100000"/>
              </a:lnSpc>
              <a:spcBef>
                <a:spcPts val="0"/>
              </a:spcBef>
              <a:spcAft>
                <a:spcPts val="0"/>
              </a:spcAft>
              <a:buSzPts val="1400"/>
              <a:buNone/>
            </a:pP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276439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p:cNvGrpSpPr/>
        <p:nvPr/>
      </p:nvGrpSpPr>
      <p:grpSpPr>
        <a:xfrm>
          <a:off x="0" y="0"/>
          <a:ext cx="0" cy="0"/>
          <a:chOff x="0" y="0"/>
          <a:chExt cx="0" cy="0"/>
        </a:xfrm>
      </p:grpSpPr>
      <p:sp>
        <p:nvSpPr>
          <p:cNvPr id="401" name="Google Shape;401;g1540f150102_0_0:notes"/>
          <p:cNvSpPr txBox="1">
            <a:spLocks noGrp="1"/>
          </p:cNvSpPr>
          <p:nvPr>
            <p:ph type="body" idx="1"/>
          </p:nvPr>
        </p:nvSpPr>
        <p:spPr>
          <a:xfrm>
            <a:off x="685800" y="4473892"/>
            <a:ext cx="5486400" cy="366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t>If time allows, go to the Spark website and show where the document is located.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Encourage participants to take time to go through this.  Some programs find it helpful to complete this prior to sending in the application to see how the Spark standards relate to their program</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It does not need to be sent to us. </a:t>
            </a:r>
            <a:endParaRPr dirty="0"/>
          </a:p>
        </p:txBody>
      </p:sp>
      <p:sp>
        <p:nvSpPr>
          <p:cNvPr id="402" name="Google Shape;402;g1540f150102_0_0:notes"/>
          <p:cNvSpPr txBox="1">
            <a:spLocks noGrp="1"/>
          </p:cNvSpPr>
          <p:nvPr>
            <p:ph type="sldNum" idx="12"/>
          </p:nvPr>
        </p:nvSpPr>
        <p:spPr>
          <a:xfrm>
            <a:off x="3884613" y="8829967"/>
            <a:ext cx="2971800" cy="4665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28</a:t>
            </a:fld>
            <a:endParaRPr/>
          </a:p>
        </p:txBody>
      </p:sp>
      <p:sp>
        <p:nvSpPr>
          <p:cNvPr id="403" name="Google Shape;403;g1540f150102_0_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46:notes"/>
          <p:cNvSpPr>
            <a:spLocks noGrp="1" noRot="1" noChangeAspect="1"/>
          </p:cNvSpPr>
          <p:nvPr>
            <p:ph type="sldImg" idx="2"/>
          </p:nvPr>
        </p:nvSpPr>
        <p:spPr>
          <a:xfrm>
            <a:off x="658813" y="1154113"/>
            <a:ext cx="5540375" cy="31162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p46:notes"/>
          <p:cNvSpPr txBox="1">
            <a:spLocks noGrp="1"/>
          </p:cNvSpPr>
          <p:nvPr>
            <p:ph type="body" idx="1"/>
          </p:nvPr>
        </p:nvSpPr>
        <p:spPr>
          <a:xfrm>
            <a:off x="685800" y="4444861"/>
            <a:ext cx="5486400" cy="363670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ru-RU" dirty="0"/>
              <a:t>План повышения качества (QIP) Что это такое и почему он так важен?	</a:t>
            </a:r>
            <a:endParaRPr lang="en-US" dirty="0"/>
          </a:p>
          <a:p>
            <a:pPr marL="171450" lvl="0" indent="-171450" algn="l" rtl="0">
              <a:lnSpc>
                <a:spcPct val="100000"/>
              </a:lnSpc>
              <a:spcBef>
                <a:spcPts val="0"/>
              </a:spcBef>
              <a:spcAft>
                <a:spcPts val="0"/>
              </a:spcAft>
              <a:buSzPts val="1400"/>
              <a:buFont typeface="Arial" panose="020B0604020202020204" pitchFamily="34" charset="0"/>
              <a:buChar char="•"/>
            </a:pPr>
            <a:r>
              <a:rPr lang="ru-RU" dirty="0"/>
              <a:t>Помогает вам определиться с дальнейшими действиями в системе Spark</a:t>
            </a:r>
          </a:p>
          <a:p>
            <a:pPr marL="171450" lvl="0" indent="-171450" algn="l" rtl="0">
              <a:lnSpc>
                <a:spcPct val="100000"/>
              </a:lnSpc>
              <a:spcBef>
                <a:spcPts val="0"/>
              </a:spcBef>
              <a:spcAft>
                <a:spcPts val="0"/>
              </a:spcAft>
              <a:buSzPts val="1400"/>
              <a:buFont typeface="Arial" panose="020B0604020202020204" pitchFamily="34" charset="0"/>
              <a:buChar char="•"/>
            </a:pPr>
            <a:r>
              <a:rPr lang="ru-RU" dirty="0"/>
              <a:t>Содержит все разделы, стандарты и показатели </a:t>
            </a:r>
          </a:p>
          <a:p>
            <a:pPr marL="171450" lvl="0" indent="-171450" algn="l" rtl="0">
              <a:lnSpc>
                <a:spcPct val="100000"/>
              </a:lnSpc>
              <a:spcBef>
                <a:spcPts val="0"/>
              </a:spcBef>
              <a:spcAft>
                <a:spcPts val="0"/>
              </a:spcAft>
              <a:buSzPts val="1400"/>
              <a:buFont typeface="Arial" panose="020B0604020202020204" pitchFamily="34" charset="0"/>
              <a:buChar char="•"/>
            </a:pPr>
            <a:r>
              <a:rPr lang="ru-RU" dirty="0"/>
              <a:t>Документально подтверждает необходимость в получении материальной поддержки</a:t>
            </a:r>
          </a:p>
          <a:p>
            <a:pPr marL="171450" lvl="0" indent="-171450" algn="l" rtl="0">
              <a:lnSpc>
                <a:spcPct val="100000"/>
              </a:lnSpc>
              <a:spcBef>
                <a:spcPts val="0"/>
              </a:spcBef>
              <a:spcAft>
                <a:spcPts val="0"/>
              </a:spcAft>
              <a:buSzPts val="1400"/>
              <a:buFont typeface="Arial" panose="020B0604020202020204" pitchFamily="34" charset="0"/>
              <a:buChar char="•"/>
            </a:pPr>
            <a:r>
              <a:rPr lang="ru-RU" dirty="0"/>
              <a:t>Содержит план действий по получению помощи специалиста по вопросам повышения качества</a:t>
            </a:r>
          </a:p>
          <a:p>
            <a:pPr marL="171450" lvl="0" indent="-171450" algn="l" rtl="0">
              <a:lnSpc>
                <a:spcPct val="100000"/>
              </a:lnSpc>
              <a:spcBef>
                <a:spcPts val="0"/>
              </a:spcBef>
              <a:spcAft>
                <a:spcPts val="0"/>
              </a:spcAft>
              <a:buSzPts val="1400"/>
              <a:buFont typeface="Arial" panose="020B0604020202020204" pitchFamily="34" charset="0"/>
              <a:buChar char="•"/>
            </a:pPr>
            <a:r>
              <a:rPr lang="ru-RU" dirty="0"/>
              <a:t>Вы сами решаете, как его использовать</a:t>
            </a:r>
          </a:p>
          <a:p>
            <a:pPr marL="171450" lvl="0" indent="-171450" algn="l" rtl="0">
              <a:lnSpc>
                <a:spcPct val="100000"/>
              </a:lnSpc>
              <a:spcBef>
                <a:spcPts val="0"/>
              </a:spcBef>
              <a:spcAft>
                <a:spcPts val="0"/>
              </a:spcAft>
              <a:buSzPts val="1400"/>
              <a:buFont typeface="Arial" panose="020B0604020202020204" pitchFamily="34" charset="0"/>
              <a:buChar char="•"/>
            </a:pPr>
            <a:r>
              <a:rPr lang="ru-RU" dirty="0"/>
              <a:t>Специалист по вопросам повышения качества может помочь вам его составить</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Participants will have access to a copy of the QIP on the website. If time allows, show participants where this is located on the website. </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The QIP will help you identify areas where you  are currently meeting Spark standards and areas where you would like to make program improvements</a:t>
            </a: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dirty="0"/>
              <a:t>The QIP is a roadmap for this part of the Spark process.  It will help you set goals and plan the steps to achieve them. It is important not to rush!</a:t>
            </a:r>
            <a:endParaRPr dirty="0"/>
          </a:p>
          <a:p>
            <a:pPr marL="0" lvl="0" indent="0" algn="l" rtl="0">
              <a:lnSpc>
                <a:spcPct val="100000"/>
              </a:lnSpc>
              <a:spcBef>
                <a:spcPts val="0"/>
              </a:spcBef>
              <a:spcAft>
                <a:spcPts val="0"/>
              </a:spcAft>
              <a:buSzPts val="1400"/>
              <a:buNone/>
            </a:pPr>
            <a:endParaRPr dirty="0"/>
          </a:p>
          <a:p>
            <a:pPr marL="0" marR="0" lvl="0" indent="0" algn="l" rtl="0">
              <a:lnSpc>
                <a:spcPct val="100000"/>
              </a:lnSpc>
              <a:spcBef>
                <a:spcPts val="0"/>
              </a:spcBef>
              <a:spcAft>
                <a:spcPts val="0"/>
              </a:spcAft>
              <a:buClr>
                <a:srgbClr val="000000"/>
              </a:buClr>
              <a:buSzPts val="1400"/>
              <a:buFont typeface="Arial"/>
              <a:buNone/>
            </a:pPr>
            <a:r>
              <a:rPr lang="en-US" dirty="0"/>
              <a:t>Programs may decide at this point which star level they are seeking, or they may decide that later. The QIP will allow them to see what specifically is required at each star level. </a:t>
            </a:r>
            <a:endParaRPr dirty="0"/>
          </a:p>
          <a:p>
            <a:pPr marL="0" marR="0" lvl="0" indent="0" algn="l" rtl="0">
              <a:lnSpc>
                <a:spcPct val="100000"/>
              </a:lnSpc>
              <a:spcBef>
                <a:spcPts val="0"/>
              </a:spcBef>
              <a:spcAft>
                <a:spcPts val="0"/>
              </a:spcAft>
              <a:buClr>
                <a:srgbClr val="000000"/>
              </a:buClr>
              <a:buSzPts val="1400"/>
              <a:buFont typeface="Arial"/>
              <a:buNone/>
            </a:pPr>
            <a:endParaRPr dirty="0"/>
          </a:p>
          <a:p>
            <a:pPr marL="0" marR="0" lvl="0" indent="0" algn="l" rtl="0">
              <a:lnSpc>
                <a:spcPct val="100000"/>
              </a:lnSpc>
              <a:spcBef>
                <a:spcPts val="0"/>
              </a:spcBef>
              <a:spcAft>
                <a:spcPts val="0"/>
              </a:spcAft>
              <a:buClr>
                <a:srgbClr val="000000"/>
              </a:buClr>
              <a:buSzPts val="1400"/>
              <a:buFont typeface="Arial"/>
              <a:buNone/>
            </a:pPr>
            <a:r>
              <a:rPr lang="en-US" dirty="0"/>
              <a:t>They may choose to only complete the star levels they are seeking or they may complete the QIP at all star levels. </a:t>
            </a:r>
            <a:endParaRPr dirty="0"/>
          </a:p>
          <a:p>
            <a:pPr marL="0" marR="0" lvl="0" indent="0" algn="l" rtl="0">
              <a:lnSpc>
                <a:spcPct val="100000"/>
              </a:lnSpc>
              <a:spcBef>
                <a:spcPts val="0"/>
              </a:spcBef>
              <a:spcAft>
                <a:spcPts val="0"/>
              </a:spcAft>
              <a:buClr>
                <a:srgbClr val="000000"/>
              </a:buClr>
              <a:buSzPts val="1400"/>
              <a:buFont typeface="Arial"/>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endParaRPr dirty="0"/>
          </a:p>
        </p:txBody>
      </p:sp>
      <p:sp>
        <p:nvSpPr>
          <p:cNvPr id="411" name="Google Shape;411;p46:notes"/>
          <p:cNvSpPr txBox="1">
            <a:spLocks noGrp="1"/>
          </p:cNvSpPr>
          <p:nvPr>
            <p:ph type="sldNum" idx="12"/>
          </p:nvPr>
        </p:nvSpPr>
        <p:spPr>
          <a:xfrm>
            <a:off x="3884613" y="8772670"/>
            <a:ext cx="2971800" cy="463406"/>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29</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7845944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15: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15: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The portfolio is a unique aspect of Spark. Most other states do not use the portfolio system.</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Completing and submitting a portfolio is required for a quality </a:t>
            </a:r>
            <a:r>
              <a:rPr lang="en-US" dirty="0"/>
              <a:t>recognition</a:t>
            </a:r>
            <a:r>
              <a:rPr lang="en-US" sz="1200" dirty="0">
                <a:solidFill>
                  <a:schemeClr val="dk1"/>
                </a:solidFill>
                <a:latin typeface="Calibri"/>
                <a:ea typeface="Calibri"/>
                <a:cs typeface="Calibri"/>
                <a:sym typeface="Calibri"/>
              </a:rPr>
              <a:t>. </a:t>
            </a:r>
          </a:p>
          <a:p>
            <a:pPr marL="0" lvl="0" indent="0" algn="l" rtl="0">
              <a:lnSpc>
                <a:spcPct val="100000"/>
              </a:lnSpc>
              <a:spcBef>
                <a:spcPts val="0"/>
              </a:spcBef>
              <a:spcAft>
                <a:spcPts val="0"/>
              </a:spcAft>
              <a:buSzPts val="1400"/>
              <a:buNone/>
            </a:pPr>
            <a:endParaRPr lang="en-US" sz="1200" dirty="0">
              <a:solidFill>
                <a:schemeClr val="dk1"/>
              </a:solidFill>
              <a:latin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Every program is unique!</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Completing your portfolio is your chance to share your program’s unique practices, policies and environment as they relate to the Spark standards</a:t>
            </a:r>
            <a:endParaRPr lang="en-US"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lang="en-US"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Star recognition is good for 3 years. You can resubmit for a higher rating at any time.</a:t>
            </a:r>
            <a:endParaRPr dirty="0"/>
          </a:p>
          <a:p>
            <a:pPr marL="0" lvl="0" indent="0" algn="l" rtl="0">
              <a:lnSpc>
                <a:spcPct val="100000"/>
              </a:lnSpc>
              <a:spcBef>
                <a:spcPts val="0"/>
              </a:spcBef>
              <a:spcAft>
                <a:spcPts val="0"/>
              </a:spcAft>
              <a:buSzPts val="1400"/>
              <a:buNone/>
            </a:pPr>
            <a:endParaRPr dirty="0"/>
          </a:p>
        </p:txBody>
      </p:sp>
      <p:sp>
        <p:nvSpPr>
          <p:cNvPr id="466" name="Google Shape;466;p15: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31</a:t>
            </a:fld>
            <a:endParaRPr/>
          </a:p>
        </p:txBody>
      </p:sp>
      <p:sp>
        <p:nvSpPr>
          <p:cNvPr id="467" name="Google Shape;467;p15: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anose="020B0604020202020204" pitchFamily="34" charset="0"/>
              <a:buChar char="•"/>
            </a:pPr>
            <a:r>
              <a:rPr lang="en-US" dirty="0"/>
              <a:t>When your certificate is close to expiring, complete a SPUR to request a rating renewal</a:t>
            </a:r>
          </a:p>
          <a:p>
            <a:pPr>
              <a:buFont typeface="Arial" panose="020B0604020202020204" pitchFamily="34" charset="0"/>
              <a:buChar char="•"/>
            </a:pPr>
            <a:r>
              <a:rPr lang="en-US" dirty="0"/>
              <a:t>There are currently 5 options to renew your rating</a:t>
            </a:r>
          </a:p>
          <a:p>
            <a:pPr>
              <a:buFont typeface="Arial" panose="020B0604020202020204" pitchFamily="34" charset="0"/>
              <a:buChar char="•"/>
            </a:pPr>
            <a:r>
              <a:rPr lang="en-US" dirty="0"/>
              <a:t>All of the options are listed on the website and you can choose any of the 5</a:t>
            </a:r>
          </a:p>
          <a:p>
            <a:pPr>
              <a:buFont typeface="Arial" panose="020B0604020202020204" pitchFamily="34" charset="0"/>
              <a:buChar char="•"/>
            </a:pPr>
            <a:r>
              <a:rPr lang="en-US" dirty="0"/>
              <a:t>If there are any changes to the options related to transitioning to redesigned Spark, it will be communicated and explained on the website</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968848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694599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1: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21: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dirty="0"/>
              <a:t>Allow time </a:t>
            </a:r>
            <a:r>
              <a:rPr lang="en-US"/>
              <a:t>for questions</a:t>
            </a:r>
            <a:r>
              <a:rPr lang="en-US" dirty="0"/>
              <a:t>.  </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r>
              <a:rPr lang="en-US" dirty="0"/>
              <a:t>More questions than time, we will try to answer them all at the end, use the chat  we can also email  answers or email the Spark helpline</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r>
              <a:rPr lang="en-US" dirty="0"/>
              <a:t>We will take a couple of questions and then move on… </a:t>
            </a:r>
          </a:p>
          <a:p>
            <a:pPr marL="457200" marR="0" lvl="0" indent="-228600" algn="l" rtl="0">
              <a:lnSpc>
                <a:spcPct val="100000"/>
              </a:lnSpc>
              <a:spcBef>
                <a:spcPts val="0"/>
              </a:spcBef>
              <a:spcAft>
                <a:spcPts val="0"/>
              </a:spcAft>
              <a:buClr>
                <a:srgbClr val="000000"/>
              </a:buClr>
              <a:buSzPts val="1400"/>
              <a:buFont typeface="Arial"/>
              <a:buNone/>
            </a:pPr>
            <a:endParaRPr lang="en-US" dirty="0"/>
          </a:p>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380" name="Google Shape;380;p21: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34</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0421241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0"/>
        <p:cNvGrpSpPr/>
        <p:nvPr/>
      </p:nvGrpSpPr>
      <p:grpSpPr>
        <a:xfrm>
          <a:off x="0" y="0"/>
          <a:ext cx="0" cy="0"/>
          <a:chOff x="0" y="0"/>
          <a:chExt cx="0" cy="0"/>
        </a:xfrm>
      </p:grpSpPr>
      <p:sp>
        <p:nvSpPr>
          <p:cNvPr id="511" name="Google Shape;511;p20: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2" name="Google Shape;512;p20: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If you choose the QI Cycle Pathway: </a:t>
            </a:r>
            <a:endParaRPr lang="en-US"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lang="en-US"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TRI staff will review your application and check that your program meets compliance requirements to be Commitment to Quality (C2Q), if the program is not license-exempt. </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You will be sent an email that will include your printable C2Q certificate, welcome documents, and a link to complete the QI Cycle Participation Form which includes links to resources and support documents</a:t>
            </a: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a:t>
            </a:r>
          </a:p>
          <a:p>
            <a:pPr marL="0" lvl="0" indent="0" algn="l" rtl="0">
              <a:lnSpc>
                <a:spcPct val="100000"/>
              </a:lnSpc>
              <a:spcBef>
                <a:spcPts val="0"/>
              </a:spcBef>
              <a:spcAft>
                <a:spcPts val="0"/>
              </a:spcAft>
              <a:buSzPts val="1400"/>
              <a:buNone/>
            </a:pPr>
            <a:r>
              <a:rPr lang="en-US" sz="1200" dirty="0">
                <a:solidFill>
                  <a:schemeClr val="dk1"/>
                </a:solidFill>
                <a:latin typeface="Calibri"/>
                <a:cs typeface="Calibri"/>
                <a:sym typeface="Calibri"/>
              </a:rPr>
              <a:t>Use the resources that are available and reach out if you need assistance  </a:t>
            </a:r>
            <a:endParaRPr lang="en-US" dirty="0"/>
          </a:p>
          <a:p>
            <a:pPr marL="0" lvl="0" indent="0" algn="l" rtl="0">
              <a:lnSpc>
                <a:spcPct val="100000"/>
              </a:lnSpc>
              <a:spcBef>
                <a:spcPts val="0"/>
              </a:spcBef>
              <a:spcAft>
                <a:spcPts val="0"/>
              </a:spcAft>
              <a:buSzPts val="1400"/>
              <a:buNone/>
            </a:pPr>
            <a:endParaRPr dirty="0"/>
          </a:p>
        </p:txBody>
      </p:sp>
      <p:sp>
        <p:nvSpPr>
          <p:cNvPr id="513" name="Google Shape;513;p20: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35</a:t>
            </a:fld>
            <a:endParaRPr>
              <a:solidFill>
                <a:srgbClr val="000000"/>
              </a:solidFill>
              <a:latin typeface="Calibri"/>
              <a:ea typeface="Calibri"/>
              <a:cs typeface="Calibri"/>
              <a:sym typeface="Calibri"/>
            </a:endParaRPr>
          </a:p>
        </p:txBody>
      </p:sp>
      <p:sp>
        <p:nvSpPr>
          <p:cNvPr id="514" name="Google Shape;514;p20: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4840506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application lists the steps for participation.</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261213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application asks if you are ERDC listed. If you choose yes, you have the option of choosing Portfolio or QI Cycle. </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615862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lnSpc>
                <a:spcPct val="100000"/>
              </a:lnSpc>
              <a:spcBef>
                <a:spcPts val="0"/>
              </a:spcBef>
              <a:spcAft>
                <a:spcPts val="0"/>
              </a:spcAft>
              <a:buSzPts val="1400"/>
              <a:buNone/>
            </a:pPr>
            <a:r>
              <a:rPr lang="en-US" dirty="0"/>
              <a:t>The application asks if you are ERDC listed. If you choose yes, you have the option of choosing Portfolio or QI Cycle. </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0542753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567510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Spark welcome email will contain downloads and/or links to:</a:t>
            </a:r>
          </a:p>
          <a:p>
            <a:pPr>
              <a:buFont typeface="Arial" panose="020B0604020202020204" pitchFamily="34" charset="0"/>
              <a:buChar char="•"/>
            </a:pPr>
            <a:r>
              <a:rPr lang="en-US" dirty="0"/>
              <a:t>Commitment to Quality Certificate</a:t>
            </a:r>
          </a:p>
          <a:p>
            <a:pPr>
              <a:buFont typeface="Arial" panose="020B0604020202020204" pitchFamily="34" charset="0"/>
              <a:buChar char="•"/>
            </a:pPr>
            <a:r>
              <a:rPr lang="en-US" dirty="0"/>
              <a:t>Compliance poster which explains the requirements to achieve and maintain a rating</a:t>
            </a:r>
          </a:p>
          <a:p>
            <a:pPr>
              <a:buFont typeface="Arial" panose="020B0604020202020204" pitchFamily="34" charset="0"/>
              <a:buChar char="•"/>
            </a:pPr>
            <a:r>
              <a:rPr lang="en-US" dirty="0"/>
              <a:t>Secure Portal - Information on how to apply for support funds</a:t>
            </a:r>
          </a:p>
          <a:p>
            <a:pPr>
              <a:buFont typeface="Arial" panose="020B0604020202020204" pitchFamily="34" charset="0"/>
              <a:buChar char="•"/>
            </a:pPr>
            <a:r>
              <a:rPr lang="en-US" dirty="0"/>
              <a:t>Information on how to sign up for the QRIS Resources website</a:t>
            </a:r>
          </a:p>
          <a:p>
            <a:pPr marL="0" lvl="0" indent="0" algn="l" rtl="0">
              <a:lnSpc>
                <a:spcPct val="100000"/>
              </a:lnSpc>
              <a:spcBef>
                <a:spcPts val="0"/>
              </a:spcBef>
              <a:spcAft>
                <a:spcPts val="0"/>
              </a:spcAft>
              <a:buSzPts val="1400"/>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If you need anything printed and mailed to you, contact the Spark Helpline.</a:t>
            </a:r>
          </a:p>
          <a:p>
            <a:pPr marL="0" lvl="0" indent="0" algn="l" rtl="0">
              <a:lnSpc>
                <a:spcPct val="100000"/>
              </a:lnSpc>
              <a:spcBef>
                <a:spcPts val="0"/>
              </a:spcBef>
              <a:spcAft>
                <a:spcPts val="0"/>
              </a:spcAft>
              <a:buSzPts val="1400"/>
              <a:buNone/>
            </a:pPr>
            <a:endParaRPr lang="en-US" dirty="0"/>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8856302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7234350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Programs can start and return to the form later if they need more time to complete it.</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048606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form is available to view and/or download from the QI Cycle Participation Form</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21315414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Instructions will be in your email – </a:t>
            </a:r>
          </a:p>
          <a:p>
            <a:endParaRPr lang="en-US" dirty="0"/>
          </a:p>
          <a:p>
            <a:r>
              <a:rPr lang="en-US" dirty="0"/>
              <a:t>Portfolio path, it will be in the Welcome email</a:t>
            </a:r>
          </a:p>
          <a:p>
            <a:r>
              <a:rPr lang="en-US" dirty="0"/>
              <a:t>QI Cycle path, it will be in the email received after you complete the QI Cycle participation form</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6318931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will receive a link in your QI Cycle Participation Form confirmation email so you can preview it.  But don’t fill it out until the 12 months is over.  </a:t>
            </a:r>
          </a:p>
          <a:p>
            <a:endParaRPr lang="en-US" dirty="0"/>
          </a:p>
          <a:p>
            <a:r>
              <a:rPr lang="en-US" dirty="0"/>
              <a:t>You will be sent the link again and a reminder close to the end of the 12-month period.</a:t>
            </a:r>
          </a:p>
          <a:p>
            <a:endParaRPr lang="en-US" dirty="0"/>
          </a:p>
          <a:p>
            <a:r>
              <a:rPr lang="en-US" dirty="0"/>
              <a:t>This is to record your progress on your goal achievement – what went well, what didn’t, program impact, lessons learned, etc. </a:t>
            </a:r>
          </a:p>
          <a:p>
            <a:endParaRPr lang="en-US" dirty="0"/>
          </a:p>
          <a:p>
            <a:r>
              <a:rPr lang="en-US" dirty="0"/>
              <a:t>After completing it, you will automatically receive your incentive funds – you do not need to apply for them.</a:t>
            </a:r>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407999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47: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47: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1400"/>
              <a:buFont typeface="Arial"/>
              <a:buNone/>
            </a:pPr>
            <a:endParaRPr dirty="0"/>
          </a:p>
        </p:txBody>
      </p:sp>
      <p:sp>
        <p:nvSpPr>
          <p:cNvPr id="499" name="Google Shape;499;p47: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46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1561dfbcf36_0_52:notes"/>
          <p:cNvSpPr txBox="1">
            <a:spLocks noGrp="1"/>
          </p:cNvSpPr>
          <p:nvPr>
            <p:ph type="body" idx="1"/>
          </p:nvPr>
        </p:nvSpPr>
        <p:spPr>
          <a:xfrm>
            <a:off x="685800" y="4473892"/>
            <a:ext cx="5486400" cy="366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6" name="Google Shape;506;g1561dfbcf36_0_52:notes"/>
          <p:cNvSpPr txBox="1">
            <a:spLocks noGrp="1"/>
          </p:cNvSpPr>
          <p:nvPr>
            <p:ph type="sldNum" idx="12"/>
          </p:nvPr>
        </p:nvSpPr>
        <p:spPr>
          <a:xfrm>
            <a:off x="3884613" y="8829967"/>
            <a:ext cx="2971800" cy="4665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47</a:t>
            </a:fld>
            <a:endParaRPr/>
          </a:p>
        </p:txBody>
      </p:sp>
      <p:sp>
        <p:nvSpPr>
          <p:cNvPr id="507" name="Google Shape;507;g1561dfbcf36_0_5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Programs are encouraged to complete a SPUR annually to update program information and share information about continued participation in Spark.</a:t>
            </a:r>
          </a:p>
          <a:p>
            <a:r>
              <a:rPr lang="en-US" dirty="0"/>
              <a:t>Also:</a:t>
            </a:r>
          </a:p>
          <a:p>
            <a:endParaRPr lang="en-US" dirty="0"/>
          </a:p>
          <a:p>
            <a:pPr marL="742950" indent="-514350">
              <a:lnSpc>
                <a:spcPct val="100000"/>
              </a:lnSpc>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Rating renewal / Updated certificate </a:t>
            </a:r>
          </a:p>
          <a:p>
            <a:pPr marL="742950" indent="-514350">
              <a:lnSpc>
                <a:spcPct val="100000"/>
              </a:lnSpc>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To request that a rating be reinstated after revocation (currently this only happens when serious licensing violations occur)</a:t>
            </a:r>
          </a:p>
          <a:p>
            <a:pPr marL="742950" indent="-514350">
              <a:lnSpc>
                <a:spcPct val="100000"/>
              </a:lnSpc>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Request replacement of portfolio</a:t>
            </a:r>
          </a:p>
          <a:p>
            <a:pPr marL="742950" indent="-514350">
              <a:lnSpc>
                <a:spcPct val="100000"/>
              </a:lnSpc>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Request a rating transfer due to a license change</a:t>
            </a:r>
          </a:p>
          <a:p>
            <a:pPr marL="742950" indent="-514350">
              <a:lnSpc>
                <a:spcPct val="100000"/>
              </a:lnSpc>
              <a:buFont typeface="+mj-lt"/>
              <a:buAutoNum type="arabicPeriod"/>
            </a:pPr>
            <a:r>
              <a:rPr lang="en-US" sz="1200" dirty="0">
                <a:latin typeface="Open Sans" panose="020B0606030504020204" pitchFamily="34" charset="0"/>
                <a:ea typeface="Open Sans" panose="020B0606030504020204" pitchFamily="34" charset="0"/>
                <a:cs typeface="Open Sans" panose="020B0606030504020204" pitchFamily="34" charset="0"/>
              </a:rPr>
              <a:t>Participating in a rating maintenance – requested by Spark staff as part of the process</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48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742449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1561dfbcf36_0_52:notes"/>
          <p:cNvSpPr txBox="1">
            <a:spLocks noGrp="1"/>
          </p:cNvSpPr>
          <p:nvPr>
            <p:ph type="body" idx="1"/>
          </p:nvPr>
        </p:nvSpPr>
        <p:spPr>
          <a:xfrm>
            <a:off x="685800" y="4473892"/>
            <a:ext cx="5486400" cy="366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506" name="Google Shape;506;g1561dfbcf36_0_52:notes"/>
          <p:cNvSpPr txBox="1">
            <a:spLocks noGrp="1"/>
          </p:cNvSpPr>
          <p:nvPr>
            <p:ph type="sldNum" idx="12"/>
          </p:nvPr>
        </p:nvSpPr>
        <p:spPr>
          <a:xfrm>
            <a:off x="3884613" y="8829967"/>
            <a:ext cx="2971800" cy="4665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a:t>49</a:t>
            </a:fld>
            <a:endParaRPr/>
          </a:p>
        </p:txBody>
      </p:sp>
      <p:sp>
        <p:nvSpPr>
          <p:cNvPr id="507" name="Google Shape;507;g1561dfbcf36_0_5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22: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7" name="Google Shape;527;p22: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There are many resources available! </a:t>
            </a: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As you work through the Spark process or if you have questions about Spark, remember that you have a number of resources available to help you. </a:t>
            </a:r>
          </a:p>
          <a:p>
            <a:pPr marL="0" lvl="0" indent="0" algn="l" rtl="0">
              <a:lnSpc>
                <a:spcPct val="100000"/>
              </a:lnSpc>
              <a:spcBef>
                <a:spcPts val="0"/>
              </a:spcBef>
              <a:spcAft>
                <a:spcPts val="0"/>
              </a:spcAft>
              <a:buSzPts val="1400"/>
              <a:buNone/>
            </a:pP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For questions or help and for resources related to program improvement you can contact your Quality Improvement Specialist, the CCR&amp;R ORO specialist, or access the Oregon’s Spark Resources website.</a:t>
            </a:r>
          </a:p>
          <a:p>
            <a:pPr marL="228600" lvl="0" indent="-228600" algn="l" rtl="0">
              <a:lnSpc>
                <a:spcPct val="100000"/>
              </a:lnSpc>
              <a:spcBef>
                <a:spcPts val="0"/>
              </a:spcBef>
              <a:spcAft>
                <a:spcPts val="0"/>
              </a:spcAft>
              <a:buSzPts val="1400"/>
              <a:buAutoNum type="arabicPeriod"/>
            </a:pPr>
            <a:endParaRPr dirty="0"/>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For general questions you may contact TRI toll free helpline number is 877-768-8290 or e-mail </a:t>
            </a:r>
            <a:r>
              <a:rPr lang="en-US" sz="1200" u="sng" dirty="0">
                <a:solidFill>
                  <a:schemeClr val="dk1"/>
                </a:solidFill>
                <a:latin typeface="Calibri"/>
                <a:ea typeface="Calibri"/>
                <a:cs typeface="Calibri"/>
                <a:sym typeface="Calibri"/>
              </a:rPr>
              <a:t>oregonspark</a:t>
            </a:r>
            <a:r>
              <a:rPr lang="en-US" sz="1200" u="sng" dirty="0">
                <a:solidFill>
                  <a:schemeClr val="dk1"/>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@wou.edu</a:t>
            </a:r>
            <a:endParaRPr lang="en-US" sz="1200" u="sng"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sz="1200" u="sng"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The Spark website also has general information.</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If applicable, apply for the support funds. (Information about how to do this is in the Welcome Kit)</a:t>
            </a:r>
          </a:p>
          <a:p>
            <a:pPr marL="0" lvl="0" indent="0" algn="l" rtl="0">
              <a:lnSpc>
                <a:spcPct val="100000"/>
              </a:lnSpc>
              <a:spcBef>
                <a:spcPts val="0"/>
              </a:spcBef>
              <a:spcAft>
                <a:spcPts val="0"/>
              </a:spcAft>
              <a:buSzPts val="1400"/>
              <a:buNone/>
            </a:pPr>
            <a:endParaRPr lang="en-US"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Sign up for the QRIS Resources website</a:t>
            </a:r>
          </a:p>
          <a:p>
            <a:pPr marL="0" lvl="0" indent="0" algn="l" rtl="0">
              <a:lnSpc>
                <a:spcPct val="100000"/>
              </a:lnSpc>
              <a:spcBef>
                <a:spcPts val="0"/>
              </a:spcBef>
              <a:spcAft>
                <a:spcPts val="0"/>
              </a:spcAft>
              <a:buSzPts val="1400"/>
              <a:buNone/>
            </a:pPr>
            <a:endParaRPr dirty="0"/>
          </a:p>
          <a:p>
            <a:pPr marL="228600" lvl="0" indent="-152400" algn="l" rtl="0">
              <a:lnSpc>
                <a:spcPct val="100000"/>
              </a:lnSpc>
              <a:spcBef>
                <a:spcPts val="0"/>
              </a:spcBef>
              <a:spcAft>
                <a:spcPts val="0"/>
              </a:spcAft>
              <a:buClr>
                <a:schemeClr val="dk1"/>
              </a:buClr>
              <a:buSzPts val="1200"/>
              <a:buFont typeface="Calibri"/>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dirty="0">
                <a:solidFill>
                  <a:schemeClr val="dk1"/>
                </a:solidFill>
                <a:latin typeface="Calibri"/>
                <a:ea typeface="Calibri"/>
                <a:cs typeface="Calibri"/>
                <a:sym typeface="Calibri"/>
              </a:rPr>
              <a:t> </a:t>
            </a:r>
            <a:endParaRPr dirty="0"/>
          </a:p>
          <a:p>
            <a:pPr marL="0" lvl="0" indent="0" algn="l" rtl="0">
              <a:lnSpc>
                <a:spcPct val="100000"/>
              </a:lnSpc>
              <a:spcBef>
                <a:spcPts val="0"/>
              </a:spcBef>
              <a:spcAft>
                <a:spcPts val="0"/>
              </a:spcAft>
              <a:buSzPts val="1400"/>
              <a:buNone/>
            </a:pPr>
            <a:endParaRPr dirty="0"/>
          </a:p>
        </p:txBody>
      </p:sp>
      <p:sp>
        <p:nvSpPr>
          <p:cNvPr id="528" name="Google Shape;528;p22: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50</a:t>
            </a:fld>
            <a:endParaRPr>
              <a:solidFill>
                <a:srgbClr val="000000"/>
              </a:solidFill>
              <a:latin typeface="Calibri"/>
              <a:ea typeface="Calibri"/>
              <a:cs typeface="Calibri"/>
              <a:sym typeface="Calibri"/>
            </a:endParaRPr>
          </a:p>
        </p:txBody>
      </p:sp>
      <p:sp>
        <p:nvSpPr>
          <p:cNvPr id="529" name="Google Shape;529;p22: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48: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9" name="Google Shape;539;p48: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49: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Thank the participants for attending and for their interest in Spark. </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Let them know that ORO credit will be given and they will not be receiving a training certificate.</a:t>
            </a:r>
          </a:p>
          <a:p>
            <a:pPr marL="0" lvl="0" indent="0" algn="l" rtl="0">
              <a:lnSpc>
                <a:spcPct val="100000"/>
              </a:lnSpc>
              <a:spcBef>
                <a:spcPts val="0"/>
              </a:spcBef>
              <a:spcAft>
                <a:spcPts val="0"/>
              </a:spcAft>
              <a:buSzPts val="1400"/>
              <a:buNone/>
            </a:pPr>
            <a:endParaRPr lang="en-US" dirty="0"/>
          </a:p>
          <a:p>
            <a:pPr marL="0" lvl="0" indent="0" algn="l" rtl="0">
              <a:lnSpc>
                <a:spcPct val="100000"/>
              </a:lnSpc>
              <a:spcBef>
                <a:spcPts val="0"/>
              </a:spcBef>
              <a:spcAft>
                <a:spcPts val="0"/>
              </a:spcAft>
              <a:buSzPts val="1400"/>
              <a:buNone/>
            </a:pPr>
            <a:r>
              <a:rPr lang="en-US" dirty="0"/>
              <a:t>Encourage participants to complete the brief evaluation</a:t>
            </a:r>
          </a:p>
          <a:p>
            <a:pPr marL="0" lvl="0" indent="0" algn="l" rtl="0">
              <a:lnSpc>
                <a:spcPct val="100000"/>
              </a:lnSpc>
              <a:spcBef>
                <a:spcPts val="0"/>
              </a:spcBef>
              <a:spcAft>
                <a:spcPts val="0"/>
              </a:spcAft>
              <a:buSzPts val="1400"/>
              <a:buNone/>
            </a:pPr>
            <a:endParaRPr lang="en-US" dirty="0"/>
          </a:p>
        </p:txBody>
      </p:sp>
      <p:sp>
        <p:nvSpPr>
          <p:cNvPr id="545" name="Google Shape;545;p49: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9"/>
        <p:cNvGrpSpPr/>
        <p:nvPr/>
      </p:nvGrpSpPr>
      <p:grpSpPr>
        <a:xfrm>
          <a:off x="0" y="0"/>
          <a:ext cx="0" cy="0"/>
          <a:chOff x="0" y="0"/>
          <a:chExt cx="0" cy="0"/>
        </a:xfrm>
      </p:grpSpPr>
      <p:sp>
        <p:nvSpPr>
          <p:cNvPr id="550" name="Google Shape;550;p24:notes"/>
          <p:cNvSpPr>
            <a:spLocks noGrp="1" noRot="1" noChangeAspect="1"/>
          </p:cNvSpPr>
          <p:nvPr>
            <p:ph type="sldImg" idx="2"/>
          </p:nvPr>
        </p:nvSpPr>
        <p:spPr>
          <a:xfrm>
            <a:off x="6413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1" name="Google Shape;551;p24:notes"/>
          <p:cNvSpPr txBox="1">
            <a:spLocks noGrp="1"/>
          </p:cNvSpPr>
          <p:nvPr>
            <p:ph type="body" idx="1"/>
          </p:nvPr>
        </p:nvSpPr>
        <p:spPr>
          <a:xfrm>
            <a:off x="685800" y="4473892"/>
            <a:ext cx="5486400" cy="3660458"/>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Closing</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Announce that this is the closing section and describe the activities: </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457200" lvl="1" indent="-171450" algn="l" rtl="0">
              <a:lnSpc>
                <a:spcPct val="100000"/>
              </a:lnSpc>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This section will take about 10 minutes.</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457200" lvl="1" indent="-171450" algn="l" rtl="0">
              <a:lnSpc>
                <a:spcPct val="100000"/>
              </a:lnSpc>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Inform participants that they will complete an evaluation to give us feedback on this workshop.</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457200" lvl="1" indent="-171450" algn="l" rtl="0">
              <a:lnSpc>
                <a:spcPct val="100000"/>
              </a:lnSpc>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Explain that certificates will be issued at the close of the workshop.</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Workshop evaluation</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457200" lvl="1" indent="-171450" algn="l" rtl="0">
              <a:lnSpc>
                <a:spcPct val="100000"/>
              </a:lnSpc>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Explain that we evaluate our training so we can be sure it is helpful to our participants.</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457200" lvl="1" indent="-171450" algn="l" rtl="0">
              <a:lnSpc>
                <a:spcPct val="100000"/>
              </a:lnSpc>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Encourage participants to let us know what portions of the training were particularly useful for them and to also let us know what could be improved upon and how.</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457200" lvl="1" indent="-171450" algn="l" rtl="0">
              <a:lnSpc>
                <a:spcPct val="100000"/>
              </a:lnSpc>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Remind participants they do not have to put their name on the evaluation.</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457200" lvl="1" indent="-171450" algn="l" rtl="0">
              <a:lnSpc>
                <a:spcPct val="100000"/>
              </a:lnSpc>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Have participants complete their evaluation forms and turn them in to you.</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Certificates</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457200" lvl="1" indent="-171450" algn="l" rtl="0">
              <a:lnSpc>
                <a:spcPct val="100000"/>
              </a:lnSpc>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Thank participants for their participation and hand them their certificates.  Note that the number of hours of the workshop is on the certificate. Also let them know that they should file it along with their objectives since they can be used to document contact hours for the Oregon Registry to move up on Registry Steps and the Office of Child Care for licensing requirements.</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Invite participants to contact you if they have any questions and remind them that there is a lot of support available for the Spark process</a:t>
            </a:r>
            <a:r>
              <a:rPr lang="en-US"/>
              <a:t> </a:t>
            </a: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a:solidFill>
                  <a:schemeClr val="dk1"/>
                </a:solidFill>
                <a:latin typeface="Calibri"/>
                <a:ea typeface="Calibri"/>
                <a:cs typeface="Calibri"/>
                <a:sym typeface="Calibri"/>
              </a:rPr>
              <a:t> </a:t>
            </a:r>
            <a:endParaRPr/>
          </a:p>
          <a:p>
            <a:pPr marL="0" lvl="0" indent="0" algn="l" rtl="0">
              <a:lnSpc>
                <a:spcPct val="100000"/>
              </a:lnSpc>
              <a:spcBef>
                <a:spcPts val="0"/>
              </a:spcBef>
              <a:spcAft>
                <a:spcPts val="0"/>
              </a:spcAft>
              <a:buSzPts val="1400"/>
              <a:buNone/>
            </a:pPr>
            <a:endParaRPr/>
          </a:p>
        </p:txBody>
      </p:sp>
      <p:sp>
        <p:nvSpPr>
          <p:cNvPr id="552" name="Google Shape;552;p24:notes"/>
          <p:cNvSpPr txBox="1">
            <a:spLocks noGrp="1"/>
          </p:cNvSpPr>
          <p:nvPr>
            <p:ph type="sldNum" idx="12"/>
          </p:nvPr>
        </p:nvSpPr>
        <p:spPr>
          <a:xfrm>
            <a:off x="3884613" y="8829967"/>
            <a:ext cx="2971800" cy="466433"/>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solidFill>
                  <a:srgbClr val="000000"/>
                </a:solidFill>
                <a:latin typeface="Calibri"/>
                <a:ea typeface="Calibri"/>
                <a:cs typeface="Calibri"/>
                <a:sym typeface="Calibri"/>
              </a:rPr>
              <a:t>53</a:t>
            </a:fld>
            <a:endParaRPr>
              <a:solidFill>
                <a:srgbClr val="000000"/>
              </a:solidFill>
              <a:latin typeface="Calibri"/>
              <a:ea typeface="Calibri"/>
              <a:cs typeface="Calibri"/>
              <a:sym typeface="Calibri"/>
            </a:endParaRPr>
          </a:p>
        </p:txBody>
      </p:sp>
      <p:sp>
        <p:nvSpPr>
          <p:cNvPr id="553" name="Google Shape;553;p24:notes"/>
          <p:cNvSpPr txBox="1">
            <a:spLocks noGrp="1"/>
          </p:cNvSpPr>
          <p:nvPr>
            <p:ph type="dt" idx="10"/>
          </p:nvPr>
        </p:nvSpPr>
        <p:spPr>
          <a:xfrm>
            <a:off x="3884613" y="0"/>
            <a:ext cx="2971800" cy="466434"/>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ig Statement without Logo">
  <p:cSld name="Big Statement without Logo">
    <p:spTree>
      <p:nvGrpSpPr>
        <p:cNvPr id="1" name="Shape 15"/>
        <p:cNvGrpSpPr/>
        <p:nvPr/>
      </p:nvGrpSpPr>
      <p:grpSpPr>
        <a:xfrm>
          <a:off x="0" y="0"/>
          <a:ext cx="0" cy="0"/>
          <a:chOff x="0" y="0"/>
          <a:chExt cx="0" cy="0"/>
        </a:xfrm>
      </p:grpSpPr>
      <p:sp>
        <p:nvSpPr>
          <p:cNvPr id="16" name="Google Shape;16;p26"/>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7" name="Google Shape;17;p26"/>
          <p:cNvSpPr txBox="1">
            <a:spLocks noGrp="1"/>
          </p:cNvSpPr>
          <p:nvPr>
            <p:ph type="title"/>
          </p:nvPr>
        </p:nvSpPr>
        <p:spPr>
          <a:xfrm>
            <a:off x="838200" y="1028064"/>
            <a:ext cx="8686800" cy="398390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6D6B6B"/>
              </a:buClr>
              <a:buSzPts val="4400"/>
              <a:buFont typeface="Arial Black"/>
              <a:buNone/>
              <a:defRPr b="0" i="0">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8" name="Google Shape;18;p26"/>
          <p:cNvPicPr preferRelativeResize="0"/>
          <p:nvPr/>
        </p:nvPicPr>
        <p:blipFill rotWithShape="1">
          <a:blip r:embed="rId2">
            <a:alphaModFix/>
          </a:blip>
          <a:srcRect/>
          <a:stretch/>
        </p:blipFill>
        <p:spPr>
          <a:xfrm>
            <a:off x="0" y="6212501"/>
            <a:ext cx="12192000" cy="137160"/>
          </a:xfrm>
          <a:prstGeom prst="rect">
            <a:avLst/>
          </a:prstGeom>
          <a:noFill/>
          <a:ln>
            <a:noFill/>
          </a:ln>
        </p:spPr>
      </p:pic>
      <p:sp>
        <p:nvSpPr>
          <p:cNvPr id="19" name="Google Shape;19;p26"/>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6"/>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22" name="Google Shape;22;p26"/>
          <p:cNvSpPr txBox="1">
            <a:spLocks noGrp="1"/>
          </p:cNvSpPr>
          <p:nvPr>
            <p:ph type="body" idx="1"/>
          </p:nvPr>
        </p:nvSpPr>
        <p:spPr>
          <a:xfrm>
            <a:off x="838200" y="5209788"/>
            <a:ext cx="8686800" cy="834773"/>
          </a:xfrm>
          <a:prstGeom prst="rect">
            <a:avLst/>
          </a:prstGeom>
          <a:noFill/>
          <a:ln>
            <a:noFill/>
          </a:ln>
        </p:spPr>
        <p:txBody>
          <a:bodyPr spcFirstLastPara="1" wrap="square" lIns="457200" tIns="137150" rIns="91425" bIns="45700" anchor="t" anchorCtr="0">
            <a:noAutofit/>
          </a:bodyPr>
          <a:lstStyle>
            <a:lvl1pPr marL="457200" marR="0" lvl="0" indent="-355600" algn="l">
              <a:lnSpc>
                <a:spcPct val="120000"/>
              </a:lnSpc>
              <a:spcBef>
                <a:spcPts val="1000"/>
              </a:spcBef>
              <a:spcAft>
                <a:spcPts val="0"/>
              </a:spcAft>
              <a:buClr>
                <a:schemeClr val="dk1"/>
              </a:buClr>
              <a:buSzPts val="2000"/>
              <a:buFont typeface="Noto Sans Symbols"/>
              <a:buChar char="⎯"/>
              <a:defRPr sz="2000" b="0"/>
            </a:lvl1pPr>
            <a:lvl2pPr marL="914400" lvl="1" indent="-228600" algn="l">
              <a:lnSpc>
                <a:spcPct val="228571"/>
              </a:lnSpc>
              <a:spcBef>
                <a:spcPts val="1800"/>
              </a:spcBef>
              <a:spcAft>
                <a:spcPts val="0"/>
              </a:spcAft>
              <a:buClr>
                <a:schemeClr val="dk1"/>
              </a:buClr>
              <a:buSzPts val="1400"/>
              <a:buNone/>
              <a:defRPr sz="1400"/>
            </a:lvl2pPr>
            <a:lvl3pPr marL="1371600" lvl="2" indent="-228600" algn="l">
              <a:lnSpc>
                <a:spcPct val="100000"/>
              </a:lnSpc>
              <a:spcBef>
                <a:spcPts val="500"/>
              </a:spcBef>
              <a:spcAft>
                <a:spcPts val="0"/>
              </a:spcAft>
              <a:buClr>
                <a:schemeClr val="dk1"/>
              </a:buClr>
              <a:buSzPts val="1200"/>
              <a:buNone/>
              <a:defRPr sz="1200"/>
            </a:lvl3pPr>
            <a:lvl4pPr marL="1828800" lvl="3" indent="-228600" algn="l">
              <a:lnSpc>
                <a:spcPct val="10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3"/>
        <p:cNvGrpSpPr/>
        <p:nvPr/>
      </p:nvGrpSpPr>
      <p:grpSpPr>
        <a:xfrm>
          <a:off x="0" y="0"/>
          <a:ext cx="0" cy="0"/>
          <a:chOff x="0" y="0"/>
          <a:chExt cx="0" cy="0"/>
        </a:xfrm>
      </p:grpSpPr>
      <p:sp>
        <p:nvSpPr>
          <p:cNvPr id="24" name="Google Shape;24;p27"/>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5" name="Google Shape;25;p27"/>
          <p:cNvPicPr preferRelativeResize="0"/>
          <p:nvPr/>
        </p:nvPicPr>
        <p:blipFill rotWithShape="1">
          <a:blip r:embed="rId2">
            <a:alphaModFix/>
          </a:blip>
          <a:srcRect/>
          <a:stretch/>
        </p:blipFill>
        <p:spPr>
          <a:xfrm>
            <a:off x="0" y="6212501"/>
            <a:ext cx="12192000" cy="137160"/>
          </a:xfrm>
          <a:prstGeom prst="rect">
            <a:avLst/>
          </a:prstGeom>
          <a:noFill/>
          <a:ln>
            <a:noFill/>
          </a:ln>
        </p:spPr>
      </p:pic>
      <p:sp>
        <p:nvSpPr>
          <p:cNvPr id="26" name="Google Shape;26;p27"/>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7"/>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29" name="Google Shape;29;p27"/>
          <p:cNvPicPr preferRelativeResize="0"/>
          <p:nvPr/>
        </p:nvPicPr>
        <p:blipFill rotWithShape="1">
          <a:blip r:embed="rId3">
            <a:alphaModFix/>
          </a:blip>
          <a:srcRect/>
          <a:stretch/>
        </p:blipFill>
        <p:spPr>
          <a:xfrm>
            <a:off x="10091638" y="865399"/>
            <a:ext cx="1262162" cy="742177"/>
          </a:xfrm>
          <a:prstGeom prst="rect">
            <a:avLst/>
          </a:prstGeom>
          <a:noFill/>
          <a:ln>
            <a:noFill/>
          </a:ln>
        </p:spPr>
      </p:pic>
      <p:sp>
        <p:nvSpPr>
          <p:cNvPr id="30" name="Google Shape;30;p27"/>
          <p:cNvSpPr txBox="1">
            <a:spLocks noGrp="1"/>
          </p:cNvSpPr>
          <p:nvPr>
            <p:ph type="body" idx="1"/>
          </p:nvPr>
        </p:nvSpPr>
        <p:spPr>
          <a:xfrm>
            <a:off x="838200" y="1825625"/>
            <a:ext cx="8686800" cy="4203996"/>
          </a:xfrm>
          <a:prstGeom prst="rect">
            <a:avLst/>
          </a:prstGeom>
          <a:noFill/>
          <a:ln>
            <a:noFill/>
          </a:ln>
        </p:spPr>
        <p:txBody>
          <a:bodyPr spcFirstLastPara="1" wrap="square" lIns="91425" tIns="45700" rIns="91425" bIns="45700" anchor="t" anchorCtr="0">
            <a:noAutofit/>
          </a:bodyPr>
          <a:lstStyle>
            <a:lvl1pPr marL="457200" lvl="0" indent="-228600" algn="l">
              <a:lnSpc>
                <a:spcPct val="200000"/>
              </a:lnSpc>
              <a:spcBef>
                <a:spcPts val="1800"/>
              </a:spcBef>
              <a:spcAft>
                <a:spcPts val="0"/>
              </a:spcAft>
              <a:buClr>
                <a:schemeClr val="dk1"/>
              </a:buClr>
              <a:buSzPts val="1800"/>
              <a:buNone/>
              <a:defRPr/>
            </a:lvl1pPr>
            <a:lvl2pPr marL="914400" lvl="1" indent="-342900" algn="l">
              <a:lnSpc>
                <a:spcPct val="177777"/>
              </a:lnSpc>
              <a:spcBef>
                <a:spcPts val="1800"/>
              </a:spcBef>
              <a:spcAft>
                <a:spcPts val="0"/>
              </a:spcAft>
              <a:buClr>
                <a:schemeClr val="dk1"/>
              </a:buClr>
              <a:buSzPts val="1800"/>
              <a:buChar char="•"/>
              <a:defRPr/>
            </a:lvl2pPr>
            <a:lvl3pPr marL="1371600" lvl="2" indent="-342900" algn="l">
              <a:lnSpc>
                <a:spcPct val="100000"/>
              </a:lnSpc>
              <a:spcBef>
                <a:spcPts val="500"/>
              </a:spcBef>
              <a:spcAft>
                <a:spcPts val="0"/>
              </a:spcAft>
              <a:buClr>
                <a:schemeClr val="dk1"/>
              </a:buClr>
              <a:buSzPts val="1800"/>
              <a:buChar char="•"/>
              <a:defRPr/>
            </a:lvl3pPr>
            <a:lvl4pPr marL="1828800" lvl="3" indent="-342900" algn="l">
              <a:lnSpc>
                <a:spcPct val="10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1"/>
        <p:cNvGrpSpPr/>
        <p:nvPr/>
      </p:nvGrpSpPr>
      <p:grpSpPr>
        <a:xfrm>
          <a:off x="0" y="0"/>
          <a:ext cx="0" cy="0"/>
          <a:chOff x="0" y="0"/>
          <a:chExt cx="0" cy="0"/>
        </a:xfrm>
      </p:grpSpPr>
      <p:sp>
        <p:nvSpPr>
          <p:cNvPr id="32" name="Google Shape;32;p28"/>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3" name="Google Shape;33;p28"/>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34" name="Google Shape;34;p28"/>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8"/>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37" name="Google Shape;37;p28"/>
          <p:cNvPicPr preferRelativeResize="0"/>
          <p:nvPr/>
        </p:nvPicPr>
        <p:blipFill rotWithShape="1">
          <a:blip r:embed="rId3">
            <a:alphaModFix/>
          </a:blip>
          <a:srcRect/>
          <a:stretch/>
        </p:blipFill>
        <p:spPr>
          <a:xfrm>
            <a:off x="10091638" y="865399"/>
            <a:ext cx="1262162" cy="74217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ig Statement">
  <p:cSld name="Big Statement">
    <p:spTree>
      <p:nvGrpSpPr>
        <p:cNvPr id="1" name="Shape 38"/>
        <p:cNvGrpSpPr/>
        <p:nvPr/>
      </p:nvGrpSpPr>
      <p:grpSpPr>
        <a:xfrm>
          <a:off x="0" y="0"/>
          <a:ext cx="0" cy="0"/>
          <a:chOff x="0" y="0"/>
          <a:chExt cx="0" cy="0"/>
        </a:xfrm>
      </p:grpSpPr>
      <p:sp>
        <p:nvSpPr>
          <p:cNvPr id="39" name="Google Shape;39;p38"/>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40" name="Google Shape;40;p38"/>
          <p:cNvSpPr txBox="1">
            <a:spLocks noGrp="1"/>
          </p:cNvSpPr>
          <p:nvPr>
            <p:ph type="title"/>
          </p:nvPr>
        </p:nvSpPr>
        <p:spPr>
          <a:xfrm>
            <a:off x="838200" y="1028064"/>
            <a:ext cx="8686800" cy="3983904"/>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Clr>
                <a:srgbClr val="6D6B6B"/>
              </a:buClr>
              <a:buSzPts val="4400"/>
              <a:buFont typeface="Arial Black"/>
              <a:buNone/>
              <a:defRPr b="0" i="0">
                <a:latin typeface="Arial Black"/>
                <a:ea typeface="Arial Black"/>
                <a:cs typeface="Arial Black"/>
                <a:sym typeface="Arial Black"/>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1" name="Google Shape;41;p38"/>
          <p:cNvPicPr preferRelativeResize="0"/>
          <p:nvPr/>
        </p:nvPicPr>
        <p:blipFill rotWithShape="1">
          <a:blip r:embed="rId2">
            <a:alphaModFix/>
          </a:blip>
          <a:srcRect/>
          <a:stretch/>
        </p:blipFill>
        <p:spPr>
          <a:xfrm>
            <a:off x="0" y="6212501"/>
            <a:ext cx="12192000" cy="137160"/>
          </a:xfrm>
          <a:prstGeom prst="rect">
            <a:avLst/>
          </a:prstGeom>
          <a:noFill/>
          <a:ln>
            <a:noFill/>
          </a:ln>
        </p:spPr>
      </p:pic>
      <p:sp>
        <p:nvSpPr>
          <p:cNvPr id="42" name="Google Shape;42;p38"/>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38"/>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45" name="Google Shape;45;p38"/>
          <p:cNvPicPr preferRelativeResize="0"/>
          <p:nvPr/>
        </p:nvPicPr>
        <p:blipFill rotWithShape="1">
          <a:blip r:embed="rId3">
            <a:alphaModFix/>
          </a:blip>
          <a:srcRect/>
          <a:stretch/>
        </p:blipFill>
        <p:spPr>
          <a:xfrm>
            <a:off x="10091638" y="865399"/>
            <a:ext cx="1262162" cy="742177"/>
          </a:xfrm>
          <a:prstGeom prst="rect">
            <a:avLst/>
          </a:prstGeom>
          <a:noFill/>
          <a:ln>
            <a:noFill/>
          </a:ln>
        </p:spPr>
      </p:pic>
      <p:sp>
        <p:nvSpPr>
          <p:cNvPr id="46" name="Google Shape;46;p38"/>
          <p:cNvSpPr txBox="1">
            <a:spLocks noGrp="1"/>
          </p:cNvSpPr>
          <p:nvPr>
            <p:ph type="body" idx="1"/>
          </p:nvPr>
        </p:nvSpPr>
        <p:spPr>
          <a:xfrm>
            <a:off x="838200" y="5209788"/>
            <a:ext cx="8686800" cy="834773"/>
          </a:xfrm>
          <a:prstGeom prst="rect">
            <a:avLst/>
          </a:prstGeom>
          <a:noFill/>
          <a:ln>
            <a:noFill/>
          </a:ln>
        </p:spPr>
        <p:txBody>
          <a:bodyPr spcFirstLastPara="1" wrap="square" lIns="457200" tIns="137150" rIns="91425" bIns="45700" anchor="t" anchorCtr="0">
            <a:noAutofit/>
          </a:bodyPr>
          <a:lstStyle>
            <a:lvl1pPr marL="457200" marR="0" lvl="0" indent="-355600" algn="l">
              <a:lnSpc>
                <a:spcPct val="120000"/>
              </a:lnSpc>
              <a:spcBef>
                <a:spcPts val="1000"/>
              </a:spcBef>
              <a:spcAft>
                <a:spcPts val="0"/>
              </a:spcAft>
              <a:buClr>
                <a:schemeClr val="dk1"/>
              </a:buClr>
              <a:buSzPts val="2000"/>
              <a:buFont typeface="Noto Sans Symbols"/>
              <a:buChar char="⎯"/>
              <a:defRPr sz="2000" b="0"/>
            </a:lvl1pPr>
            <a:lvl2pPr marL="914400" lvl="1" indent="-228600" algn="l">
              <a:lnSpc>
                <a:spcPct val="228571"/>
              </a:lnSpc>
              <a:spcBef>
                <a:spcPts val="1800"/>
              </a:spcBef>
              <a:spcAft>
                <a:spcPts val="0"/>
              </a:spcAft>
              <a:buClr>
                <a:schemeClr val="dk1"/>
              </a:buClr>
              <a:buSzPts val="1400"/>
              <a:buNone/>
              <a:defRPr sz="1400"/>
            </a:lvl2pPr>
            <a:lvl3pPr marL="1371600" lvl="2" indent="-228600" algn="l">
              <a:lnSpc>
                <a:spcPct val="100000"/>
              </a:lnSpc>
              <a:spcBef>
                <a:spcPts val="500"/>
              </a:spcBef>
              <a:spcAft>
                <a:spcPts val="0"/>
              </a:spcAft>
              <a:buClr>
                <a:schemeClr val="dk1"/>
              </a:buClr>
              <a:buSzPts val="1200"/>
              <a:buNone/>
              <a:defRPr sz="1200"/>
            </a:lvl3pPr>
            <a:lvl4pPr marL="1828800" lvl="3" indent="-228600" algn="l">
              <a:lnSpc>
                <a:spcPct val="10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53"/>
        <p:cNvGrpSpPr/>
        <p:nvPr/>
      </p:nvGrpSpPr>
      <p:grpSpPr>
        <a:xfrm>
          <a:off x="0" y="0"/>
          <a:ext cx="0" cy="0"/>
          <a:chOff x="0" y="0"/>
          <a:chExt cx="0" cy="0"/>
        </a:xfrm>
      </p:grpSpPr>
      <p:sp>
        <p:nvSpPr>
          <p:cNvPr id="54" name="Google Shape;54;p39"/>
          <p:cNvSpPr txBox="1">
            <a:spLocks noGrp="1"/>
          </p:cNvSpPr>
          <p:nvPr>
            <p:ph type="body" idx="1"/>
          </p:nvPr>
        </p:nvSpPr>
        <p:spPr>
          <a:xfrm>
            <a:off x="839788" y="1690688"/>
            <a:ext cx="5157787" cy="814385"/>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chemeClr val="dk1"/>
              </a:buClr>
              <a:buSzPts val="2400"/>
              <a:buFont typeface="Arial"/>
              <a:buNone/>
              <a:defRPr sz="2400" b="1"/>
            </a:lvl1pPr>
            <a:lvl2pPr marL="914400" lvl="1" indent="-228600" algn="l">
              <a:lnSpc>
                <a:spcPct val="160000"/>
              </a:lnSpc>
              <a:spcBef>
                <a:spcPts val="1800"/>
              </a:spcBef>
              <a:spcAft>
                <a:spcPts val="0"/>
              </a:spcAft>
              <a:buClr>
                <a:schemeClr val="dk1"/>
              </a:buClr>
              <a:buSzPts val="2000"/>
              <a:buNone/>
              <a:defRPr sz="2000" b="1"/>
            </a:lvl2pPr>
            <a:lvl3pPr marL="1371600" lvl="2" indent="-228600" algn="l">
              <a:lnSpc>
                <a:spcPct val="100000"/>
              </a:lnSpc>
              <a:spcBef>
                <a:spcPts val="500"/>
              </a:spcBef>
              <a:spcAft>
                <a:spcPts val="0"/>
              </a:spcAft>
              <a:buClr>
                <a:schemeClr val="dk1"/>
              </a:buClr>
              <a:buSzPts val="1800"/>
              <a:buNone/>
              <a:defRPr sz="1800" b="1"/>
            </a:lvl3pPr>
            <a:lvl4pPr marL="1828800" lvl="3" indent="-228600" algn="l">
              <a:lnSpc>
                <a:spcPct val="10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55" name="Google Shape;55;p39"/>
          <p:cNvSpPr txBox="1">
            <a:spLocks noGrp="1"/>
          </p:cNvSpPr>
          <p:nvPr>
            <p:ph type="body" idx="2"/>
          </p:nvPr>
        </p:nvSpPr>
        <p:spPr>
          <a:xfrm>
            <a:off x="6172200" y="1690689"/>
            <a:ext cx="5183188" cy="814386"/>
          </a:xfrm>
          <a:prstGeom prst="rect">
            <a:avLst/>
          </a:prstGeom>
          <a:noFill/>
          <a:ln>
            <a:noFill/>
          </a:ln>
        </p:spPr>
        <p:txBody>
          <a:bodyPr spcFirstLastPara="1" wrap="square" lIns="91425" tIns="45700" rIns="91425" bIns="45700" anchor="b" anchorCtr="0">
            <a:noAutofit/>
          </a:bodyPr>
          <a:lstStyle>
            <a:lvl1pPr marL="457200" marR="0" lvl="0" indent="-228600" algn="l">
              <a:lnSpc>
                <a:spcPct val="90000"/>
              </a:lnSpc>
              <a:spcBef>
                <a:spcPts val="1000"/>
              </a:spcBef>
              <a:spcAft>
                <a:spcPts val="0"/>
              </a:spcAft>
              <a:buClr>
                <a:schemeClr val="dk1"/>
              </a:buClr>
              <a:buSzPts val="2400"/>
              <a:buFont typeface="Arial"/>
              <a:buNone/>
              <a:defRPr sz="2400" b="1"/>
            </a:lvl1pPr>
            <a:lvl2pPr marL="914400" lvl="1" indent="-228600" algn="l">
              <a:lnSpc>
                <a:spcPct val="160000"/>
              </a:lnSpc>
              <a:spcBef>
                <a:spcPts val="1800"/>
              </a:spcBef>
              <a:spcAft>
                <a:spcPts val="0"/>
              </a:spcAft>
              <a:buClr>
                <a:schemeClr val="dk1"/>
              </a:buClr>
              <a:buSzPts val="2000"/>
              <a:buNone/>
              <a:defRPr sz="2000" b="1"/>
            </a:lvl2pPr>
            <a:lvl3pPr marL="1371600" lvl="2" indent="-228600" algn="l">
              <a:lnSpc>
                <a:spcPct val="100000"/>
              </a:lnSpc>
              <a:spcBef>
                <a:spcPts val="500"/>
              </a:spcBef>
              <a:spcAft>
                <a:spcPts val="0"/>
              </a:spcAft>
              <a:buClr>
                <a:schemeClr val="dk1"/>
              </a:buClr>
              <a:buSzPts val="1800"/>
              <a:buNone/>
              <a:defRPr sz="1800" b="1"/>
            </a:lvl3pPr>
            <a:lvl4pPr marL="1828800" lvl="3" indent="-228600" algn="l">
              <a:lnSpc>
                <a:spcPct val="10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pic>
        <p:nvPicPr>
          <p:cNvPr id="56" name="Google Shape;56;p39"/>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57" name="Google Shape;57;p39"/>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39"/>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60" name="Google Shape;60;p39"/>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39"/>
          <p:cNvSpPr txBox="1">
            <a:spLocks noGrp="1"/>
          </p:cNvSpPr>
          <p:nvPr>
            <p:ph type="body" idx="3"/>
          </p:nvPr>
        </p:nvSpPr>
        <p:spPr>
          <a:xfrm>
            <a:off x="838200" y="2636809"/>
            <a:ext cx="5159375" cy="3399501"/>
          </a:xfrm>
          <a:prstGeom prst="rect">
            <a:avLst/>
          </a:prstGeom>
          <a:noFill/>
          <a:ln>
            <a:noFill/>
          </a:ln>
        </p:spPr>
        <p:txBody>
          <a:bodyPr spcFirstLastPara="1" wrap="square" lIns="91425" tIns="45700" rIns="91425" bIns="45700" anchor="t" anchorCtr="0">
            <a:noAutofit/>
          </a:bodyPr>
          <a:lstStyle>
            <a:lvl1pPr marL="457200" lvl="0" indent="-228600" algn="l">
              <a:lnSpc>
                <a:spcPct val="200000"/>
              </a:lnSpc>
              <a:spcBef>
                <a:spcPts val="1800"/>
              </a:spcBef>
              <a:spcAft>
                <a:spcPts val="0"/>
              </a:spcAft>
              <a:buClr>
                <a:schemeClr val="dk1"/>
              </a:buClr>
              <a:buSzPts val="1800"/>
              <a:buNone/>
              <a:defRPr/>
            </a:lvl1pPr>
            <a:lvl2pPr marL="914400" lvl="1" indent="-342900" algn="l">
              <a:lnSpc>
                <a:spcPct val="177777"/>
              </a:lnSpc>
              <a:spcBef>
                <a:spcPts val="1800"/>
              </a:spcBef>
              <a:spcAft>
                <a:spcPts val="0"/>
              </a:spcAft>
              <a:buClr>
                <a:schemeClr val="dk1"/>
              </a:buClr>
              <a:buSzPts val="1800"/>
              <a:buChar char="•"/>
              <a:defRPr/>
            </a:lvl2pPr>
            <a:lvl3pPr marL="1371600" lvl="2" indent="-342900" algn="l">
              <a:lnSpc>
                <a:spcPct val="100000"/>
              </a:lnSpc>
              <a:spcBef>
                <a:spcPts val="500"/>
              </a:spcBef>
              <a:spcAft>
                <a:spcPts val="0"/>
              </a:spcAft>
              <a:buClr>
                <a:schemeClr val="dk1"/>
              </a:buClr>
              <a:buSzPts val="1800"/>
              <a:buChar char="•"/>
              <a:defRPr/>
            </a:lvl3pPr>
            <a:lvl4pPr marL="1828800" lvl="3" indent="-342900" algn="l">
              <a:lnSpc>
                <a:spcPct val="10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2" name="Google Shape;62;p39"/>
          <p:cNvSpPr txBox="1">
            <a:spLocks noGrp="1"/>
          </p:cNvSpPr>
          <p:nvPr>
            <p:ph type="body" idx="4"/>
          </p:nvPr>
        </p:nvSpPr>
        <p:spPr>
          <a:xfrm>
            <a:off x="6194425" y="2635946"/>
            <a:ext cx="5159375" cy="3399501"/>
          </a:xfrm>
          <a:prstGeom prst="rect">
            <a:avLst/>
          </a:prstGeom>
          <a:noFill/>
          <a:ln>
            <a:noFill/>
          </a:ln>
        </p:spPr>
        <p:txBody>
          <a:bodyPr spcFirstLastPara="1" wrap="square" lIns="91425" tIns="45700" rIns="91425" bIns="45700" anchor="t" anchorCtr="0">
            <a:noAutofit/>
          </a:bodyPr>
          <a:lstStyle>
            <a:lvl1pPr marL="457200" lvl="0" indent="-228600" algn="l">
              <a:lnSpc>
                <a:spcPct val="200000"/>
              </a:lnSpc>
              <a:spcBef>
                <a:spcPts val="1800"/>
              </a:spcBef>
              <a:spcAft>
                <a:spcPts val="0"/>
              </a:spcAft>
              <a:buClr>
                <a:schemeClr val="dk1"/>
              </a:buClr>
              <a:buSzPts val="1800"/>
              <a:buNone/>
              <a:defRPr/>
            </a:lvl1pPr>
            <a:lvl2pPr marL="914400" lvl="1" indent="-342900" algn="l">
              <a:lnSpc>
                <a:spcPct val="177777"/>
              </a:lnSpc>
              <a:spcBef>
                <a:spcPts val="1800"/>
              </a:spcBef>
              <a:spcAft>
                <a:spcPts val="0"/>
              </a:spcAft>
              <a:buClr>
                <a:schemeClr val="dk1"/>
              </a:buClr>
              <a:buSzPts val="1800"/>
              <a:buChar char="•"/>
              <a:defRPr/>
            </a:lvl2pPr>
            <a:lvl3pPr marL="1371600" lvl="2" indent="-342900" algn="l">
              <a:lnSpc>
                <a:spcPct val="100000"/>
              </a:lnSpc>
              <a:spcBef>
                <a:spcPts val="500"/>
              </a:spcBef>
              <a:spcAft>
                <a:spcPts val="0"/>
              </a:spcAft>
              <a:buClr>
                <a:schemeClr val="dk1"/>
              </a:buClr>
              <a:buSzPts val="1800"/>
              <a:buChar char="•"/>
              <a:defRPr/>
            </a:lvl3pPr>
            <a:lvl4pPr marL="1828800" lvl="3" indent="-342900" algn="l">
              <a:lnSpc>
                <a:spcPct val="10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pic>
        <p:nvPicPr>
          <p:cNvPr id="63" name="Google Shape;63;p39"/>
          <p:cNvPicPr preferRelativeResize="0"/>
          <p:nvPr/>
        </p:nvPicPr>
        <p:blipFill rotWithShape="1">
          <a:blip r:embed="rId3">
            <a:alphaModFix/>
          </a:blip>
          <a:srcRect/>
          <a:stretch/>
        </p:blipFill>
        <p:spPr>
          <a:xfrm>
            <a:off x="10091638" y="865399"/>
            <a:ext cx="1262162" cy="742177"/>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73"/>
        <p:cNvGrpSpPr/>
        <p:nvPr/>
      </p:nvGrpSpPr>
      <p:grpSpPr>
        <a:xfrm>
          <a:off x="0" y="0"/>
          <a:ext cx="0" cy="0"/>
          <a:chOff x="0" y="0"/>
          <a:chExt cx="0" cy="0"/>
        </a:xfrm>
      </p:grpSpPr>
      <p:sp>
        <p:nvSpPr>
          <p:cNvPr id="74" name="Google Shape;74;p40"/>
          <p:cNvSpPr txBox="1">
            <a:spLocks noGrp="1"/>
          </p:cNvSpPr>
          <p:nvPr>
            <p:ph type="body" idx="1"/>
          </p:nvPr>
        </p:nvSpPr>
        <p:spPr>
          <a:xfrm>
            <a:off x="838200" y="1825626"/>
            <a:ext cx="7164388" cy="4203996"/>
          </a:xfrm>
          <a:prstGeom prst="rect">
            <a:avLst/>
          </a:prstGeom>
          <a:noFill/>
          <a:ln>
            <a:noFill/>
          </a:ln>
        </p:spPr>
        <p:txBody>
          <a:bodyPr spcFirstLastPara="1" wrap="square" lIns="91425" tIns="45700" rIns="91425" bIns="45700" anchor="t" anchorCtr="0">
            <a:noAutofit/>
          </a:bodyPr>
          <a:lstStyle>
            <a:lvl1pPr marL="457200" lvl="0" indent="-228600" algn="l">
              <a:lnSpc>
                <a:spcPct val="128571"/>
              </a:lnSpc>
              <a:spcBef>
                <a:spcPts val="1800"/>
              </a:spcBef>
              <a:spcAft>
                <a:spcPts val="0"/>
              </a:spcAft>
              <a:buClr>
                <a:schemeClr val="dk1"/>
              </a:buClr>
              <a:buSzPts val="2800"/>
              <a:buNone/>
              <a:defRPr sz="2800"/>
            </a:lvl1pPr>
            <a:lvl2pPr marL="914400" lvl="1" indent="-406400" algn="l">
              <a:lnSpc>
                <a:spcPct val="114285"/>
              </a:lnSpc>
              <a:spcBef>
                <a:spcPts val="1800"/>
              </a:spcBef>
              <a:spcAft>
                <a:spcPts val="0"/>
              </a:spcAft>
              <a:buClr>
                <a:schemeClr val="dk1"/>
              </a:buClr>
              <a:buSzPts val="2800"/>
              <a:buChar char="•"/>
              <a:defRPr sz="2800"/>
            </a:lvl2pPr>
            <a:lvl3pPr marL="1371600" lvl="2" indent="-355600" algn="l">
              <a:lnSpc>
                <a:spcPct val="100000"/>
              </a:lnSpc>
              <a:spcBef>
                <a:spcPts val="500"/>
              </a:spcBef>
              <a:spcAft>
                <a:spcPts val="0"/>
              </a:spcAft>
              <a:buClr>
                <a:schemeClr val="dk1"/>
              </a:buClr>
              <a:buSzPts val="2000"/>
              <a:buChar char="•"/>
              <a:defRPr sz="2000"/>
            </a:lvl3pPr>
            <a:lvl4pPr marL="1828800" lvl="3" indent="-342900" algn="l">
              <a:lnSpc>
                <a:spcPct val="100000"/>
              </a:lnSpc>
              <a:spcBef>
                <a:spcPts val="500"/>
              </a:spcBef>
              <a:spcAft>
                <a:spcPts val="0"/>
              </a:spcAft>
              <a:buClr>
                <a:schemeClr val="dk1"/>
              </a:buClr>
              <a:buSzPts val="1800"/>
              <a:buChar char="•"/>
              <a:defRPr sz="18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5" name="Google Shape;75;p40"/>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76" name="Google Shape;76;p40"/>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77" name="Google Shape;77;p40"/>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40"/>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80" name="Google Shape;80;p40"/>
          <p:cNvPicPr preferRelativeResize="0"/>
          <p:nvPr/>
        </p:nvPicPr>
        <p:blipFill rotWithShape="1">
          <a:blip r:embed="rId3">
            <a:alphaModFix/>
          </a:blip>
          <a:srcRect/>
          <a:stretch/>
        </p:blipFill>
        <p:spPr>
          <a:xfrm>
            <a:off x="10091638" y="865399"/>
            <a:ext cx="1262162" cy="742177"/>
          </a:xfrm>
          <a:prstGeom prst="rect">
            <a:avLst/>
          </a:prstGeom>
          <a:noFill/>
          <a:ln>
            <a:noFill/>
          </a:ln>
        </p:spPr>
      </p:pic>
      <p:sp>
        <p:nvSpPr>
          <p:cNvPr id="81" name="Google Shape;81;p40"/>
          <p:cNvSpPr txBox="1">
            <a:spLocks noGrp="1"/>
          </p:cNvSpPr>
          <p:nvPr>
            <p:ph type="body" idx="2"/>
          </p:nvPr>
        </p:nvSpPr>
        <p:spPr>
          <a:xfrm>
            <a:off x="8153400" y="1825624"/>
            <a:ext cx="3200400" cy="4203997"/>
          </a:xfrm>
          <a:prstGeom prst="rect">
            <a:avLst/>
          </a:prstGeom>
          <a:noFill/>
          <a:ln>
            <a:noFill/>
          </a:ln>
        </p:spPr>
        <p:txBody>
          <a:bodyPr spcFirstLastPara="1" wrap="square" lIns="91425" tIns="137150" rIns="91425" bIns="45700" anchor="t" anchorCtr="0">
            <a:noAutofit/>
          </a:bodyPr>
          <a:lstStyle>
            <a:lvl1pPr marL="457200" marR="0" lvl="0" indent="-228600" algn="l">
              <a:lnSpc>
                <a:spcPct val="120000"/>
              </a:lnSpc>
              <a:spcBef>
                <a:spcPts val="1000"/>
              </a:spcBef>
              <a:spcAft>
                <a:spcPts val="0"/>
              </a:spcAft>
              <a:buClr>
                <a:schemeClr val="dk1"/>
              </a:buClr>
              <a:buSzPts val="2000"/>
              <a:buFont typeface="Arial"/>
              <a:buNone/>
              <a:defRPr sz="2000" b="0"/>
            </a:lvl1pPr>
            <a:lvl2pPr marL="914400" lvl="1" indent="-228600" algn="l">
              <a:lnSpc>
                <a:spcPct val="228571"/>
              </a:lnSpc>
              <a:spcBef>
                <a:spcPts val="1800"/>
              </a:spcBef>
              <a:spcAft>
                <a:spcPts val="0"/>
              </a:spcAft>
              <a:buClr>
                <a:schemeClr val="dk1"/>
              </a:buClr>
              <a:buSzPts val="1400"/>
              <a:buNone/>
              <a:defRPr sz="1400"/>
            </a:lvl2pPr>
            <a:lvl3pPr marL="1371600" lvl="2" indent="-228600" algn="l">
              <a:lnSpc>
                <a:spcPct val="100000"/>
              </a:lnSpc>
              <a:spcBef>
                <a:spcPts val="500"/>
              </a:spcBef>
              <a:spcAft>
                <a:spcPts val="0"/>
              </a:spcAft>
              <a:buClr>
                <a:schemeClr val="dk1"/>
              </a:buClr>
              <a:buSzPts val="1200"/>
              <a:buNone/>
              <a:defRPr sz="1200"/>
            </a:lvl3pPr>
            <a:lvl4pPr marL="1828800" lvl="3" indent="-228600" algn="l">
              <a:lnSpc>
                <a:spcPct val="10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resenation Intro">
  <p:cSld name="Presenation Intro">
    <p:spTree>
      <p:nvGrpSpPr>
        <p:cNvPr id="1" name="Shape 82"/>
        <p:cNvGrpSpPr/>
        <p:nvPr/>
      </p:nvGrpSpPr>
      <p:grpSpPr>
        <a:xfrm>
          <a:off x="0" y="0"/>
          <a:ext cx="0" cy="0"/>
          <a:chOff x="0" y="0"/>
          <a:chExt cx="0" cy="0"/>
        </a:xfrm>
      </p:grpSpPr>
      <p:sp>
        <p:nvSpPr>
          <p:cNvPr id="83" name="Google Shape;83;p32"/>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84" name="Google Shape;84;p32"/>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85" name="Google Shape;85;p32"/>
          <p:cNvPicPr preferRelativeResize="0"/>
          <p:nvPr/>
        </p:nvPicPr>
        <p:blipFill rotWithShape="1">
          <a:blip r:embed="rId2">
            <a:alphaModFix/>
          </a:blip>
          <a:srcRect/>
          <a:stretch/>
        </p:blipFill>
        <p:spPr>
          <a:xfrm>
            <a:off x="0" y="6212501"/>
            <a:ext cx="12192000" cy="137160"/>
          </a:xfrm>
          <a:prstGeom prst="rect">
            <a:avLst/>
          </a:prstGeom>
          <a:noFill/>
          <a:ln>
            <a:noFill/>
          </a:ln>
        </p:spPr>
      </p:pic>
      <p:sp>
        <p:nvSpPr>
          <p:cNvPr id="86" name="Google Shape;86;p32"/>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32"/>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89" name="Google Shape;89;p32"/>
          <p:cNvPicPr preferRelativeResize="0"/>
          <p:nvPr/>
        </p:nvPicPr>
        <p:blipFill rotWithShape="1">
          <a:blip r:embed="rId3">
            <a:alphaModFix/>
          </a:blip>
          <a:srcRect/>
          <a:stretch/>
        </p:blipFill>
        <p:spPr>
          <a:xfrm>
            <a:off x="10091638" y="865399"/>
            <a:ext cx="1262162" cy="742177"/>
          </a:xfrm>
          <a:prstGeom prst="rect">
            <a:avLst/>
          </a:prstGeom>
          <a:noFill/>
          <a:ln>
            <a:noFill/>
          </a:ln>
        </p:spPr>
      </p:pic>
      <p:sp>
        <p:nvSpPr>
          <p:cNvPr id="90" name="Google Shape;90;p32"/>
          <p:cNvSpPr txBox="1">
            <a:spLocks noGrp="1"/>
          </p:cNvSpPr>
          <p:nvPr>
            <p:ph type="body" idx="1"/>
          </p:nvPr>
        </p:nvSpPr>
        <p:spPr>
          <a:xfrm>
            <a:off x="838200" y="1825625"/>
            <a:ext cx="8686800" cy="4203996"/>
          </a:xfrm>
          <a:prstGeom prst="rect">
            <a:avLst/>
          </a:prstGeom>
          <a:noFill/>
          <a:ln>
            <a:noFill/>
          </a:ln>
        </p:spPr>
        <p:txBody>
          <a:bodyPr spcFirstLastPara="1" wrap="square" lIns="91425" tIns="45700" rIns="91425" bIns="45700" anchor="t" anchorCtr="0">
            <a:noAutofit/>
          </a:bodyPr>
          <a:lstStyle>
            <a:lvl1pPr marL="457200" lvl="0" indent="-228600" algn="l">
              <a:lnSpc>
                <a:spcPct val="122222"/>
              </a:lnSpc>
              <a:spcBef>
                <a:spcPts val="1800"/>
              </a:spcBef>
              <a:spcAft>
                <a:spcPts val="0"/>
              </a:spcAft>
              <a:buClr>
                <a:schemeClr val="dk1"/>
              </a:buClr>
              <a:buSzPts val="3600"/>
              <a:buNone/>
              <a:defRPr sz="3600"/>
            </a:lvl1pPr>
            <a:lvl2pPr marL="914400" lvl="1" indent="-406400" algn="l">
              <a:lnSpc>
                <a:spcPct val="128571"/>
              </a:lnSpc>
              <a:spcBef>
                <a:spcPts val="1800"/>
              </a:spcBef>
              <a:spcAft>
                <a:spcPts val="0"/>
              </a:spcAft>
              <a:buClr>
                <a:schemeClr val="dk1"/>
              </a:buClr>
              <a:buSzPts val="2800"/>
              <a:buChar char="•"/>
              <a:defRPr sz="2800"/>
            </a:lvl2pPr>
            <a:lvl3pPr marL="1371600" lvl="2" indent="-406400" algn="l">
              <a:lnSpc>
                <a:spcPct val="128571"/>
              </a:lnSpc>
              <a:spcBef>
                <a:spcPts val="1800"/>
              </a:spcBef>
              <a:spcAft>
                <a:spcPts val="0"/>
              </a:spcAft>
              <a:buClr>
                <a:schemeClr val="dk1"/>
              </a:buClr>
              <a:buSzPts val="2800"/>
              <a:buChar char="•"/>
              <a:defRPr sz="2800"/>
            </a:lvl3pPr>
            <a:lvl4pPr marL="1828800" lvl="3" indent="-406400" algn="l">
              <a:lnSpc>
                <a:spcPct val="128571"/>
              </a:lnSpc>
              <a:spcBef>
                <a:spcPts val="1800"/>
              </a:spcBef>
              <a:spcAft>
                <a:spcPts val="0"/>
              </a:spcAft>
              <a:buClr>
                <a:schemeClr val="dk1"/>
              </a:buClr>
              <a:buSzPts val="2800"/>
              <a:buChar char="•"/>
              <a:defRPr sz="2800"/>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1"/>
        <p:cNvGrpSpPr/>
        <p:nvPr/>
      </p:nvGrpSpPr>
      <p:grpSpPr>
        <a:xfrm>
          <a:off x="0" y="0"/>
          <a:ext cx="0" cy="0"/>
          <a:chOff x="0" y="0"/>
          <a:chExt cx="0" cy="0"/>
        </a:xfrm>
      </p:grpSpPr>
      <p:sp>
        <p:nvSpPr>
          <p:cNvPr id="92" name="Google Shape;92;p30"/>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93" name="Google Shape;93;p3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Clr>
                <a:srgbClr val="6D6B6B"/>
              </a:buClr>
              <a:buSzPts val="6000"/>
              <a:buFont typeface="Arial Black"/>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4" name="Google Shape;94;p3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Autofit/>
          </a:bodyPr>
          <a:lstStyle>
            <a:lvl1pPr lvl="0" algn="ctr">
              <a:lnSpc>
                <a:spcPct val="150000"/>
              </a:lnSpc>
              <a:spcBef>
                <a:spcPts val="1800"/>
              </a:spcBef>
              <a:spcAft>
                <a:spcPts val="0"/>
              </a:spcAft>
              <a:buClr>
                <a:schemeClr val="dk1"/>
              </a:buClr>
              <a:buSzPts val="2400"/>
              <a:buNone/>
              <a:defRPr sz="2400" b="1" i="0"/>
            </a:lvl1pPr>
            <a:lvl2pPr lvl="1" algn="ctr">
              <a:lnSpc>
                <a:spcPct val="160000"/>
              </a:lnSpc>
              <a:spcBef>
                <a:spcPts val="1800"/>
              </a:spcBef>
              <a:spcAft>
                <a:spcPts val="0"/>
              </a:spcAft>
              <a:buClr>
                <a:schemeClr val="dk1"/>
              </a:buClr>
              <a:buSzPts val="2000"/>
              <a:buNone/>
              <a:defRPr sz="2000"/>
            </a:lvl2pPr>
            <a:lvl3pPr lvl="2" algn="ctr">
              <a:lnSpc>
                <a:spcPct val="100000"/>
              </a:lnSpc>
              <a:spcBef>
                <a:spcPts val="500"/>
              </a:spcBef>
              <a:spcAft>
                <a:spcPts val="0"/>
              </a:spcAft>
              <a:buClr>
                <a:schemeClr val="dk1"/>
              </a:buClr>
              <a:buSzPts val="1800"/>
              <a:buNone/>
              <a:defRPr sz="1800"/>
            </a:lvl3pPr>
            <a:lvl4pPr lvl="3" algn="ctr">
              <a:lnSpc>
                <a:spcPct val="10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95" name="Google Shape;95;p30"/>
          <p:cNvPicPr preferRelativeResize="0"/>
          <p:nvPr/>
        </p:nvPicPr>
        <p:blipFill rotWithShape="1">
          <a:blip r:embed="rId2">
            <a:alphaModFix/>
          </a:blip>
          <a:srcRect/>
          <a:stretch/>
        </p:blipFill>
        <p:spPr>
          <a:xfrm>
            <a:off x="0" y="6212501"/>
            <a:ext cx="12192000" cy="13716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Slide with Background">
  <p:cSld name="Blank Slide with Background">
    <p:bg>
      <p:bgPr>
        <a:solidFill>
          <a:schemeClr val="lt1"/>
        </a:solidFill>
        <a:effectLst/>
      </p:bgPr>
    </p:bg>
    <p:spTree>
      <p:nvGrpSpPr>
        <p:cNvPr id="1" name="Shape 96"/>
        <p:cNvGrpSpPr/>
        <p:nvPr/>
      </p:nvGrpSpPr>
      <p:grpSpPr>
        <a:xfrm>
          <a:off x="0" y="0"/>
          <a:ext cx="0" cy="0"/>
          <a:chOff x="0" y="0"/>
          <a:chExt cx="0" cy="0"/>
        </a:xfrm>
      </p:grpSpPr>
      <p:sp>
        <p:nvSpPr>
          <p:cNvPr id="97" name="Google Shape;97;p31"/>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98" name="Google Shape;98;p31"/>
          <p:cNvPicPr preferRelativeResize="0"/>
          <p:nvPr/>
        </p:nvPicPr>
        <p:blipFill rotWithShape="1">
          <a:blip r:embed="rId2">
            <a:alphaModFix/>
          </a:blip>
          <a:srcRect/>
          <a:stretch/>
        </p:blipFill>
        <p:spPr>
          <a:xfrm>
            <a:off x="0" y="6212501"/>
            <a:ext cx="12192000" cy="13716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urquoise">
  <p:cSld name="Section Header Turquoise">
    <p:bg>
      <p:bgPr>
        <a:solidFill>
          <a:schemeClr val="accent1"/>
        </a:solidFill>
        <a:effectLst/>
      </p:bgPr>
    </p:bg>
    <p:spTree>
      <p:nvGrpSpPr>
        <p:cNvPr id="1" name="Shape 99"/>
        <p:cNvGrpSpPr/>
        <p:nvPr/>
      </p:nvGrpSpPr>
      <p:grpSpPr>
        <a:xfrm>
          <a:off x="0" y="0"/>
          <a:ext cx="0" cy="0"/>
          <a:chOff x="0" y="0"/>
          <a:chExt cx="0" cy="0"/>
        </a:xfrm>
      </p:grpSpPr>
      <p:sp>
        <p:nvSpPr>
          <p:cNvPr id="100" name="Google Shape;100;p33"/>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1" name="Google Shape;101;p33"/>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02" name="Google Shape;102;p33"/>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33"/>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4" name="Google Shape;10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ection Header Blue">
  <p:cSld name="Section Header Blue">
    <p:bg>
      <p:bgPr>
        <a:solidFill>
          <a:schemeClr val="accent2"/>
        </a:solidFill>
        <a:effectLst/>
      </p:bgPr>
    </p:bg>
    <p:spTree>
      <p:nvGrpSpPr>
        <p:cNvPr id="1" name="Shape 105"/>
        <p:cNvGrpSpPr/>
        <p:nvPr/>
      </p:nvGrpSpPr>
      <p:grpSpPr>
        <a:xfrm>
          <a:off x="0" y="0"/>
          <a:ext cx="0" cy="0"/>
          <a:chOff x="0" y="0"/>
          <a:chExt cx="0" cy="0"/>
        </a:xfrm>
      </p:grpSpPr>
      <p:sp>
        <p:nvSpPr>
          <p:cNvPr id="106" name="Google Shape;106;p34"/>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7" name="Google Shape;107;p34"/>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08" name="Google Shape;108;p34"/>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34"/>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0" name="Google Shape;110;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Section Header Green">
  <p:cSld name="Section Header Green">
    <p:bg>
      <p:bgPr>
        <a:solidFill>
          <a:schemeClr val="accent3"/>
        </a:solidFill>
        <a:effectLst/>
      </p:bgPr>
    </p:bg>
    <p:spTree>
      <p:nvGrpSpPr>
        <p:cNvPr id="1" name="Shape 111"/>
        <p:cNvGrpSpPr/>
        <p:nvPr/>
      </p:nvGrpSpPr>
      <p:grpSpPr>
        <a:xfrm>
          <a:off x="0" y="0"/>
          <a:ext cx="0" cy="0"/>
          <a:chOff x="0" y="0"/>
          <a:chExt cx="0" cy="0"/>
        </a:xfrm>
      </p:grpSpPr>
      <p:sp>
        <p:nvSpPr>
          <p:cNvPr id="112" name="Google Shape;112;p35"/>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3" name="Google Shape;113;p35"/>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14" name="Google Shape;114;p35"/>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5" name="Google Shape;115;p35"/>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6" name="Google Shape;116;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Orange">
  <p:cSld name="Section Header Orange">
    <p:bg>
      <p:bgPr>
        <a:solidFill>
          <a:schemeClr val="accent4"/>
        </a:solidFill>
        <a:effectLst/>
      </p:bgPr>
    </p:bg>
    <p:spTree>
      <p:nvGrpSpPr>
        <p:cNvPr id="1" name="Shape 117"/>
        <p:cNvGrpSpPr/>
        <p:nvPr/>
      </p:nvGrpSpPr>
      <p:grpSpPr>
        <a:xfrm>
          <a:off x="0" y="0"/>
          <a:ext cx="0" cy="0"/>
          <a:chOff x="0" y="0"/>
          <a:chExt cx="0" cy="0"/>
        </a:xfrm>
      </p:grpSpPr>
      <p:sp>
        <p:nvSpPr>
          <p:cNvPr id="118" name="Google Shape;118;p36"/>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19" name="Google Shape;119;p36"/>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20" name="Google Shape;120;p36"/>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1" name="Google Shape;121;p36"/>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2" name="Google Shape;122;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Berry">
  <p:cSld name="Section Header Berry">
    <p:bg>
      <p:bgPr>
        <a:solidFill>
          <a:schemeClr val="accent5"/>
        </a:solidFill>
        <a:effectLst/>
      </p:bgPr>
    </p:bg>
    <p:spTree>
      <p:nvGrpSpPr>
        <p:cNvPr id="1" name="Shape 123"/>
        <p:cNvGrpSpPr/>
        <p:nvPr/>
      </p:nvGrpSpPr>
      <p:grpSpPr>
        <a:xfrm>
          <a:off x="0" y="0"/>
          <a:ext cx="0" cy="0"/>
          <a:chOff x="0" y="0"/>
          <a:chExt cx="0" cy="0"/>
        </a:xfrm>
      </p:grpSpPr>
      <p:sp>
        <p:nvSpPr>
          <p:cNvPr id="124" name="Google Shape;124;p37"/>
          <p:cNvSpPr txBox="1">
            <a:spLocks noGrp="1"/>
          </p:cNvSpPr>
          <p:nvPr>
            <p:ph type="title"/>
          </p:nvPr>
        </p:nvSpPr>
        <p:spPr>
          <a:xfrm>
            <a:off x="831850" y="1341517"/>
            <a:ext cx="8686800" cy="1376522"/>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chemeClr val="lt1"/>
              </a:buClr>
              <a:buSzPts val="6000"/>
              <a:buFont typeface="Arial Black"/>
              <a:buNone/>
              <a:defRPr sz="60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5" name="Google Shape;125;p37"/>
          <p:cNvSpPr txBox="1">
            <a:spLocks noGrp="1"/>
          </p:cNvSpPr>
          <p:nvPr>
            <p:ph type="body" idx="1"/>
          </p:nvPr>
        </p:nvSpPr>
        <p:spPr>
          <a:xfrm>
            <a:off x="838200" y="2802018"/>
            <a:ext cx="8686800" cy="1435100"/>
          </a:xfrm>
          <a:prstGeom prst="rect">
            <a:avLst/>
          </a:prstGeom>
          <a:noFill/>
          <a:ln>
            <a:noFill/>
          </a:ln>
        </p:spPr>
        <p:txBody>
          <a:bodyPr spcFirstLastPara="1" wrap="square" lIns="91425" tIns="45700" rIns="91425" bIns="45700" anchor="t" anchorCtr="0">
            <a:noAutofit/>
          </a:bodyPr>
          <a:lstStyle>
            <a:lvl1pPr marL="457200" lvl="0" indent="-228600" algn="l">
              <a:lnSpc>
                <a:spcPct val="150000"/>
              </a:lnSpc>
              <a:spcBef>
                <a:spcPts val="1800"/>
              </a:spcBef>
              <a:spcAft>
                <a:spcPts val="0"/>
              </a:spcAft>
              <a:buClr>
                <a:schemeClr val="lt1"/>
              </a:buClr>
              <a:buSzPts val="2400"/>
              <a:buNone/>
              <a:defRPr sz="2400" b="1" i="0">
                <a:solidFill>
                  <a:schemeClr val="lt1"/>
                </a:solidFill>
              </a:defRPr>
            </a:lvl1pPr>
            <a:lvl2pPr marL="914400" lvl="1" indent="-228600" algn="l">
              <a:lnSpc>
                <a:spcPct val="160000"/>
              </a:lnSpc>
              <a:spcBef>
                <a:spcPts val="1800"/>
              </a:spcBef>
              <a:spcAft>
                <a:spcPts val="0"/>
              </a:spcAft>
              <a:buClr>
                <a:srgbClr val="A1A0A0"/>
              </a:buClr>
              <a:buSzPts val="2000"/>
              <a:buNone/>
              <a:defRPr sz="2000">
                <a:solidFill>
                  <a:srgbClr val="A1A0A0"/>
                </a:solidFill>
              </a:defRPr>
            </a:lvl2pPr>
            <a:lvl3pPr marL="1371600" lvl="2" indent="-228600" algn="l">
              <a:lnSpc>
                <a:spcPct val="100000"/>
              </a:lnSpc>
              <a:spcBef>
                <a:spcPts val="500"/>
              </a:spcBef>
              <a:spcAft>
                <a:spcPts val="0"/>
              </a:spcAft>
              <a:buClr>
                <a:srgbClr val="A1A0A0"/>
              </a:buClr>
              <a:buSzPts val="1800"/>
              <a:buNone/>
              <a:defRPr sz="1800">
                <a:solidFill>
                  <a:srgbClr val="A1A0A0"/>
                </a:solidFill>
              </a:defRPr>
            </a:lvl3pPr>
            <a:lvl4pPr marL="1828800" lvl="3" indent="-228600" algn="l">
              <a:lnSpc>
                <a:spcPct val="100000"/>
              </a:lnSpc>
              <a:spcBef>
                <a:spcPts val="500"/>
              </a:spcBef>
              <a:spcAft>
                <a:spcPts val="0"/>
              </a:spcAft>
              <a:buClr>
                <a:srgbClr val="A1A0A0"/>
              </a:buClr>
              <a:buSzPts val="1600"/>
              <a:buNone/>
              <a:defRPr sz="1600">
                <a:solidFill>
                  <a:srgbClr val="A1A0A0"/>
                </a:solidFill>
              </a:defRPr>
            </a:lvl4pPr>
            <a:lvl5pPr marL="2286000" lvl="4" indent="-228600" algn="l">
              <a:lnSpc>
                <a:spcPct val="90000"/>
              </a:lnSpc>
              <a:spcBef>
                <a:spcPts val="500"/>
              </a:spcBef>
              <a:spcAft>
                <a:spcPts val="0"/>
              </a:spcAft>
              <a:buClr>
                <a:srgbClr val="A1A0A0"/>
              </a:buClr>
              <a:buSzPts val="1600"/>
              <a:buNone/>
              <a:defRPr sz="1600">
                <a:solidFill>
                  <a:srgbClr val="A1A0A0"/>
                </a:solidFill>
              </a:defRPr>
            </a:lvl5pPr>
            <a:lvl6pPr marL="2743200" lvl="5" indent="-228600" algn="l">
              <a:lnSpc>
                <a:spcPct val="90000"/>
              </a:lnSpc>
              <a:spcBef>
                <a:spcPts val="500"/>
              </a:spcBef>
              <a:spcAft>
                <a:spcPts val="0"/>
              </a:spcAft>
              <a:buClr>
                <a:srgbClr val="A1A0A0"/>
              </a:buClr>
              <a:buSzPts val="1600"/>
              <a:buNone/>
              <a:defRPr sz="1600">
                <a:solidFill>
                  <a:srgbClr val="A1A0A0"/>
                </a:solidFill>
              </a:defRPr>
            </a:lvl6pPr>
            <a:lvl7pPr marL="3200400" lvl="6" indent="-228600" algn="l">
              <a:lnSpc>
                <a:spcPct val="90000"/>
              </a:lnSpc>
              <a:spcBef>
                <a:spcPts val="500"/>
              </a:spcBef>
              <a:spcAft>
                <a:spcPts val="0"/>
              </a:spcAft>
              <a:buClr>
                <a:srgbClr val="A1A0A0"/>
              </a:buClr>
              <a:buSzPts val="1600"/>
              <a:buNone/>
              <a:defRPr sz="1600">
                <a:solidFill>
                  <a:srgbClr val="A1A0A0"/>
                </a:solidFill>
              </a:defRPr>
            </a:lvl7pPr>
            <a:lvl8pPr marL="3657600" lvl="7" indent="-228600" algn="l">
              <a:lnSpc>
                <a:spcPct val="90000"/>
              </a:lnSpc>
              <a:spcBef>
                <a:spcPts val="500"/>
              </a:spcBef>
              <a:spcAft>
                <a:spcPts val="0"/>
              </a:spcAft>
              <a:buClr>
                <a:srgbClr val="A1A0A0"/>
              </a:buClr>
              <a:buSzPts val="1600"/>
              <a:buNone/>
              <a:defRPr sz="1600">
                <a:solidFill>
                  <a:srgbClr val="A1A0A0"/>
                </a:solidFill>
              </a:defRPr>
            </a:lvl8pPr>
            <a:lvl9pPr marL="4114800" lvl="8" indent="-228600" algn="l">
              <a:lnSpc>
                <a:spcPct val="90000"/>
              </a:lnSpc>
              <a:spcBef>
                <a:spcPts val="500"/>
              </a:spcBef>
              <a:spcAft>
                <a:spcPts val="0"/>
              </a:spcAft>
              <a:buClr>
                <a:srgbClr val="A1A0A0"/>
              </a:buClr>
              <a:buSzPts val="1600"/>
              <a:buNone/>
              <a:defRPr sz="1600">
                <a:solidFill>
                  <a:srgbClr val="A1A0A0"/>
                </a:solidFill>
              </a:defRPr>
            </a:lvl9pPr>
          </a:lstStyle>
          <a:p>
            <a:endParaRPr/>
          </a:p>
        </p:txBody>
      </p:sp>
      <p:sp>
        <p:nvSpPr>
          <p:cNvPr id="126" name="Google Shape;126;p37"/>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7" name="Google Shape;127;p37"/>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8" name="Google Shape;128;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29"/>
        <p:cNvGrpSpPr/>
        <p:nvPr/>
      </p:nvGrpSpPr>
      <p:grpSpPr>
        <a:xfrm>
          <a:off x="0" y="0"/>
          <a:ext cx="0" cy="0"/>
          <a:chOff x="0" y="0"/>
          <a:chExt cx="0" cy="0"/>
        </a:xfrm>
      </p:grpSpPr>
      <p:sp>
        <p:nvSpPr>
          <p:cNvPr id="130" name="Google Shape;130;p41"/>
          <p:cNvSpPr>
            <a:spLocks noGrp="1"/>
          </p:cNvSpPr>
          <p:nvPr>
            <p:ph type="pic" idx="2"/>
          </p:nvPr>
        </p:nvSpPr>
        <p:spPr>
          <a:xfrm>
            <a:off x="838200" y="1835200"/>
            <a:ext cx="7164388" cy="4194422"/>
          </a:xfrm>
          <a:prstGeom prst="rect">
            <a:avLst/>
          </a:prstGeom>
          <a:noFill/>
          <a:ln>
            <a:noFill/>
          </a:ln>
        </p:spPr>
      </p:sp>
      <p:pic>
        <p:nvPicPr>
          <p:cNvPr id="131" name="Google Shape;131;p41"/>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132" name="Google Shape;132;p41"/>
          <p:cNvSpPr txBox="1">
            <a:spLocks noGrp="1"/>
          </p:cNvSpPr>
          <p:nvPr>
            <p:ph type="title"/>
          </p:nvPr>
        </p:nvSpPr>
        <p:spPr>
          <a:xfrm>
            <a:off x="838200" y="365124"/>
            <a:ext cx="8686800" cy="1325880"/>
          </a:xfrm>
          <a:prstGeom prst="rect">
            <a:avLst/>
          </a:prstGeom>
          <a:noFill/>
          <a:ln>
            <a:noFill/>
          </a:ln>
        </p:spPr>
        <p:txBody>
          <a:bodyPr spcFirstLastPara="1" wrap="square" lIns="91425" tIns="45700" rIns="91425" bIns="45700" anchor="b" anchorCtr="0">
            <a:noAutofit/>
          </a:bodyPr>
          <a:lstStyle>
            <a:lvl1pPr lvl="0" algn="l">
              <a:lnSpc>
                <a:spcPct val="244444"/>
              </a:lnSpc>
              <a:spcBef>
                <a:spcPts val="0"/>
              </a:spcBef>
              <a:spcAft>
                <a:spcPts val="0"/>
              </a:spcAft>
              <a:buClr>
                <a:srgbClr val="6D6B6B"/>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3" name="Google Shape;133;p41"/>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4" name="Google Shape;134;p41"/>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5" name="Google Shape;135;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pic>
        <p:nvPicPr>
          <p:cNvPr id="136" name="Google Shape;136;p41"/>
          <p:cNvPicPr preferRelativeResize="0"/>
          <p:nvPr/>
        </p:nvPicPr>
        <p:blipFill rotWithShape="1">
          <a:blip r:embed="rId3">
            <a:alphaModFix/>
          </a:blip>
          <a:srcRect/>
          <a:stretch/>
        </p:blipFill>
        <p:spPr>
          <a:xfrm>
            <a:off x="10091638" y="865399"/>
            <a:ext cx="1262162" cy="742177"/>
          </a:xfrm>
          <a:prstGeom prst="rect">
            <a:avLst/>
          </a:prstGeom>
          <a:noFill/>
          <a:ln>
            <a:noFill/>
          </a:ln>
        </p:spPr>
      </p:pic>
      <p:sp>
        <p:nvSpPr>
          <p:cNvPr id="137" name="Google Shape;137;p41"/>
          <p:cNvSpPr txBox="1">
            <a:spLocks noGrp="1"/>
          </p:cNvSpPr>
          <p:nvPr>
            <p:ph type="body" idx="1"/>
          </p:nvPr>
        </p:nvSpPr>
        <p:spPr>
          <a:xfrm>
            <a:off x="8153400" y="1825625"/>
            <a:ext cx="3200400" cy="4203996"/>
          </a:xfrm>
          <a:prstGeom prst="rect">
            <a:avLst/>
          </a:prstGeom>
          <a:noFill/>
          <a:ln>
            <a:noFill/>
          </a:ln>
        </p:spPr>
        <p:txBody>
          <a:bodyPr spcFirstLastPara="1" wrap="square" lIns="91425" tIns="137150" rIns="91425" bIns="45700" anchor="t" anchorCtr="0">
            <a:noAutofit/>
          </a:bodyPr>
          <a:lstStyle>
            <a:lvl1pPr marL="457200" marR="0" lvl="0" indent="-228600" algn="l">
              <a:lnSpc>
                <a:spcPct val="120000"/>
              </a:lnSpc>
              <a:spcBef>
                <a:spcPts val="1000"/>
              </a:spcBef>
              <a:spcAft>
                <a:spcPts val="0"/>
              </a:spcAft>
              <a:buClr>
                <a:schemeClr val="dk1"/>
              </a:buClr>
              <a:buSzPts val="2000"/>
              <a:buFont typeface="Arial"/>
              <a:buNone/>
              <a:defRPr sz="2000" b="0"/>
            </a:lvl1pPr>
            <a:lvl2pPr marL="914400" lvl="1" indent="-228600" algn="l">
              <a:lnSpc>
                <a:spcPct val="228571"/>
              </a:lnSpc>
              <a:spcBef>
                <a:spcPts val="1800"/>
              </a:spcBef>
              <a:spcAft>
                <a:spcPts val="0"/>
              </a:spcAft>
              <a:buClr>
                <a:schemeClr val="dk1"/>
              </a:buClr>
              <a:buSzPts val="1400"/>
              <a:buNone/>
              <a:defRPr sz="1400"/>
            </a:lvl2pPr>
            <a:lvl3pPr marL="1371600" lvl="2" indent="-228600" algn="l">
              <a:lnSpc>
                <a:spcPct val="100000"/>
              </a:lnSpc>
              <a:spcBef>
                <a:spcPts val="500"/>
              </a:spcBef>
              <a:spcAft>
                <a:spcPts val="0"/>
              </a:spcAft>
              <a:buClr>
                <a:schemeClr val="dk1"/>
              </a:buClr>
              <a:buSzPts val="1200"/>
              <a:buNone/>
              <a:defRPr sz="1200"/>
            </a:lvl3pPr>
            <a:lvl4pPr marL="1828800" lvl="3" indent="-228600" algn="l">
              <a:lnSpc>
                <a:spcPct val="10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ig Picture Slide">
  <p:cSld name="Big Picture Slide">
    <p:spTree>
      <p:nvGrpSpPr>
        <p:cNvPr id="1" name="Shape 138"/>
        <p:cNvGrpSpPr/>
        <p:nvPr/>
      </p:nvGrpSpPr>
      <p:grpSpPr>
        <a:xfrm>
          <a:off x="0" y="0"/>
          <a:ext cx="0" cy="0"/>
          <a:chOff x="0" y="0"/>
          <a:chExt cx="0" cy="0"/>
        </a:xfrm>
      </p:grpSpPr>
      <p:sp>
        <p:nvSpPr>
          <p:cNvPr id="139" name="Google Shape;139;p42"/>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140" name="Google Shape;140;p42"/>
          <p:cNvPicPr preferRelativeResize="0"/>
          <p:nvPr/>
        </p:nvPicPr>
        <p:blipFill rotWithShape="1">
          <a:blip r:embed="rId2">
            <a:alphaModFix/>
          </a:blip>
          <a:srcRect/>
          <a:stretch/>
        </p:blipFill>
        <p:spPr>
          <a:xfrm>
            <a:off x="0" y="6219190"/>
            <a:ext cx="12192000" cy="137160"/>
          </a:xfrm>
          <a:prstGeom prst="rect">
            <a:avLst/>
          </a:prstGeom>
          <a:noFill/>
          <a:ln>
            <a:noFill/>
          </a:ln>
        </p:spPr>
      </p:pic>
      <p:sp>
        <p:nvSpPr>
          <p:cNvPr id="141" name="Google Shape;141;p42"/>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2" name="Google Shape;142;p42"/>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sz="1000" b="1" i="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3" name="Google Shape;143;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44" name="Google Shape;144;p42"/>
          <p:cNvSpPr>
            <a:spLocks noGrp="1"/>
          </p:cNvSpPr>
          <p:nvPr>
            <p:ph type="pic" idx="2"/>
          </p:nvPr>
        </p:nvSpPr>
        <p:spPr>
          <a:xfrm>
            <a:off x="0" y="433953"/>
            <a:ext cx="12192000" cy="5595669"/>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losing Sign-off">
  <p:cSld name="Closing Sign-off">
    <p:spTree>
      <p:nvGrpSpPr>
        <p:cNvPr id="1" name="Shape 145"/>
        <p:cNvGrpSpPr/>
        <p:nvPr/>
      </p:nvGrpSpPr>
      <p:grpSpPr>
        <a:xfrm>
          <a:off x="0" y="0"/>
          <a:ext cx="0" cy="0"/>
          <a:chOff x="0" y="0"/>
          <a:chExt cx="0" cy="0"/>
        </a:xfrm>
      </p:grpSpPr>
      <p:sp>
        <p:nvSpPr>
          <p:cNvPr id="146" name="Google Shape;146;p44"/>
          <p:cNvSpPr/>
          <p:nvPr/>
        </p:nvSpPr>
        <p:spPr>
          <a:xfrm>
            <a:off x="1" y="433953"/>
            <a:ext cx="12192000" cy="5595668"/>
          </a:xfrm>
          <a:prstGeom prst="rect">
            <a:avLst/>
          </a:prstGeom>
          <a:solidFill>
            <a:schemeClr val="lt2">
              <a:alpha val="48627"/>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47" name="Google Shape;147;p44"/>
          <p:cNvSpPr txBox="1">
            <a:spLocks noGrp="1"/>
          </p:cNvSpPr>
          <p:nvPr>
            <p:ph type="ctrTitle"/>
          </p:nvPr>
        </p:nvSpPr>
        <p:spPr>
          <a:xfrm>
            <a:off x="1524000" y="2652651"/>
            <a:ext cx="9144000" cy="1552699"/>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Clr>
                <a:srgbClr val="6D6B6B"/>
              </a:buClr>
              <a:buSzPts val="4400"/>
              <a:buFont typeface="Arial Black"/>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48" name="Google Shape;148;p44"/>
          <p:cNvPicPr preferRelativeResize="0"/>
          <p:nvPr/>
        </p:nvPicPr>
        <p:blipFill rotWithShape="1">
          <a:blip r:embed="rId2">
            <a:alphaModFix/>
          </a:blip>
          <a:srcRect/>
          <a:stretch/>
        </p:blipFill>
        <p:spPr>
          <a:xfrm>
            <a:off x="0" y="6212501"/>
            <a:ext cx="12192000" cy="137160"/>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gradFill>
          <a:gsLst>
            <a:gs pos="0">
              <a:schemeClr val="lt1"/>
            </a:gs>
            <a:gs pos="50000">
              <a:srgbClr val="FAFAFA"/>
            </a:gs>
            <a:gs pos="100000">
              <a:srgbClr val="CECECE"/>
            </a:gs>
          </a:gsLst>
          <a:lin ang="5400000" scaled="0"/>
        </a:gradFill>
        <a:effectLst/>
      </p:bgPr>
    </p:bg>
    <p:spTree>
      <p:nvGrpSpPr>
        <p:cNvPr id="1" name="Shape 149"/>
        <p:cNvGrpSpPr/>
        <p:nvPr/>
      </p:nvGrpSpPr>
      <p:grpSpPr>
        <a:xfrm>
          <a:off x="0" y="0"/>
          <a:ext cx="0" cy="0"/>
          <a:chOff x="0" y="0"/>
          <a:chExt cx="0" cy="0"/>
        </a:xfrm>
      </p:grpSpPr>
      <p:sp>
        <p:nvSpPr>
          <p:cNvPr id="150" name="Google Shape;150;p45"/>
          <p:cNvSpPr txBox="1">
            <a:spLocks noGrp="1"/>
          </p:cNvSpPr>
          <p:nvPr>
            <p:ph type="body" idx="1"/>
          </p:nvPr>
        </p:nvSpPr>
        <p:spPr>
          <a:xfrm>
            <a:off x="1828801" y="2743200"/>
            <a:ext cx="9497484" cy="1673225"/>
          </a:xfrm>
          <a:prstGeom prst="rect">
            <a:avLst/>
          </a:prstGeom>
          <a:noFill/>
          <a:ln>
            <a:noFill/>
          </a:ln>
        </p:spPr>
        <p:txBody>
          <a:bodyPr spcFirstLastPara="1" wrap="square" lIns="91425" tIns="45700" rIns="91425" bIns="45700" anchor="t" anchorCtr="0">
            <a:noAutofit/>
          </a:bodyPr>
          <a:lstStyle>
            <a:lvl1pPr marL="457200" lvl="0" indent="-228600" algn="l">
              <a:lnSpc>
                <a:spcPct val="128571"/>
              </a:lnSpc>
              <a:spcBef>
                <a:spcPts val="1800"/>
              </a:spcBef>
              <a:spcAft>
                <a:spcPts val="0"/>
              </a:spcAft>
              <a:buClr>
                <a:schemeClr val="dk2"/>
              </a:buClr>
              <a:buSzPts val="2800"/>
              <a:buNone/>
              <a:defRPr sz="2800">
                <a:solidFill>
                  <a:schemeClr val="dk2"/>
                </a:solidFill>
              </a:defRPr>
            </a:lvl1pPr>
            <a:lvl2pPr marL="914400" lvl="1" indent="-228600" algn="l">
              <a:lnSpc>
                <a:spcPct val="177777"/>
              </a:lnSpc>
              <a:spcBef>
                <a:spcPts val="1800"/>
              </a:spcBef>
              <a:spcAft>
                <a:spcPts val="0"/>
              </a:spcAft>
              <a:buClr>
                <a:srgbClr val="A1A0A0"/>
              </a:buClr>
              <a:buSzPts val="1800"/>
              <a:buNone/>
              <a:defRPr sz="1800">
                <a:solidFill>
                  <a:srgbClr val="A1A0A0"/>
                </a:solidFill>
              </a:defRPr>
            </a:lvl2pPr>
            <a:lvl3pPr marL="1371600" lvl="2" indent="-228600" algn="l">
              <a:lnSpc>
                <a:spcPct val="100000"/>
              </a:lnSpc>
              <a:spcBef>
                <a:spcPts val="500"/>
              </a:spcBef>
              <a:spcAft>
                <a:spcPts val="0"/>
              </a:spcAft>
              <a:buClr>
                <a:srgbClr val="A1A0A0"/>
              </a:buClr>
              <a:buSzPts val="1600"/>
              <a:buNone/>
              <a:defRPr sz="1600">
                <a:solidFill>
                  <a:srgbClr val="A1A0A0"/>
                </a:solidFill>
              </a:defRPr>
            </a:lvl3pPr>
            <a:lvl4pPr marL="1828800" lvl="3" indent="-228600" algn="l">
              <a:lnSpc>
                <a:spcPct val="100000"/>
              </a:lnSpc>
              <a:spcBef>
                <a:spcPts val="500"/>
              </a:spcBef>
              <a:spcAft>
                <a:spcPts val="0"/>
              </a:spcAft>
              <a:buClr>
                <a:srgbClr val="A1A0A0"/>
              </a:buClr>
              <a:buSzPts val="1400"/>
              <a:buNone/>
              <a:defRPr sz="1400">
                <a:solidFill>
                  <a:srgbClr val="A1A0A0"/>
                </a:solidFill>
              </a:defRPr>
            </a:lvl4pPr>
            <a:lvl5pPr marL="2286000" lvl="4" indent="-228600" algn="l">
              <a:lnSpc>
                <a:spcPct val="90000"/>
              </a:lnSpc>
              <a:spcBef>
                <a:spcPts val="500"/>
              </a:spcBef>
              <a:spcAft>
                <a:spcPts val="0"/>
              </a:spcAft>
              <a:buClr>
                <a:srgbClr val="A1A0A0"/>
              </a:buClr>
              <a:buSzPts val="1400"/>
              <a:buNone/>
              <a:defRPr sz="1400">
                <a:solidFill>
                  <a:srgbClr val="A1A0A0"/>
                </a:solidFill>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1" name="Google Shape;151;p45"/>
          <p:cNvSpPr/>
          <p:nvPr/>
        </p:nvSpPr>
        <p:spPr>
          <a:xfrm>
            <a:off x="0" y="1524000"/>
            <a:ext cx="12192000" cy="1143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wentieth Century"/>
              <a:ea typeface="Twentieth Century"/>
              <a:cs typeface="Twentieth Century"/>
              <a:sym typeface="Twentieth Century"/>
            </a:endParaRPr>
          </a:p>
        </p:txBody>
      </p:sp>
      <p:sp>
        <p:nvSpPr>
          <p:cNvPr id="152" name="Google Shape;152;p45"/>
          <p:cNvSpPr/>
          <p:nvPr/>
        </p:nvSpPr>
        <p:spPr>
          <a:xfrm>
            <a:off x="0" y="1600200"/>
            <a:ext cx="1727200" cy="9906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wentieth Century"/>
              <a:ea typeface="Twentieth Century"/>
              <a:cs typeface="Twentieth Century"/>
              <a:sym typeface="Twentieth Century"/>
            </a:endParaRPr>
          </a:p>
        </p:txBody>
      </p:sp>
      <p:sp>
        <p:nvSpPr>
          <p:cNvPr id="153" name="Google Shape;153;p45"/>
          <p:cNvSpPr/>
          <p:nvPr/>
        </p:nvSpPr>
        <p:spPr>
          <a:xfrm>
            <a:off x="1828800" y="1600200"/>
            <a:ext cx="10363200" cy="990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wentieth Century"/>
              <a:ea typeface="Twentieth Century"/>
              <a:cs typeface="Twentieth Century"/>
              <a:sym typeface="Twentieth Century"/>
            </a:endParaRPr>
          </a:p>
        </p:txBody>
      </p:sp>
      <p:sp>
        <p:nvSpPr>
          <p:cNvPr id="154" name="Google Shape;154;p45"/>
          <p:cNvSpPr txBox="1">
            <a:spLocks noGrp="1"/>
          </p:cNvSpPr>
          <p:nvPr>
            <p:ph type="title"/>
          </p:nvPr>
        </p:nvSpPr>
        <p:spPr>
          <a:xfrm>
            <a:off x="1828800" y="1600200"/>
            <a:ext cx="10160000" cy="9906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Clr>
                <a:srgbClr val="FFFFFF"/>
              </a:buClr>
              <a:buSzPts val="4400"/>
              <a:buFont typeface="Arial Black"/>
              <a:buNone/>
              <a:defRPr sz="4400" b="0" cap="none">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5" name="Google Shape;155;p45"/>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p45"/>
          <p:cNvSpPr txBox="1">
            <a:spLocks noGrp="1"/>
          </p:cNvSpPr>
          <p:nvPr>
            <p:ph type="sldNum" idx="12"/>
          </p:nvPr>
        </p:nvSpPr>
        <p:spPr>
          <a:xfrm>
            <a:off x="0" y="1752600"/>
            <a:ext cx="1727200" cy="701676"/>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1pPr>
            <a:lvl2pPr marL="0" marR="0" lvl="1"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2pPr>
            <a:lvl3pPr marL="0" marR="0" lvl="2"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3pPr>
            <a:lvl4pPr marL="0" marR="0" lvl="3"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4pPr>
            <a:lvl5pPr marL="0" marR="0" lvl="4"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5pPr>
            <a:lvl6pPr marL="0" marR="0" lvl="5"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6pPr>
            <a:lvl7pPr marL="0" marR="0" lvl="6"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7pPr>
            <a:lvl8pPr marL="0" marR="0" lvl="7"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8pPr>
            <a:lvl9pPr marL="0" marR="0" lvl="8" indent="0" algn="r">
              <a:lnSpc>
                <a:spcPct val="100000"/>
              </a:lnSpc>
              <a:spcBef>
                <a:spcPts val="0"/>
              </a:spcBef>
              <a:spcAft>
                <a:spcPts val="0"/>
              </a:spcAft>
              <a:buClr>
                <a:srgbClr val="000000"/>
              </a:buClr>
              <a:buSzPts val="2400"/>
              <a:buFont typeface="Arial"/>
              <a:buNone/>
              <a:defRPr sz="2400" b="1" i="0" u="none" strike="noStrike" cap="none">
                <a:solidFill>
                  <a:srgbClr val="FFFFFF"/>
                </a:solidFill>
                <a:latin typeface="Twentieth Century"/>
                <a:ea typeface="Twentieth Century"/>
                <a:cs typeface="Twentieth Century"/>
                <a:sym typeface="Twentieth Century"/>
              </a:defRPr>
            </a:lvl9pPr>
          </a:lstStyle>
          <a:p>
            <a:pPr marL="0" lvl="0" indent="0" algn="r" rtl="0">
              <a:spcBef>
                <a:spcPts val="0"/>
              </a:spcBef>
              <a:spcAft>
                <a:spcPts val="0"/>
              </a:spcAft>
              <a:buNone/>
            </a:pPr>
            <a:fld id="{00000000-1234-1234-1234-123412341234}" type="slidenum">
              <a:rPr lang="en-US"/>
              <a:t>‹#›</a:t>
            </a:fld>
            <a:endParaRPr/>
          </a:p>
        </p:txBody>
      </p:sp>
      <p:sp>
        <p:nvSpPr>
          <p:cNvPr id="157" name="Google Shape;157;p45"/>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28571"/>
              </a:lnSpc>
              <a:spcBef>
                <a:spcPts val="18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L="914400" marR="0" lvl="1" indent="-406400" algn="l" rtl="0">
              <a:lnSpc>
                <a:spcPct val="114285"/>
              </a:lnSpc>
              <a:spcBef>
                <a:spcPts val="18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lnSpc>
                <a:spcPct val="10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lnSpc>
                <a:spcPct val="10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30200" algn="l" rtl="0">
              <a:lnSpc>
                <a:spcPct val="90000"/>
              </a:lnSpc>
              <a:spcBef>
                <a:spcPts val="50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1" name="Google Shape;11;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6D6B6B"/>
              </a:buClr>
              <a:buSzPts val="4400"/>
              <a:buFont typeface="Arial Black"/>
              <a:buNone/>
              <a:defRPr sz="4400" b="1" i="0" u="none" strike="noStrike" cap="none">
                <a:solidFill>
                  <a:srgbClr val="6D6B6B"/>
                </a:solidFill>
                <a:latin typeface="Arial Black"/>
                <a:ea typeface="Arial Black"/>
                <a:cs typeface="Arial Black"/>
                <a:sym typeface="Arial Black"/>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 name="Google Shape;12;p25"/>
          <p:cNvSpPr txBox="1">
            <a:spLocks noGrp="1"/>
          </p:cNvSpPr>
          <p:nvPr>
            <p:ph type="dt" idx="10"/>
          </p:nvPr>
        </p:nvSpPr>
        <p:spPr>
          <a:xfrm>
            <a:off x="838200" y="6356350"/>
            <a:ext cx="11430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1"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3" name="Google Shape;13;p25"/>
          <p:cNvSpPr txBox="1">
            <a:spLocks noGrp="1"/>
          </p:cNvSpPr>
          <p:nvPr>
            <p:ph type="ftr" idx="11"/>
          </p:nvPr>
        </p:nvSpPr>
        <p:spPr>
          <a:xfrm>
            <a:off x="1981200" y="6356350"/>
            <a:ext cx="41148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000" b="1" i="0" u="none" strike="noStrike" cap="none">
                <a:solidFill>
                  <a:schemeClr val="accen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Arial"/>
                <a:ea typeface="Arial"/>
                <a:cs typeface="Arial"/>
                <a:sym typeface="Arial"/>
              </a:defRPr>
            </a:lvl9pPr>
          </a:lstStyle>
          <a:p>
            <a:endParaRPr/>
          </a:p>
        </p:txBody>
      </p:sp>
      <p:sp>
        <p:nvSpPr>
          <p:cNvPr id="14" name="Google Shape;14;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1" i="0" u="none" strike="noStrike" cap="none">
                <a:solidFill>
                  <a:schemeClr val="accen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6" r:id="rId6"/>
    <p:sldLayoutId id="2147483657" r:id="rId7"/>
    <p:sldLayoutId id="2147483658"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hyperlink" Target="https://oregonspark.org/"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hyperlink" Target="https://www.oregonqrisresources.org/utility-pages/log-in/?redirectUrl=/" TargetMode="External"/><Relationship Id="rId5" Type="http://schemas.openxmlformats.org/officeDocument/2006/relationships/hyperlink" Target="mailto:qrishelp@wou.edu" TargetMode="External"/><Relationship Id="rId4" Type="http://schemas.openxmlformats.org/officeDocument/2006/relationships/hyperlink" Target="https://oregonspark.org/ccrr-regional-map/"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2.png"/><Relationship Id="rId7" Type="http://schemas.openxmlformats.org/officeDocument/2006/relationships/diagramColors" Target="../diagrams/colors2.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3.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2.png"/><Relationship Id="rId7" Type="http://schemas.openxmlformats.org/officeDocument/2006/relationships/diagramColors" Target="../diagrams/colors3.xml"/><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oregonspark.org/interested-participants/" TargetMode="External"/><Relationship Id="rId2" Type="http://schemas.openxmlformats.org/officeDocument/2006/relationships/notesSlide" Target="../notesSlides/notesSlide27.xml"/><Relationship Id="rId1" Type="http://schemas.openxmlformats.org/officeDocument/2006/relationships/slideLayout" Target="../slideLayouts/slideLayout15.xml"/><Relationship Id="rId4" Type="http://schemas.openxmlformats.org/officeDocument/2006/relationships/image" Target="../media/image28.jpg"/></Relationships>
</file>

<file path=ppt/slides/_rels/slide29.xml.rels><?xml version="1.0" encoding="UTF-8" standalone="yes"?>
<Relationships xmlns="http://schemas.openxmlformats.org/package/2006/relationships"><Relationship Id="rId3" Type="http://schemas.openxmlformats.org/officeDocument/2006/relationships/hyperlink" Target="https://oregonspark.org/interested-participants/"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29.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2.png"/><Relationship Id="rId7" Type="http://schemas.openxmlformats.org/officeDocument/2006/relationships/diagramColors" Target="../diagrams/colors4.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hyperlink" Target="http://www.oregonqrisresources.org/" TargetMode="External"/><Relationship Id="rId7"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hyperlink" Target="mailto:qrishelp@wou.edu"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forms.gle/F16KhPRFdo51KhFF7" TargetMode="External"/><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3"/>
        <p:cNvGrpSpPr/>
        <p:nvPr/>
      </p:nvGrpSpPr>
      <p:grpSpPr>
        <a:xfrm>
          <a:off x="0" y="0"/>
          <a:ext cx="0" cy="0"/>
          <a:chOff x="0" y="0"/>
          <a:chExt cx="0" cy="0"/>
        </a:xfrm>
      </p:grpSpPr>
      <p:sp>
        <p:nvSpPr>
          <p:cNvPr id="164" name="Google Shape;164;p1"/>
          <p:cNvSpPr txBox="1">
            <a:spLocks noGrp="1"/>
          </p:cNvSpPr>
          <p:nvPr>
            <p:ph type="title"/>
          </p:nvPr>
        </p:nvSpPr>
        <p:spPr>
          <a:xfrm>
            <a:off x="477852" y="2042532"/>
            <a:ext cx="11521440" cy="4033148"/>
          </a:xfrm>
          <a:prstGeom prst="rect">
            <a:avLst/>
          </a:prstGeom>
          <a:noFill/>
          <a:ln>
            <a:noFill/>
          </a:ln>
        </p:spPr>
        <p:txBody>
          <a:bodyPr spcFirstLastPara="1" wrap="square" lIns="91425" tIns="45700" rIns="91425" bIns="45700" anchor="t" anchorCtr="0">
            <a:noAutofit/>
          </a:bodyPr>
          <a:lstStyle/>
          <a:p>
            <a:pPr marL="0" lvl="0" indent="0" algn="ctr" rtl="0">
              <a:lnSpc>
                <a:spcPct val="81481"/>
              </a:lnSpc>
              <a:spcBef>
                <a:spcPts val="0"/>
              </a:spcBef>
              <a:spcAft>
                <a:spcPts val="0"/>
              </a:spcAft>
              <a:buClr>
                <a:srgbClr val="6D6B6B"/>
              </a:buClr>
              <a:buSzPts val="5400"/>
              <a:buFont typeface="Arial Black"/>
              <a:buNone/>
            </a:pPr>
            <a:r>
              <a:rPr lang="az-Cyrl-AZ" sz="5400" dirty="0">
                <a:latin typeface="Open Sans SemiBold" panose="020B0706030804020204" pitchFamily="34" charset="0"/>
                <a:ea typeface="Open Sans SemiBold" panose="020B0706030804020204" pitchFamily="34" charset="0"/>
                <a:cs typeface="Open Sans SemiBold" panose="020B0706030804020204" pitchFamily="34" charset="0"/>
              </a:rPr>
              <a:t>“Общий обзор проекта </a:t>
            </a:r>
            <a:r>
              <a:rPr lang="en-US" sz="5400" dirty="0">
                <a:latin typeface="Open Sans SemiBold" panose="020B0706030804020204" pitchFamily="34" charset="0"/>
                <a:ea typeface="Open Sans SemiBold" panose="020B0706030804020204" pitchFamily="34" charset="0"/>
                <a:cs typeface="Open Sans SemiBold" panose="020B0706030804020204" pitchFamily="34" charset="0"/>
              </a:rPr>
              <a:t>Spark”</a:t>
            </a:r>
            <a:endParaRPr sz="5400" dirty="0">
              <a:latin typeface="Open Sans" panose="020B0606030504020204" pitchFamily="34" charset="0"/>
            </a:endParaRPr>
          </a:p>
          <a:p>
            <a:pPr marL="0" lvl="0" indent="0" algn="ctr" rtl="0">
              <a:lnSpc>
                <a:spcPct val="200000"/>
              </a:lnSpc>
              <a:spcBef>
                <a:spcPts val="0"/>
              </a:spcBef>
              <a:spcAft>
                <a:spcPts val="0"/>
              </a:spcAft>
              <a:buClr>
                <a:srgbClr val="6D6B6B"/>
              </a:buClr>
              <a:buSzPts val="5400"/>
              <a:buFont typeface="Arial Black"/>
              <a:buNone/>
            </a:pPr>
            <a:br>
              <a:rPr lang="en-US" sz="1400" dirty="0">
                <a:latin typeface="Open Sans" panose="020B0606030504020204" pitchFamily="34" charset="0"/>
              </a:rPr>
            </a:br>
            <a:br>
              <a:rPr lang="en-US" sz="1400" dirty="0">
                <a:latin typeface="Open Sans" panose="020B0606030504020204" pitchFamily="34" charset="0"/>
              </a:rPr>
            </a:br>
            <a:br>
              <a:rPr lang="en-US" sz="1400" dirty="0">
                <a:latin typeface="Open Sans" panose="020B0606030504020204" pitchFamily="34" charset="0"/>
              </a:rPr>
            </a:br>
            <a:r>
              <a:rPr lang="en-US" sz="1400" dirty="0">
                <a:latin typeface="Open Sans" panose="020B0606030504020204" pitchFamily="34" charset="0"/>
              </a:rPr>
              <a:t>CKC: Program Management, Set 1 </a:t>
            </a:r>
            <a:endParaRPr sz="1400" dirty="0">
              <a:latin typeface="Open Sans" panose="020B0606030504020204" pitchFamily="34" charset="0"/>
            </a:endParaRPr>
          </a:p>
        </p:txBody>
      </p:sp>
      <p:pic>
        <p:nvPicPr>
          <p:cNvPr id="166" name="Google Shape;166;p1"/>
          <p:cNvPicPr preferRelativeResize="0"/>
          <p:nvPr/>
        </p:nvPicPr>
        <p:blipFill rotWithShape="1">
          <a:blip r:embed="rId3">
            <a:alphaModFix/>
          </a:blip>
          <a:srcRect/>
          <a:stretch/>
        </p:blipFill>
        <p:spPr>
          <a:xfrm>
            <a:off x="10782677" y="586216"/>
            <a:ext cx="1216615" cy="68127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A0EAA-C240-AF9B-1AA0-2439A9D09F88}"/>
              </a:ext>
            </a:extLst>
          </p:cNvPr>
          <p:cNvSpPr>
            <a:spLocks noGrp="1"/>
          </p:cNvSpPr>
          <p:nvPr>
            <p:ph type="title"/>
          </p:nvPr>
        </p:nvSpPr>
        <p:spPr>
          <a:xfrm>
            <a:off x="838200" y="652145"/>
            <a:ext cx="8686800" cy="1325880"/>
          </a:xfrm>
        </p:spPr>
        <p:txBody>
          <a:bodyPr/>
          <a:lstStyle/>
          <a:p>
            <a:br>
              <a:rPr lang="az-Cyrl-AZ" sz="4000" dirty="0">
                <a:latin typeface="Open Sans" panose="020B0606030504020204" pitchFamily="34" charset="0"/>
                <a:ea typeface="Open Sans" panose="020B0606030504020204" pitchFamily="34" charset="0"/>
                <a:cs typeface="Open Sans" panose="020B0606030504020204" pitchFamily="34" charset="0"/>
              </a:rPr>
            </a:br>
            <a:r>
              <a:rPr lang="az-Cyrl-AZ" sz="4000" b="0" dirty="0">
                <a:latin typeface="Open Sans SemiBold" panose="020B0706030804020204" pitchFamily="34" charset="0"/>
                <a:ea typeface="Open Sans SemiBold" panose="020B0706030804020204" pitchFamily="34" charset="0"/>
                <a:cs typeface="Open Sans SemiBold" panose="020B0706030804020204" pitchFamily="34" charset="0"/>
              </a:rPr>
              <a:t>Добро пожаловать!</a:t>
            </a:r>
            <a:endParaRPr lang="en-US" sz="40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45850888-C020-020E-7241-6E2F99AB86E7}"/>
              </a:ext>
            </a:extLst>
          </p:cNvPr>
          <p:cNvSpPr>
            <a:spLocks noGrp="1"/>
          </p:cNvSpPr>
          <p:nvPr>
            <p:ph type="body" idx="1"/>
          </p:nvPr>
        </p:nvSpPr>
        <p:spPr/>
        <p:txBody>
          <a:bodyPr/>
          <a:lstStyle/>
          <a:p>
            <a:pPr marL="571500" indent="-342900">
              <a:buSzPct val="100000"/>
              <a:buFont typeface="Arial" panose="020B0604020202020204" pitchFamily="34" charset="0"/>
              <a:buChar char="•"/>
            </a:pPr>
            <a:r>
              <a:rPr lang="az-Cyrl-AZ"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Знакомство</a:t>
            </a:r>
            <a:endPar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571500" indent="-342900">
              <a:buSzPct val="100000"/>
              <a:buFont typeface="Arial" panose="020B0604020202020204" pitchFamily="34" charset="0"/>
              <a:buChar char="•"/>
            </a:pPr>
            <a:r>
              <a:rPr lang="ru-RU"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Тренинг будет записываться на видео</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marL="571500" indent="-342900">
              <a:buSzPct val="100000"/>
              <a:buFont typeface="Arial" panose="020B0604020202020204" pitchFamily="34" charset="0"/>
              <a:buChar char="•"/>
            </a:pPr>
            <a:r>
              <a:rPr lang="ru-RU"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Пожалуйста, напишите свои имя и фамилию в чате</a:t>
            </a:r>
            <a:endPar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245368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2"/>
          <p:cNvSpPr txBox="1">
            <a:spLocks noGrp="1"/>
          </p:cNvSpPr>
          <p:nvPr>
            <p:ph type="title"/>
          </p:nvPr>
        </p:nvSpPr>
        <p:spPr>
          <a:xfrm>
            <a:off x="422453" y="144749"/>
            <a:ext cx="6220031" cy="8733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az-Cyrl-AZ" sz="3800" b="0" dirty="0">
                <a:latin typeface="Open Sans SemiBold" panose="020B0706030804020204" pitchFamily="34" charset="0"/>
                <a:ea typeface="Open Sans SemiBold" panose="020B0706030804020204" pitchFamily="34" charset="0"/>
                <a:cs typeface="Open Sans SemiBold" panose="020B0706030804020204" pitchFamily="34" charset="0"/>
              </a:rPr>
              <a:t>Цели и задачи тренинга</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174" name="Google Shape;174;p2"/>
          <p:cNvSpPr/>
          <p:nvPr/>
        </p:nvSpPr>
        <p:spPr>
          <a:xfrm>
            <a:off x="3990930" y="2357674"/>
            <a:ext cx="3043061" cy="2875769"/>
          </a:xfrm>
          <a:prstGeom prst="ellipse">
            <a:avLst/>
          </a:prstGeom>
          <a:solidFill>
            <a:srgbClr val="1191D0"/>
          </a:solidFill>
          <a:ln w="19050" cap="flat" cmpd="sng">
            <a:solidFill>
              <a:srgbClr val="1191D0"/>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rtl="0">
              <a:lnSpc>
                <a:spcPct val="90000"/>
              </a:lnSpc>
              <a:spcBef>
                <a:spcPts val="0"/>
              </a:spcBef>
              <a:spcAft>
                <a:spcPts val="0"/>
              </a:spcAft>
              <a:buClr>
                <a:schemeClr val="lt1"/>
              </a:buClr>
              <a:buSzPts val="1800"/>
              <a:buFont typeface="Arial"/>
              <a:buNone/>
            </a:pPr>
            <a:r>
              <a:rPr lang="ru-RU" sz="200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Как начать свою деятельность </a:t>
            </a:r>
            <a:endParaRPr lang="en-US" sz="200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rtl="0">
              <a:lnSpc>
                <a:spcPct val="90000"/>
              </a:lnSpc>
              <a:spcBef>
                <a:spcPts val="0"/>
              </a:spcBef>
              <a:spcAft>
                <a:spcPts val="0"/>
              </a:spcAft>
              <a:buClr>
                <a:schemeClr val="lt1"/>
              </a:buClr>
              <a:buSzPts val="1800"/>
              <a:buFont typeface="Arial"/>
              <a:buNone/>
            </a:pPr>
            <a:r>
              <a:rPr lang="ru-RU" sz="200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в проекте Spark и преуспеть в ней</a:t>
            </a:r>
            <a:endParaRPr sz="200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nvGrpSpPr>
          <p:cNvPr id="6" name="Group 5">
            <a:extLst>
              <a:ext uri="{FF2B5EF4-FFF2-40B4-BE49-F238E27FC236}">
                <a16:creationId xmlns:a16="http://schemas.microsoft.com/office/drawing/2014/main" id="{513A4F14-6020-4206-8E74-AA45D084616B}"/>
              </a:ext>
            </a:extLst>
          </p:cNvPr>
          <p:cNvGrpSpPr/>
          <p:nvPr/>
        </p:nvGrpSpPr>
        <p:grpSpPr>
          <a:xfrm>
            <a:off x="299376" y="4539814"/>
            <a:ext cx="3831958" cy="1516282"/>
            <a:chOff x="299376" y="4159568"/>
            <a:chExt cx="3831958" cy="1516282"/>
          </a:xfrm>
        </p:grpSpPr>
        <p:sp>
          <p:nvSpPr>
            <p:cNvPr id="176" name="Google Shape;176;p2"/>
            <p:cNvSpPr/>
            <p:nvPr/>
          </p:nvSpPr>
          <p:spPr>
            <a:xfrm rot="8889116">
              <a:off x="2332839" y="4159568"/>
              <a:ext cx="1798495" cy="600007"/>
            </a:xfrm>
            <a:prstGeom prst="leftArrow">
              <a:avLst>
                <a:gd name="adj1" fmla="val 60000"/>
                <a:gd name="adj2" fmla="val 50000"/>
              </a:avLst>
            </a:prstGeom>
            <a:solidFill>
              <a:srgbClr val="DC5867"/>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77" name="Google Shape;177;p2"/>
            <p:cNvSpPr/>
            <p:nvPr/>
          </p:nvSpPr>
          <p:spPr>
            <a:xfrm>
              <a:off x="299376" y="4217163"/>
              <a:ext cx="2874434" cy="1458687"/>
            </a:xfrm>
            <a:prstGeom prst="roundRect">
              <a:avLst>
                <a:gd name="adj" fmla="val 10000"/>
              </a:avLst>
            </a:prstGeom>
            <a:solidFill>
              <a:srgbClr val="DC5867"/>
            </a:solidFill>
            <a:ln w="19050" cap="flat" cmpd="sng">
              <a:solidFill>
                <a:srgbClr val="DC5867"/>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lnSpc>
                  <a:spcPct val="90000"/>
                </a:lnSpc>
                <a:spcBef>
                  <a:spcPts val="0"/>
                </a:spcBef>
                <a:spcAft>
                  <a:spcPts val="0"/>
                </a:spcAft>
                <a:buClr>
                  <a:schemeClr val="lt1"/>
                </a:buClr>
                <a:buSzPts val="1800"/>
                <a:buFont typeface="Arial"/>
                <a:buNone/>
              </a:pPr>
              <a:r>
                <a:rPr lang="az-Cyrl-AZ"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Цели и задачи </a:t>
              </a:r>
              <a:endParaRPr lang="en-US"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ctr" rtl="0">
                <a:lnSpc>
                  <a:spcPct val="90000"/>
                </a:lnSpc>
                <a:spcBef>
                  <a:spcPts val="0"/>
                </a:spcBef>
                <a:spcAft>
                  <a:spcPts val="0"/>
                </a:spcAft>
                <a:buClr>
                  <a:schemeClr val="lt1"/>
                </a:buClr>
                <a:buSzPts val="1800"/>
                <a:buFont typeface="Arial"/>
                <a:buNone/>
              </a:pPr>
              <a:r>
                <a:rPr lang="az-Cyrl-AZ"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проекта</a:t>
              </a:r>
              <a:r>
                <a:rPr lang="en-US"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 Spark </a:t>
              </a:r>
              <a:endParaRPr lang="en-US" sz="18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ctr" rtl="0">
                <a:lnSpc>
                  <a:spcPct val="90000"/>
                </a:lnSpc>
                <a:spcBef>
                  <a:spcPts val="0"/>
                </a:spcBef>
                <a:spcAft>
                  <a:spcPts val="0"/>
                </a:spcAft>
                <a:buClr>
                  <a:schemeClr val="lt1"/>
                </a:buClr>
                <a:buSzPts val="1800"/>
                <a:buFont typeface="Arial"/>
                <a:buNone/>
              </a:pPr>
              <a:r>
                <a:rPr lang="en-US"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&amp; </a:t>
              </a:r>
              <a:endParaRPr lang="en-US" sz="18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ctr" rtl="0">
                <a:lnSpc>
                  <a:spcPct val="90000"/>
                </a:lnSpc>
                <a:spcBef>
                  <a:spcPts val="0"/>
                </a:spcBef>
                <a:spcAft>
                  <a:spcPts val="0"/>
                </a:spcAft>
                <a:buClr>
                  <a:schemeClr val="lt1"/>
                </a:buClr>
                <a:buSzPts val="1800"/>
                <a:buFont typeface="Arial"/>
                <a:buNone/>
              </a:pPr>
              <a:r>
                <a:rPr lang="az-Cyrl-AZ" sz="1800" dirty="0">
                  <a:solidFill>
                    <a:schemeClr val="bg1"/>
                  </a:solidFill>
                  <a:effectLst/>
                  <a:latin typeface="Arial" panose="020B0604020202020204" pitchFamily="34" charset="0"/>
                  <a:ea typeface="Calibri" panose="020F0502020204030204" pitchFamily="34" charset="0"/>
                </a:rPr>
                <a:t>преимущества для участников</a:t>
              </a:r>
              <a:endParaRPr lang="en-US" sz="1800" b="0" i="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grpSp>
        <p:nvGrpSpPr>
          <p:cNvPr id="5" name="Group 4">
            <a:extLst>
              <a:ext uri="{FF2B5EF4-FFF2-40B4-BE49-F238E27FC236}">
                <a16:creationId xmlns:a16="http://schemas.microsoft.com/office/drawing/2014/main" id="{6A48BCF4-42EF-0B61-9D93-657275454680}"/>
              </a:ext>
            </a:extLst>
          </p:cNvPr>
          <p:cNvGrpSpPr/>
          <p:nvPr/>
        </p:nvGrpSpPr>
        <p:grpSpPr>
          <a:xfrm>
            <a:off x="493882" y="1543430"/>
            <a:ext cx="3392970" cy="1434322"/>
            <a:chOff x="878975" y="1203450"/>
            <a:chExt cx="3392970" cy="1434322"/>
          </a:xfrm>
        </p:grpSpPr>
        <p:sp>
          <p:nvSpPr>
            <p:cNvPr id="179" name="Google Shape;179;p2"/>
            <p:cNvSpPr/>
            <p:nvPr/>
          </p:nvSpPr>
          <p:spPr>
            <a:xfrm rot="-8859977">
              <a:off x="2479596" y="2037857"/>
              <a:ext cx="1792349" cy="599915"/>
            </a:xfrm>
            <a:prstGeom prst="leftArrow">
              <a:avLst>
                <a:gd name="adj1" fmla="val 60000"/>
                <a:gd name="adj2" fmla="val 50000"/>
              </a:avLst>
            </a:prstGeom>
            <a:solidFill>
              <a:srgbClr val="99CA3C"/>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80" name="Google Shape;180;p2"/>
            <p:cNvSpPr/>
            <p:nvPr/>
          </p:nvSpPr>
          <p:spPr>
            <a:xfrm>
              <a:off x="878975" y="1203450"/>
              <a:ext cx="2353111" cy="1424423"/>
            </a:xfrm>
            <a:prstGeom prst="roundRect">
              <a:avLst>
                <a:gd name="adj" fmla="val 10000"/>
              </a:avLst>
            </a:prstGeom>
            <a:solidFill>
              <a:srgbClr val="99CA3C"/>
            </a:solidFill>
            <a:ln w="19050" cap="flat" cmpd="sng">
              <a:solidFill>
                <a:srgbClr val="99CA3C"/>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ctr" rtl="0">
                <a:spcBef>
                  <a:spcPts val="0"/>
                </a:spcBef>
                <a:spcAft>
                  <a:spcPts val="0"/>
                </a:spcAft>
                <a:buClr>
                  <a:schemeClr val="lt1"/>
                </a:buClr>
                <a:buSzPts val="1800"/>
                <a:buFont typeface="Arial"/>
                <a:buNone/>
              </a:pPr>
              <a:r>
                <a:rPr lang="az-Cyrl-AZ"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Имеющиеся ресурсы</a:t>
              </a:r>
              <a:r>
                <a:rPr lang="en-US"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 </a:t>
              </a:r>
            </a:p>
            <a:p>
              <a:pPr marL="0" marR="0" lvl="0" indent="0" algn="ctr" rtl="0">
                <a:spcBef>
                  <a:spcPts val="0"/>
                </a:spcBef>
                <a:spcAft>
                  <a:spcPts val="0"/>
                </a:spcAft>
                <a:buClr>
                  <a:schemeClr val="lt1"/>
                </a:buClr>
                <a:buSzPts val="1800"/>
                <a:buFont typeface="Arial"/>
                <a:buNone/>
              </a:pPr>
              <a:r>
                <a:rPr lang="en-US"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&amp;</a:t>
              </a:r>
              <a:endParaRPr lang="en-US" sz="18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ctr" rtl="0">
                <a:spcBef>
                  <a:spcPts val="0"/>
                </a:spcBef>
                <a:spcAft>
                  <a:spcPts val="0"/>
                </a:spcAft>
                <a:buClr>
                  <a:schemeClr val="lt1"/>
                </a:buClr>
                <a:buSzPts val="1800"/>
                <a:buFont typeface="Arial"/>
                <a:buNone/>
              </a:pPr>
              <a:r>
                <a:rPr lang="az-Cyrl-AZ"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финансовая поддержка</a:t>
              </a:r>
              <a:endParaRPr lang="en-US"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grpSp>
        <p:nvGrpSpPr>
          <p:cNvPr id="4" name="Group 3">
            <a:extLst>
              <a:ext uri="{FF2B5EF4-FFF2-40B4-BE49-F238E27FC236}">
                <a16:creationId xmlns:a16="http://schemas.microsoft.com/office/drawing/2014/main" id="{ECAF9270-4316-69F2-2EF7-0A57ACF82D7F}"/>
              </a:ext>
            </a:extLst>
          </p:cNvPr>
          <p:cNvGrpSpPr/>
          <p:nvPr/>
        </p:nvGrpSpPr>
        <p:grpSpPr>
          <a:xfrm>
            <a:off x="6347369" y="1018049"/>
            <a:ext cx="3386235" cy="1393881"/>
            <a:chOff x="6541783" y="1102268"/>
            <a:chExt cx="3386235" cy="1393881"/>
          </a:xfrm>
        </p:grpSpPr>
        <p:sp>
          <p:nvSpPr>
            <p:cNvPr id="181" name="Google Shape;181;p2"/>
            <p:cNvSpPr/>
            <p:nvPr/>
          </p:nvSpPr>
          <p:spPr>
            <a:xfrm rot="-2178578">
              <a:off x="6541783" y="1896174"/>
              <a:ext cx="1589036" cy="599975"/>
            </a:xfrm>
            <a:prstGeom prst="leftArrow">
              <a:avLst>
                <a:gd name="adj1" fmla="val 60000"/>
                <a:gd name="adj2" fmla="val 50000"/>
              </a:avLst>
            </a:prstGeom>
            <a:solidFill>
              <a:srgbClr val="F89E49"/>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82" name="Google Shape;182;p2"/>
            <p:cNvSpPr/>
            <p:nvPr/>
          </p:nvSpPr>
          <p:spPr>
            <a:xfrm>
              <a:off x="7311233" y="1102268"/>
              <a:ext cx="2616785" cy="1223563"/>
            </a:xfrm>
            <a:prstGeom prst="roundRect">
              <a:avLst>
                <a:gd name="adj" fmla="val 10000"/>
              </a:avLst>
            </a:prstGeom>
            <a:solidFill>
              <a:srgbClr val="F89E49"/>
            </a:solidFill>
            <a:ln w="19050" cap="flat" cmpd="sng">
              <a:solidFill>
                <a:srgbClr val="F89E49"/>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az-Cyrl-AZ" sz="1800" b="0" i="0" u="none" strike="noStrike" cap="none"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sym typeface="Arial"/>
                </a:rPr>
                <a:t>Процесс участия в проекте</a:t>
              </a:r>
              <a:r>
                <a:rPr lang="en-US" sz="1800" b="0" i="0" u="none" strike="noStrike" cap="none"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sym typeface="Arial"/>
                </a:rPr>
                <a:t> Spark</a:t>
              </a:r>
              <a:endParaRPr sz="1800" b="0" i="0" u="none" strike="noStrike" cap="none" dirty="0">
                <a:solidFill>
                  <a:schemeClr val="bg1">
                    <a:lumMod val="95000"/>
                  </a:schemeClr>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grpSp>
        <p:nvGrpSpPr>
          <p:cNvPr id="3" name="Group 2">
            <a:extLst>
              <a:ext uri="{FF2B5EF4-FFF2-40B4-BE49-F238E27FC236}">
                <a16:creationId xmlns:a16="http://schemas.microsoft.com/office/drawing/2014/main" id="{D121AF42-B2FE-FCCE-A4DC-853A3BB5B9C6}"/>
              </a:ext>
            </a:extLst>
          </p:cNvPr>
          <p:cNvGrpSpPr/>
          <p:nvPr/>
        </p:nvGrpSpPr>
        <p:grpSpPr>
          <a:xfrm>
            <a:off x="7073675" y="4421422"/>
            <a:ext cx="3779437" cy="1634675"/>
            <a:chOff x="6554507" y="4534229"/>
            <a:chExt cx="3757889" cy="1618452"/>
          </a:xfrm>
          <a:solidFill>
            <a:srgbClr val="5AC4BE"/>
          </a:solidFill>
        </p:grpSpPr>
        <p:sp>
          <p:nvSpPr>
            <p:cNvPr id="184" name="Google Shape;184;p2"/>
            <p:cNvSpPr/>
            <p:nvPr/>
          </p:nvSpPr>
          <p:spPr>
            <a:xfrm rot="1826174">
              <a:off x="6554507" y="4534229"/>
              <a:ext cx="1922600" cy="599873"/>
            </a:xfrm>
            <a:prstGeom prst="leftArrow">
              <a:avLst>
                <a:gd name="adj1" fmla="val 60000"/>
                <a:gd name="adj2" fmla="val 50000"/>
              </a:avLst>
            </a:prstGeom>
            <a:grpFill/>
            <a:ln>
              <a:solidFill>
                <a:srgbClr val="5AC4BE"/>
              </a:solid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185" name="Google Shape;185;p2"/>
            <p:cNvSpPr/>
            <p:nvPr/>
          </p:nvSpPr>
          <p:spPr>
            <a:xfrm>
              <a:off x="7538916" y="4708470"/>
              <a:ext cx="2773480" cy="1444211"/>
            </a:xfrm>
            <a:prstGeom prst="roundRect">
              <a:avLst>
                <a:gd name="adj" fmla="val 10000"/>
              </a:avLst>
            </a:prstGeom>
            <a:grpFill/>
            <a:ln w="19050" cap="flat" cmpd="sng">
              <a:solidFill>
                <a:srgbClr val="5AC4BE"/>
              </a:solidFill>
              <a:prstDash val="solid"/>
              <a:miter lim="800000"/>
              <a:headEnd type="none" w="sm" len="sm"/>
              <a:tailEnd type="none" w="sm" len="sm"/>
            </a:ln>
          </p:spPr>
          <p:txBody>
            <a:bodyPr spcFirstLastPara="1" wrap="square" lIns="91425" tIns="91425" rIns="91425" bIns="91425" anchor="ctr" anchorCtr="0">
              <a:noAutofit/>
            </a:bodyPr>
            <a:lstStyle/>
            <a:p>
              <a:pPr>
                <a:buSzPts val="1400"/>
              </a:pPr>
              <a:r>
                <a:rPr lang="az-Cyrl-AZ" sz="1800" b="0" i="0" u="none" strike="noStrike" cap="none" dirty="0">
                  <a:solidFill>
                    <a:schemeClr val="lt1"/>
                  </a:solidFill>
                  <a:latin typeface="Open Sans" panose="020B0606030504020204" pitchFamily="34" charset="0"/>
                  <a:ea typeface="Open Sans" panose="020B0606030504020204" pitchFamily="34" charset="0"/>
                  <a:cs typeface="Open Sans" panose="020B0606030504020204" pitchFamily="34" charset="0"/>
                  <a:sym typeface="Arial"/>
                </a:rPr>
                <a:t>План действий</a:t>
              </a: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g1561dfbcf36_0_32"/>
          <p:cNvSpPr txBox="1">
            <a:spLocks noGrp="1"/>
          </p:cNvSpPr>
          <p:nvPr>
            <p:ph type="title"/>
          </p:nvPr>
        </p:nvSpPr>
        <p:spPr>
          <a:xfrm>
            <a:off x="520958" y="1156989"/>
            <a:ext cx="9817359" cy="3158879"/>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ts val="1800"/>
              <a:buNone/>
            </a:pPr>
            <a:r>
              <a:rPr lang="ru-RU" dirty="0">
                <a:solidFill>
                  <a:srgbClr val="DC5867"/>
                </a:solidFill>
                <a:latin typeface="Open Sans" panose="020B0606030504020204" pitchFamily="34" charset="0"/>
                <a:ea typeface="Open Sans" panose="020B0606030504020204" pitchFamily="34" charset="0"/>
                <a:cs typeface="Open Sans" panose="020B0606030504020204" pitchFamily="34" charset="0"/>
                <a:sym typeface="Arial"/>
              </a:rPr>
              <a:t>Цели и задачи проекта Spark </a:t>
            </a:r>
            <a:br>
              <a:rPr lang="ru-RU" dirty="0">
                <a:solidFill>
                  <a:srgbClr val="DC5867"/>
                </a:solidFill>
                <a:latin typeface="Open Sans" panose="020B0606030504020204" pitchFamily="34" charset="0"/>
                <a:ea typeface="Open Sans" panose="020B0606030504020204" pitchFamily="34" charset="0"/>
                <a:cs typeface="Open Sans" panose="020B0606030504020204" pitchFamily="34" charset="0"/>
                <a:sym typeface="Arial"/>
              </a:rPr>
            </a:br>
            <a:r>
              <a:rPr lang="ru-RU" dirty="0">
                <a:solidFill>
                  <a:srgbClr val="DC5867"/>
                </a:solidFill>
                <a:latin typeface="Open Sans" panose="020B0606030504020204" pitchFamily="34" charset="0"/>
                <a:ea typeface="Open Sans" panose="020B0606030504020204" pitchFamily="34" charset="0"/>
                <a:cs typeface="Open Sans" panose="020B0606030504020204" pitchFamily="34" charset="0"/>
                <a:sym typeface="Arial"/>
              </a:rPr>
              <a:t>&amp; </a:t>
            </a:r>
            <a:br>
              <a:rPr lang="ru-RU" dirty="0">
                <a:solidFill>
                  <a:srgbClr val="DC5867"/>
                </a:solidFill>
                <a:latin typeface="Open Sans" panose="020B0606030504020204" pitchFamily="34" charset="0"/>
                <a:ea typeface="Open Sans" panose="020B0606030504020204" pitchFamily="34" charset="0"/>
                <a:cs typeface="Open Sans" panose="020B0606030504020204" pitchFamily="34" charset="0"/>
                <a:sym typeface="Arial"/>
              </a:rPr>
            </a:br>
            <a:r>
              <a:rPr lang="ru-RU" dirty="0">
                <a:solidFill>
                  <a:srgbClr val="DC5867"/>
                </a:solidFill>
                <a:latin typeface="Open Sans" panose="020B0606030504020204" pitchFamily="34" charset="0"/>
                <a:ea typeface="Open Sans" panose="020B0606030504020204" pitchFamily="34" charset="0"/>
                <a:cs typeface="Open Sans" panose="020B0606030504020204" pitchFamily="34" charset="0"/>
                <a:sym typeface="Arial"/>
              </a:rPr>
              <a:t>преимущества для участников</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
          <p:cNvSpPr txBox="1"/>
          <p:nvPr/>
        </p:nvSpPr>
        <p:spPr>
          <a:xfrm>
            <a:off x="55694" y="-130651"/>
            <a:ext cx="13632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201" name="Google Shape;201;p3"/>
          <p:cNvPicPr preferRelativeResize="0"/>
          <p:nvPr/>
        </p:nvPicPr>
        <p:blipFill rotWithShape="1">
          <a:blip r:embed="rId3">
            <a:alphaModFix/>
          </a:blip>
          <a:srcRect/>
          <a:stretch/>
        </p:blipFill>
        <p:spPr>
          <a:xfrm>
            <a:off x="2604464" y="1186387"/>
            <a:ext cx="6983072" cy="4890452"/>
          </a:xfrm>
          <a:prstGeom prst="rect">
            <a:avLst/>
          </a:prstGeom>
          <a:noFill/>
          <a:ln>
            <a:noFill/>
          </a:ln>
        </p:spPr>
      </p:pic>
      <p:sp>
        <p:nvSpPr>
          <p:cNvPr id="202" name="Google Shape;202;p3"/>
          <p:cNvSpPr txBox="1"/>
          <p:nvPr/>
        </p:nvSpPr>
        <p:spPr>
          <a:xfrm>
            <a:off x="205628" y="144965"/>
            <a:ext cx="10329849" cy="615523"/>
          </a:xfrm>
          <a:prstGeom prst="rect">
            <a:avLst/>
          </a:prstGeom>
          <a:noFill/>
          <a:ln>
            <a:noFill/>
          </a:ln>
        </p:spPr>
        <p:txBody>
          <a:bodyPr spcFirstLastPara="1" wrap="square" lIns="91425" tIns="91425" rIns="91425" bIns="91425" anchor="t" anchorCtr="0">
            <a:spAutoFit/>
          </a:bodyPr>
          <a:lstStyle/>
          <a:p>
            <a:pPr lvl="0">
              <a:buClr>
                <a:schemeClr val="tx1"/>
              </a:buClr>
              <a:buSzPct val="80000"/>
            </a:pPr>
            <a:r>
              <a:rPr lang="ru-RU" sz="2800" b="1" i="0" u="none" strike="noStrike" cap="none"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Система оценки и повышения качества </a:t>
            </a:r>
            <a:endParaRPr lang="en-US" sz="2800" b="1" i="0" u="none" strike="noStrike" cap="none"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Arial"/>
            </a:endParaRPr>
          </a:p>
        </p:txBody>
      </p:sp>
      <p:sp>
        <p:nvSpPr>
          <p:cNvPr id="3" name="Google Shape;202;p3">
            <a:extLst>
              <a:ext uri="{FF2B5EF4-FFF2-40B4-BE49-F238E27FC236}">
                <a16:creationId xmlns:a16="http://schemas.microsoft.com/office/drawing/2014/main" id="{ACA6609B-B82C-A563-117D-A4DBBE1A0AEB}"/>
              </a:ext>
            </a:extLst>
          </p:cNvPr>
          <p:cNvSpPr txBox="1"/>
          <p:nvPr/>
        </p:nvSpPr>
        <p:spPr>
          <a:xfrm>
            <a:off x="205627" y="603048"/>
            <a:ext cx="9842833" cy="615523"/>
          </a:xfrm>
          <a:prstGeom prst="rect">
            <a:avLst/>
          </a:prstGeom>
          <a:noFill/>
          <a:ln>
            <a:noFill/>
          </a:ln>
        </p:spPr>
        <p:txBody>
          <a:bodyPr spcFirstLastPara="1" wrap="square" lIns="91425" tIns="91425" rIns="91425" bIns="91425" anchor="t" anchorCtr="0">
            <a:spAutoFit/>
          </a:bodyPr>
          <a:lstStyle/>
          <a:p>
            <a:pPr marR="0" lvl="0" algn="l" rtl="0">
              <a:lnSpc>
                <a:spcPct val="100000"/>
              </a:lnSpc>
              <a:spcBef>
                <a:spcPts val="0"/>
              </a:spcBef>
              <a:spcAft>
                <a:spcPts val="0"/>
              </a:spcAft>
              <a:buClr>
                <a:schemeClr val="tx1"/>
              </a:buClr>
              <a:buSzPct val="80000"/>
            </a:pPr>
            <a:r>
              <a:rPr lang="en-US" sz="2800" i="0" u="none" strike="noStrike" cap="none" dirty="0">
                <a:solidFill>
                  <a:srgbClr val="DC5867"/>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Q</a:t>
            </a:r>
            <a:r>
              <a:rPr lang="en-US" sz="2800" i="0" u="none" strike="noStrike" cap="none"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uality </a:t>
            </a:r>
            <a:r>
              <a:rPr lang="en-US" sz="2800" i="0" u="none" strike="noStrike" cap="none" dirty="0">
                <a:solidFill>
                  <a:srgbClr val="DC5867"/>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R</a:t>
            </a:r>
            <a:r>
              <a:rPr lang="en-US" sz="2800" i="0" u="none" strike="noStrike" cap="none"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ecognition and </a:t>
            </a:r>
            <a:r>
              <a:rPr lang="en-US" sz="2800" i="0" u="none" strike="noStrike" cap="none" dirty="0">
                <a:solidFill>
                  <a:srgbClr val="DC5867"/>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I</a:t>
            </a:r>
            <a:r>
              <a:rPr lang="en-US" sz="2800" i="0" u="none" strike="noStrike" cap="none"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mprovement </a:t>
            </a:r>
            <a:r>
              <a:rPr lang="en-US" sz="2800" i="0" u="none" strike="noStrike" cap="none" dirty="0">
                <a:solidFill>
                  <a:srgbClr val="DC5867"/>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S</a:t>
            </a:r>
            <a:r>
              <a:rPr lang="en-US" sz="2800" i="0" u="none" strike="noStrike" cap="none"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ystem, </a:t>
            </a:r>
            <a:r>
              <a:rPr lang="en-US" sz="2800" i="0" u="none" strike="noStrike" cap="none" dirty="0">
                <a:solidFill>
                  <a:srgbClr val="DC5867"/>
                </a:solidFill>
                <a:latin typeface="Open Sans SemiBold" panose="020B0706030804020204" pitchFamily="34" charset="0"/>
                <a:ea typeface="Open Sans SemiBold" panose="020B0706030804020204" pitchFamily="34" charset="0"/>
                <a:cs typeface="Open Sans SemiBold" panose="020B0706030804020204" pitchFamily="34" charset="0"/>
                <a:sym typeface="Arial"/>
              </a:rPr>
              <a:t>QRIS</a:t>
            </a:r>
            <a:endParaRPr sz="2800" i="0" u="none" strike="noStrike" cap="none" dirty="0">
              <a:solidFill>
                <a:srgbClr val="DC5867"/>
              </a:solidFill>
              <a:latin typeface="Open Sans SemiBold" panose="020B0706030804020204" pitchFamily="34" charset="0"/>
              <a:ea typeface="Open Sans SemiBold" panose="020B0706030804020204" pitchFamily="34" charset="0"/>
              <a:cs typeface="Open Sans SemiBold" panose="020B0706030804020204" pitchFamily="34" charset="0"/>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Shape 206"/>
        <p:cNvGrpSpPr/>
        <p:nvPr/>
      </p:nvGrpSpPr>
      <p:grpSpPr>
        <a:xfrm>
          <a:off x="0" y="0"/>
          <a:ext cx="0" cy="0"/>
          <a:chOff x="0" y="0"/>
          <a:chExt cx="0" cy="0"/>
        </a:xfrm>
      </p:grpSpPr>
      <p:sp>
        <p:nvSpPr>
          <p:cNvPr id="207" name="Google Shape;207;p9"/>
          <p:cNvSpPr txBox="1">
            <a:spLocks noGrp="1"/>
          </p:cNvSpPr>
          <p:nvPr>
            <p:ph type="title"/>
          </p:nvPr>
        </p:nvSpPr>
        <p:spPr>
          <a:xfrm>
            <a:off x="178630" y="585165"/>
            <a:ext cx="9884221" cy="1326806"/>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ru-RU" sz="36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a:rPr>
              <a:t>Координированная система партнерских организаций</a:t>
            </a:r>
            <a:r>
              <a:rPr lang="en-US" sz="36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a:rPr>
              <a:t>: </a:t>
            </a:r>
            <a:br>
              <a:rPr lang="en-US" sz="36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a:rPr>
            </a:br>
            <a:r>
              <a:rPr lang="az-Cyrl-AZ" sz="36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a:rPr>
              <a:t>ключевые участники </a:t>
            </a:r>
            <a:r>
              <a:rPr lang="ru-RU" sz="36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a:rPr>
              <a:t> </a:t>
            </a:r>
            <a:endParaRPr sz="36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a:endParaRPr>
          </a:p>
        </p:txBody>
      </p:sp>
      <p:sp>
        <p:nvSpPr>
          <p:cNvPr id="208" name="Google Shape;208;p9"/>
          <p:cNvSpPr txBox="1">
            <a:spLocks noGrp="1"/>
          </p:cNvSpPr>
          <p:nvPr>
            <p:ph type="body" idx="1"/>
          </p:nvPr>
        </p:nvSpPr>
        <p:spPr>
          <a:xfrm>
            <a:off x="178630" y="1911971"/>
            <a:ext cx="11617130" cy="4123069"/>
          </a:xfrm>
          <a:prstGeom prst="rect">
            <a:avLst/>
          </a:prstGeom>
          <a:noFill/>
          <a:ln>
            <a:noFill/>
          </a:ln>
        </p:spPr>
        <p:txBody>
          <a:bodyPr spcFirstLastPara="1" wrap="square" lIns="91425" tIns="45700" rIns="91425" bIns="45700" anchor="t" anchorCtr="0">
            <a:noAutofit/>
          </a:bodyPr>
          <a:lstStyle/>
          <a:p>
            <a:pPr marL="457200" lvl="0" indent="-381000" algn="l" rtl="0">
              <a:lnSpc>
                <a:spcPct val="150000"/>
              </a:lnSpc>
              <a:spcBef>
                <a:spcPts val="1200"/>
              </a:spcBef>
              <a:spcAft>
                <a:spcPts val="0"/>
              </a:spcAft>
              <a:buSzPct val="80000"/>
              <a:buFont typeface="Wingdings" panose="05000000000000000000" pitchFamily="2" charset="2"/>
              <a:buChar char="q"/>
            </a:pP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Департамент дошкольного образования и ухода за детьми</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 - Department of Early Learning and Care (DELC)</a:t>
            </a:r>
            <a:endParaRPr sz="200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457200" lvl="0" indent="-381000" algn="l" rtl="0">
              <a:lnSpc>
                <a:spcPct val="150000"/>
              </a:lnSpc>
              <a:spcBef>
                <a:spcPts val="0"/>
              </a:spcBef>
              <a:spcAft>
                <a:spcPts val="0"/>
              </a:spcAft>
              <a:buSzPct val="80000"/>
              <a:buFont typeface="Wingdings" panose="05000000000000000000" pitchFamily="2" charset="2"/>
              <a:buChar char="q"/>
            </a:pPr>
            <a:r>
              <a:rPr lang="az-Cyrl-AZ" sz="200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Институт педагогических исследований</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 - The Research Institute (TRI)</a:t>
            </a:r>
            <a:endParaRPr sz="200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457200" lvl="0" indent="-381000" algn="l" rtl="0">
              <a:lnSpc>
                <a:spcPct val="150000"/>
              </a:lnSpc>
              <a:spcBef>
                <a:spcPts val="0"/>
              </a:spcBef>
              <a:spcAft>
                <a:spcPts val="0"/>
              </a:spcAft>
              <a:buSzPct val="80000"/>
              <a:buFont typeface="Wingdings" panose="05000000000000000000" pitchFamily="2" charset="2"/>
              <a:buChar char="q"/>
            </a:pP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Центр профессионального развития штата Орегон</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 </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в сфере образования и ухода за детьми</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 – Oregon Center for Career Development (OCCD )</a:t>
            </a:r>
            <a:endParaRPr sz="200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endParaRPr>
          </a:p>
          <a:p>
            <a:pPr marL="457200" lvl="0" indent="-381000" algn="l" rtl="0">
              <a:lnSpc>
                <a:spcPct val="150000"/>
              </a:lnSpc>
              <a:spcBef>
                <a:spcPts val="0"/>
              </a:spcBef>
              <a:spcAft>
                <a:spcPts val="0"/>
              </a:spcAft>
              <a:buSzPct val="80000"/>
              <a:buFont typeface="Wingdings" panose="05000000000000000000" pitchFamily="2" charset="2"/>
              <a:buChar char="q"/>
            </a:pP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Агентства ресурсов и направлений по уходу за детьми</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  - </a:t>
            </a:r>
          </a:p>
          <a:p>
            <a:pPr marL="76200" lvl="0" indent="0" algn="l" rtl="0">
              <a:lnSpc>
                <a:spcPct val="150000"/>
              </a:lnSpc>
              <a:spcBef>
                <a:spcPts val="0"/>
              </a:spcBef>
              <a:spcAft>
                <a:spcPts val="0"/>
              </a:spcAft>
              <a:buSzPct val="60000"/>
            </a:pP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     Child Care Resource &amp; Referral (CCR&amp;Rs) </a:t>
            </a:r>
            <a:endParaRPr sz="2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571500" lvl="0" indent="-419100" algn="l" rtl="0">
              <a:lnSpc>
                <a:spcPct val="100000"/>
              </a:lnSpc>
              <a:spcBef>
                <a:spcPts val="1200"/>
              </a:spcBef>
              <a:spcAft>
                <a:spcPts val="0"/>
              </a:spcAft>
              <a:buClr>
                <a:schemeClr val="dk1"/>
              </a:buClr>
              <a:buSzPct val="60000"/>
              <a:buFont typeface="Wingdings" panose="05000000000000000000" pitchFamily="2" charset="2"/>
              <a:buChar char="q"/>
            </a:pPr>
            <a:endParaRPr sz="2000" dirty="0">
              <a:latin typeface="Open Sans" panose="020B0606030504020204" pitchFamily="34" charset="0"/>
              <a:ea typeface="Open Sans" panose="020B0606030504020204" pitchFamily="34" charset="0"/>
              <a:cs typeface="Open Sans" panose="020B0606030504020204" pitchFamily="34" charset="0"/>
              <a:sym typeface="Open Sans"/>
            </a:endParaRPr>
          </a:p>
        </p:txBody>
      </p:sp>
      <p:pic>
        <p:nvPicPr>
          <p:cNvPr id="209" name="Google Shape;209;p9" descr="Getting the Most Out of Your Consulting Partnerships | Spark Consulting"/>
          <p:cNvPicPr preferRelativeResize="0"/>
          <p:nvPr/>
        </p:nvPicPr>
        <p:blipFill rotWithShape="1">
          <a:blip r:embed="rId3">
            <a:alphaModFix amt="20000"/>
          </a:blip>
          <a:srcRect/>
          <a:stretch/>
        </p:blipFill>
        <p:spPr>
          <a:xfrm>
            <a:off x="3814058" y="2436805"/>
            <a:ext cx="3866902" cy="30734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p9"/>
          <p:cNvSpPr txBox="1">
            <a:spLocks noGrp="1"/>
          </p:cNvSpPr>
          <p:nvPr>
            <p:ph type="title"/>
          </p:nvPr>
        </p:nvSpPr>
        <p:spPr>
          <a:xfrm>
            <a:off x="396240" y="65882"/>
            <a:ext cx="12191999" cy="67409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ru-RU" sz="30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a:rPr>
              <a:t>Система партнерских организаций:</a:t>
            </a:r>
            <a:r>
              <a:rPr lang="en-US" sz="30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a:rPr>
              <a:t> </a:t>
            </a:r>
            <a:r>
              <a:rPr lang="ru-RU" sz="30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a:rPr>
              <a:t>ключевые участники </a:t>
            </a:r>
            <a:endParaRPr sz="30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sym typeface="Open Sans"/>
            </a:endParaRPr>
          </a:p>
        </p:txBody>
      </p:sp>
      <p:cxnSp>
        <p:nvCxnSpPr>
          <p:cNvPr id="18" name="Straight Arrow Connector 17">
            <a:extLst>
              <a:ext uri="{FF2B5EF4-FFF2-40B4-BE49-F238E27FC236}">
                <a16:creationId xmlns:a16="http://schemas.microsoft.com/office/drawing/2014/main" id="{96191076-BA41-ECBA-D80E-F180337C14FA}"/>
              </a:ext>
            </a:extLst>
          </p:cNvPr>
          <p:cNvCxnSpPr>
            <a:cxnSpLocks/>
          </p:cNvCxnSpPr>
          <p:nvPr/>
        </p:nvCxnSpPr>
        <p:spPr>
          <a:xfrm>
            <a:off x="5669141" y="2129783"/>
            <a:ext cx="0" cy="323886"/>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19" name="Straight Arrow Connector 18">
            <a:extLst>
              <a:ext uri="{FF2B5EF4-FFF2-40B4-BE49-F238E27FC236}">
                <a16:creationId xmlns:a16="http://schemas.microsoft.com/office/drawing/2014/main" id="{8274CB3F-DC68-806B-C354-CFA36227FD5E}"/>
              </a:ext>
            </a:extLst>
          </p:cNvPr>
          <p:cNvCxnSpPr>
            <a:cxnSpLocks/>
          </p:cNvCxnSpPr>
          <p:nvPr/>
        </p:nvCxnSpPr>
        <p:spPr>
          <a:xfrm flipH="1">
            <a:off x="1996170" y="3525520"/>
            <a:ext cx="1904265" cy="356952"/>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23" name="Straight Arrow Connector 22">
            <a:extLst>
              <a:ext uri="{FF2B5EF4-FFF2-40B4-BE49-F238E27FC236}">
                <a16:creationId xmlns:a16="http://schemas.microsoft.com/office/drawing/2014/main" id="{BFDE13D0-4281-7E96-28BF-64E956BD5D05}"/>
              </a:ext>
            </a:extLst>
          </p:cNvPr>
          <p:cNvCxnSpPr>
            <a:cxnSpLocks/>
          </p:cNvCxnSpPr>
          <p:nvPr/>
        </p:nvCxnSpPr>
        <p:spPr>
          <a:xfrm flipH="1">
            <a:off x="5040113" y="3737696"/>
            <a:ext cx="260079" cy="202666"/>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24" name="Straight Arrow Connector 23">
            <a:extLst>
              <a:ext uri="{FF2B5EF4-FFF2-40B4-BE49-F238E27FC236}">
                <a16:creationId xmlns:a16="http://schemas.microsoft.com/office/drawing/2014/main" id="{76347B62-DFC4-8CA2-50D2-17D999899CBF}"/>
              </a:ext>
            </a:extLst>
          </p:cNvPr>
          <p:cNvCxnSpPr>
            <a:cxnSpLocks/>
          </p:cNvCxnSpPr>
          <p:nvPr/>
        </p:nvCxnSpPr>
        <p:spPr>
          <a:xfrm>
            <a:off x="6337116" y="3749556"/>
            <a:ext cx="298031" cy="198357"/>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25" name="Straight Arrow Connector 24">
            <a:extLst>
              <a:ext uri="{FF2B5EF4-FFF2-40B4-BE49-F238E27FC236}">
                <a16:creationId xmlns:a16="http://schemas.microsoft.com/office/drawing/2014/main" id="{2D1D471E-76AA-CBDE-A866-DB589AA80FF3}"/>
              </a:ext>
            </a:extLst>
          </p:cNvPr>
          <p:cNvCxnSpPr>
            <a:cxnSpLocks/>
          </p:cNvCxnSpPr>
          <p:nvPr/>
        </p:nvCxnSpPr>
        <p:spPr>
          <a:xfrm>
            <a:off x="7480570" y="3452209"/>
            <a:ext cx="1885771" cy="488153"/>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9" name="Straight Arrow Connector 8">
            <a:extLst>
              <a:ext uri="{FF2B5EF4-FFF2-40B4-BE49-F238E27FC236}">
                <a16:creationId xmlns:a16="http://schemas.microsoft.com/office/drawing/2014/main" id="{E6960969-6342-EB7D-0865-9AADB5457ECE}"/>
              </a:ext>
            </a:extLst>
          </p:cNvPr>
          <p:cNvCxnSpPr>
            <a:cxnSpLocks/>
          </p:cNvCxnSpPr>
          <p:nvPr/>
        </p:nvCxnSpPr>
        <p:spPr>
          <a:xfrm flipV="1">
            <a:off x="7315393" y="1917832"/>
            <a:ext cx="802430" cy="663744"/>
          </a:xfrm>
          <a:prstGeom prst="straightConnector1">
            <a:avLst/>
          </a:prstGeom>
          <a:ln w="38100">
            <a:headEnd type="triangle"/>
            <a:tailEnd type="triangle"/>
          </a:ln>
        </p:spPr>
        <p:style>
          <a:lnRef idx="1">
            <a:schemeClr val="accent6"/>
          </a:lnRef>
          <a:fillRef idx="0">
            <a:schemeClr val="accent6"/>
          </a:fillRef>
          <a:effectRef idx="0">
            <a:schemeClr val="accent6"/>
          </a:effectRef>
          <a:fontRef idx="minor">
            <a:schemeClr val="tx1"/>
          </a:fontRef>
        </p:style>
      </p:cxnSp>
      <p:cxnSp>
        <p:nvCxnSpPr>
          <p:cNvPr id="14" name="Straight Arrow Connector 13">
            <a:extLst>
              <a:ext uri="{FF2B5EF4-FFF2-40B4-BE49-F238E27FC236}">
                <a16:creationId xmlns:a16="http://schemas.microsoft.com/office/drawing/2014/main" id="{EF754266-8A69-3E0D-4421-3ED7855D132A}"/>
              </a:ext>
            </a:extLst>
          </p:cNvPr>
          <p:cNvCxnSpPr>
            <a:cxnSpLocks/>
          </p:cNvCxnSpPr>
          <p:nvPr/>
        </p:nvCxnSpPr>
        <p:spPr>
          <a:xfrm>
            <a:off x="4591557" y="5417105"/>
            <a:ext cx="0" cy="313135"/>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sp>
        <p:nvSpPr>
          <p:cNvPr id="29" name="Rectangle: Rounded Corners 28">
            <a:extLst>
              <a:ext uri="{FF2B5EF4-FFF2-40B4-BE49-F238E27FC236}">
                <a16:creationId xmlns:a16="http://schemas.microsoft.com/office/drawing/2014/main" id="{F4EC4A98-2FF3-9DFC-AED5-44C733E62FB7}"/>
              </a:ext>
            </a:extLst>
          </p:cNvPr>
          <p:cNvSpPr/>
          <p:nvPr/>
        </p:nvSpPr>
        <p:spPr>
          <a:xfrm>
            <a:off x="4093127" y="848037"/>
            <a:ext cx="3143337" cy="1254891"/>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pic>
        <p:nvPicPr>
          <p:cNvPr id="30" name="Picture 29">
            <a:extLst>
              <a:ext uri="{FF2B5EF4-FFF2-40B4-BE49-F238E27FC236}">
                <a16:creationId xmlns:a16="http://schemas.microsoft.com/office/drawing/2014/main" id="{115D93E5-E73F-7234-0F2E-302D9E6DFCFC}"/>
              </a:ext>
            </a:extLst>
          </p:cNvPr>
          <p:cNvPicPr>
            <a:picLocks noChangeAspect="1"/>
          </p:cNvPicPr>
          <p:nvPr/>
        </p:nvPicPr>
        <p:blipFill>
          <a:blip r:embed="rId3"/>
          <a:stretch>
            <a:fillRect/>
          </a:stretch>
        </p:blipFill>
        <p:spPr>
          <a:xfrm>
            <a:off x="4361261" y="806856"/>
            <a:ext cx="2307342" cy="898702"/>
          </a:xfrm>
          <a:prstGeom prst="rect">
            <a:avLst/>
          </a:prstGeom>
        </p:spPr>
      </p:pic>
      <p:pic>
        <p:nvPicPr>
          <p:cNvPr id="31" name="Picture 30">
            <a:extLst>
              <a:ext uri="{FF2B5EF4-FFF2-40B4-BE49-F238E27FC236}">
                <a16:creationId xmlns:a16="http://schemas.microsoft.com/office/drawing/2014/main" id="{26F61986-B3E3-A49D-9CB1-B60EB557610E}"/>
              </a:ext>
            </a:extLst>
          </p:cNvPr>
          <p:cNvPicPr>
            <a:picLocks noChangeAspect="1"/>
          </p:cNvPicPr>
          <p:nvPr/>
        </p:nvPicPr>
        <p:blipFill>
          <a:blip r:embed="rId4"/>
          <a:stretch>
            <a:fillRect/>
          </a:stretch>
        </p:blipFill>
        <p:spPr>
          <a:xfrm>
            <a:off x="4361261" y="1588423"/>
            <a:ext cx="2999492" cy="597460"/>
          </a:xfrm>
          <a:prstGeom prst="rect">
            <a:avLst/>
          </a:prstGeom>
        </p:spPr>
      </p:pic>
      <p:sp>
        <p:nvSpPr>
          <p:cNvPr id="37" name="Rectangle: Rounded Corners 36">
            <a:extLst>
              <a:ext uri="{FF2B5EF4-FFF2-40B4-BE49-F238E27FC236}">
                <a16:creationId xmlns:a16="http://schemas.microsoft.com/office/drawing/2014/main" id="{A1DBDE01-369B-96FD-89A5-1A6E2AFB1D0F}"/>
              </a:ext>
            </a:extLst>
          </p:cNvPr>
          <p:cNvSpPr/>
          <p:nvPr/>
        </p:nvSpPr>
        <p:spPr>
          <a:xfrm>
            <a:off x="4121007" y="2495313"/>
            <a:ext cx="3138991" cy="1203028"/>
          </a:xfrm>
          <a:prstGeom prst="roundRect">
            <a:avLst/>
          </a:prstGeom>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38" name="Rectangle: Rounded Corners 37">
            <a:extLst>
              <a:ext uri="{FF2B5EF4-FFF2-40B4-BE49-F238E27FC236}">
                <a16:creationId xmlns:a16="http://schemas.microsoft.com/office/drawing/2014/main" id="{4D1A00C7-C3F9-749E-E7B6-D8E77D3656E7}"/>
              </a:ext>
            </a:extLst>
          </p:cNvPr>
          <p:cNvSpPr/>
          <p:nvPr/>
        </p:nvSpPr>
        <p:spPr>
          <a:xfrm>
            <a:off x="268978" y="3995762"/>
            <a:ext cx="2331582" cy="1338238"/>
          </a:xfrm>
          <a:prstGeom prst="roundRect">
            <a:avLst/>
          </a:prstGeom>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39" name="Rectangle: Rounded Corners 38">
            <a:extLst>
              <a:ext uri="{FF2B5EF4-FFF2-40B4-BE49-F238E27FC236}">
                <a16:creationId xmlns:a16="http://schemas.microsoft.com/office/drawing/2014/main" id="{EF554D2F-15DB-CEA1-3467-4379E5CF4E0D}"/>
              </a:ext>
            </a:extLst>
          </p:cNvPr>
          <p:cNvSpPr/>
          <p:nvPr/>
        </p:nvSpPr>
        <p:spPr>
          <a:xfrm>
            <a:off x="8321041" y="848970"/>
            <a:ext cx="3413760" cy="1253957"/>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dirty="0"/>
          </a:p>
        </p:txBody>
      </p:sp>
      <p:sp>
        <p:nvSpPr>
          <p:cNvPr id="40" name="Rectangle: Rounded Corners 39">
            <a:extLst>
              <a:ext uri="{FF2B5EF4-FFF2-40B4-BE49-F238E27FC236}">
                <a16:creationId xmlns:a16="http://schemas.microsoft.com/office/drawing/2014/main" id="{1BBFE729-F039-0D8C-FD44-A40E8FB8A2A6}"/>
              </a:ext>
            </a:extLst>
          </p:cNvPr>
          <p:cNvSpPr/>
          <p:nvPr/>
        </p:nvSpPr>
        <p:spPr>
          <a:xfrm>
            <a:off x="9444646" y="3940651"/>
            <a:ext cx="2377439" cy="1393348"/>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pic>
        <p:nvPicPr>
          <p:cNvPr id="42" name="Picture 41">
            <a:extLst>
              <a:ext uri="{FF2B5EF4-FFF2-40B4-BE49-F238E27FC236}">
                <a16:creationId xmlns:a16="http://schemas.microsoft.com/office/drawing/2014/main" id="{B4220955-BECC-D1B7-11D6-53926316DD2D}"/>
              </a:ext>
            </a:extLst>
          </p:cNvPr>
          <p:cNvPicPr>
            <a:picLocks noChangeAspect="1"/>
          </p:cNvPicPr>
          <p:nvPr/>
        </p:nvPicPr>
        <p:blipFill>
          <a:blip r:embed="rId5"/>
          <a:stretch>
            <a:fillRect/>
          </a:stretch>
        </p:blipFill>
        <p:spPr>
          <a:xfrm>
            <a:off x="4599096" y="2508106"/>
            <a:ext cx="2036051" cy="727799"/>
          </a:xfrm>
          <a:prstGeom prst="rect">
            <a:avLst/>
          </a:prstGeom>
        </p:spPr>
      </p:pic>
      <p:pic>
        <p:nvPicPr>
          <p:cNvPr id="43" name="Picture 42">
            <a:extLst>
              <a:ext uri="{FF2B5EF4-FFF2-40B4-BE49-F238E27FC236}">
                <a16:creationId xmlns:a16="http://schemas.microsoft.com/office/drawing/2014/main" id="{13B63988-47FE-5506-B471-468B227D3DD6}"/>
              </a:ext>
            </a:extLst>
          </p:cNvPr>
          <p:cNvPicPr>
            <a:picLocks noChangeAspect="1"/>
          </p:cNvPicPr>
          <p:nvPr/>
        </p:nvPicPr>
        <p:blipFill>
          <a:blip r:embed="rId6"/>
          <a:stretch>
            <a:fillRect/>
          </a:stretch>
        </p:blipFill>
        <p:spPr>
          <a:xfrm>
            <a:off x="8426482" y="931349"/>
            <a:ext cx="1712806" cy="561392"/>
          </a:xfrm>
          <a:prstGeom prst="rect">
            <a:avLst/>
          </a:prstGeom>
        </p:spPr>
      </p:pic>
      <p:sp>
        <p:nvSpPr>
          <p:cNvPr id="52" name="TextBox 51">
            <a:extLst>
              <a:ext uri="{FF2B5EF4-FFF2-40B4-BE49-F238E27FC236}">
                <a16:creationId xmlns:a16="http://schemas.microsoft.com/office/drawing/2014/main" id="{5ED2F40A-E629-CF89-9166-6590B2D9B2B0}"/>
              </a:ext>
            </a:extLst>
          </p:cNvPr>
          <p:cNvSpPr txBox="1"/>
          <p:nvPr/>
        </p:nvSpPr>
        <p:spPr>
          <a:xfrm>
            <a:off x="8426404" y="1505412"/>
            <a:ext cx="3425767" cy="430887"/>
          </a:xfrm>
          <a:prstGeom prst="rect">
            <a:avLst/>
          </a:prstGeom>
          <a:noFill/>
        </p:spPr>
        <p:txBody>
          <a:bodyPr wrap="square">
            <a:spAutoFit/>
          </a:bodyPr>
          <a:lstStyle/>
          <a:p>
            <a:pPr algn="ctr"/>
            <a:r>
              <a:rPr lang="ru-RU" sz="1100" dirty="0"/>
              <a:t>Центр профессионального развития в сфере образования и ухода за детьми</a:t>
            </a:r>
          </a:p>
        </p:txBody>
      </p:sp>
      <p:sp>
        <p:nvSpPr>
          <p:cNvPr id="54" name="TextBox 53">
            <a:extLst>
              <a:ext uri="{FF2B5EF4-FFF2-40B4-BE49-F238E27FC236}">
                <a16:creationId xmlns:a16="http://schemas.microsoft.com/office/drawing/2014/main" id="{6E50186A-82DE-5CB6-9F76-E02F8D4982E5}"/>
              </a:ext>
            </a:extLst>
          </p:cNvPr>
          <p:cNvSpPr txBox="1"/>
          <p:nvPr/>
        </p:nvSpPr>
        <p:spPr>
          <a:xfrm>
            <a:off x="10147506" y="905248"/>
            <a:ext cx="1516174" cy="600164"/>
          </a:xfrm>
          <a:prstGeom prst="rect">
            <a:avLst/>
          </a:prstGeom>
          <a:noFill/>
        </p:spPr>
        <p:txBody>
          <a:bodyPr wrap="square">
            <a:spAutoFit/>
          </a:bodyPr>
          <a:lstStyle/>
          <a:p>
            <a:r>
              <a:rPr lang="en-US" sz="1100" dirty="0"/>
              <a:t>Oregon Center for Career Development (OCCD ) </a:t>
            </a:r>
          </a:p>
        </p:txBody>
      </p:sp>
      <p:sp>
        <p:nvSpPr>
          <p:cNvPr id="56" name="TextBox 55">
            <a:extLst>
              <a:ext uri="{FF2B5EF4-FFF2-40B4-BE49-F238E27FC236}">
                <a16:creationId xmlns:a16="http://schemas.microsoft.com/office/drawing/2014/main" id="{CAE8C913-557C-6C54-B734-EDAE964BDCE1}"/>
              </a:ext>
            </a:extLst>
          </p:cNvPr>
          <p:cNvSpPr txBox="1"/>
          <p:nvPr/>
        </p:nvSpPr>
        <p:spPr>
          <a:xfrm>
            <a:off x="4625189" y="3131046"/>
            <a:ext cx="2266621" cy="523220"/>
          </a:xfrm>
          <a:prstGeom prst="rect">
            <a:avLst/>
          </a:prstGeom>
          <a:noFill/>
        </p:spPr>
        <p:txBody>
          <a:bodyPr wrap="square">
            <a:spAutoFit/>
          </a:bodyPr>
          <a:lstStyle/>
          <a:p>
            <a:r>
              <a:rPr lang="ru-RU" dirty="0"/>
              <a:t>Институт педагогических исследований</a:t>
            </a:r>
            <a:r>
              <a:rPr lang="en-US" dirty="0"/>
              <a:t> (TRI)</a:t>
            </a:r>
            <a:endParaRPr lang="ru-RU" dirty="0"/>
          </a:p>
        </p:txBody>
      </p:sp>
      <p:pic>
        <p:nvPicPr>
          <p:cNvPr id="58" name="Picture 57">
            <a:extLst>
              <a:ext uri="{FF2B5EF4-FFF2-40B4-BE49-F238E27FC236}">
                <a16:creationId xmlns:a16="http://schemas.microsoft.com/office/drawing/2014/main" id="{9DFF743B-1804-70BD-6EF1-3AF8B5DA9D1C}"/>
              </a:ext>
            </a:extLst>
          </p:cNvPr>
          <p:cNvPicPr>
            <a:picLocks noChangeAspect="1"/>
          </p:cNvPicPr>
          <p:nvPr/>
        </p:nvPicPr>
        <p:blipFill>
          <a:blip r:embed="rId7"/>
          <a:stretch>
            <a:fillRect/>
          </a:stretch>
        </p:blipFill>
        <p:spPr>
          <a:xfrm>
            <a:off x="9695453" y="4064952"/>
            <a:ext cx="1875824" cy="566077"/>
          </a:xfrm>
          <a:prstGeom prst="rect">
            <a:avLst/>
          </a:prstGeom>
        </p:spPr>
      </p:pic>
      <p:sp>
        <p:nvSpPr>
          <p:cNvPr id="59" name="Rectangle: Rounded Corners 58">
            <a:extLst>
              <a:ext uri="{FF2B5EF4-FFF2-40B4-BE49-F238E27FC236}">
                <a16:creationId xmlns:a16="http://schemas.microsoft.com/office/drawing/2014/main" id="{5C7A2E80-8EE7-7B58-018A-957A8BA54920}"/>
              </a:ext>
            </a:extLst>
          </p:cNvPr>
          <p:cNvSpPr/>
          <p:nvPr/>
        </p:nvSpPr>
        <p:spPr>
          <a:xfrm>
            <a:off x="3130362" y="3995762"/>
            <a:ext cx="2650677" cy="1338238"/>
          </a:xfrm>
          <a:prstGeom prst="round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60" name="Picture 59">
            <a:extLst>
              <a:ext uri="{FF2B5EF4-FFF2-40B4-BE49-F238E27FC236}">
                <a16:creationId xmlns:a16="http://schemas.microsoft.com/office/drawing/2014/main" id="{60FE52FB-D6EB-9FE3-925B-F93AAF433CAC}"/>
              </a:ext>
            </a:extLst>
          </p:cNvPr>
          <p:cNvPicPr>
            <a:picLocks noChangeAspect="1"/>
          </p:cNvPicPr>
          <p:nvPr/>
        </p:nvPicPr>
        <p:blipFill>
          <a:blip r:embed="rId8"/>
          <a:stretch>
            <a:fillRect/>
          </a:stretch>
        </p:blipFill>
        <p:spPr>
          <a:xfrm>
            <a:off x="3342042" y="4053652"/>
            <a:ext cx="2068017" cy="710881"/>
          </a:xfrm>
          <a:prstGeom prst="rect">
            <a:avLst/>
          </a:prstGeom>
        </p:spPr>
      </p:pic>
      <p:pic>
        <p:nvPicPr>
          <p:cNvPr id="61" name="Picture 60">
            <a:extLst>
              <a:ext uri="{FF2B5EF4-FFF2-40B4-BE49-F238E27FC236}">
                <a16:creationId xmlns:a16="http://schemas.microsoft.com/office/drawing/2014/main" id="{8518E09D-A3B0-EBF2-0880-3B8A5D8C2CE1}"/>
              </a:ext>
            </a:extLst>
          </p:cNvPr>
          <p:cNvPicPr>
            <a:picLocks noChangeAspect="1"/>
          </p:cNvPicPr>
          <p:nvPr/>
        </p:nvPicPr>
        <p:blipFill>
          <a:blip r:embed="rId9"/>
          <a:stretch>
            <a:fillRect/>
          </a:stretch>
        </p:blipFill>
        <p:spPr>
          <a:xfrm>
            <a:off x="795053" y="4002359"/>
            <a:ext cx="1106752" cy="650729"/>
          </a:xfrm>
          <a:prstGeom prst="rect">
            <a:avLst/>
          </a:prstGeom>
        </p:spPr>
      </p:pic>
      <p:sp>
        <p:nvSpPr>
          <p:cNvPr id="62" name="Rectangle: Rounded Corners 61">
            <a:extLst>
              <a:ext uri="{FF2B5EF4-FFF2-40B4-BE49-F238E27FC236}">
                <a16:creationId xmlns:a16="http://schemas.microsoft.com/office/drawing/2014/main" id="{202739A2-D32D-E856-4E66-4B4329957DE6}"/>
              </a:ext>
            </a:extLst>
          </p:cNvPr>
          <p:cNvSpPr/>
          <p:nvPr/>
        </p:nvSpPr>
        <p:spPr>
          <a:xfrm>
            <a:off x="6310841" y="3995882"/>
            <a:ext cx="2544623" cy="1338117"/>
          </a:xfrm>
          <a:prstGeom prst="roundRect">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63" name="Picture 62">
            <a:extLst>
              <a:ext uri="{FF2B5EF4-FFF2-40B4-BE49-F238E27FC236}">
                <a16:creationId xmlns:a16="http://schemas.microsoft.com/office/drawing/2014/main" id="{9860ADED-68E5-9BB9-7830-12C5A93B9309}"/>
              </a:ext>
            </a:extLst>
          </p:cNvPr>
          <p:cNvPicPr>
            <a:picLocks noChangeAspect="1"/>
          </p:cNvPicPr>
          <p:nvPr/>
        </p:nvPicPr>
        <p:blipFill>
          <a:blip r:embed="rId10"/>
          <a:stretch>
            <a:fillRect/>
          </a:stretch>
        </p:blipFill>
        <p:spPr>
          <a:xfrm>
            <a:off x="6635146" y="4043257"/>
            <a:ext cx="1791257" cy="857355"/>
          </a:xfrm>
          <a:prstGeom prst="rect">
            <a:avLst/>
          </a:prstGeom>
        </p:spPr>
      </p:pic>
      <p:sp>
        <p:nvSpPr>
          <p:cNvPr id="1038" name="Rectangle: Rounded Corners 1037">
            <a:extLst>
              <a:ext uri="{FF2B5EF4-FFF2-40B4-BE49-F238E27FC236}">
                <a16:creationId xmlns:a16="http://schemas.microsoft.com/office/drawing/2014/main" id="{AD1195C6-98D7-806D-682E-10D5316EE472}"/>
              </a:ext>
            </a:extLst>
          </p:cNvPr>
          <p:cNvSpPr/>
          <p:nvPr/>
        </p:nvSpPr>
        <p:spPr>
          <a:xfrm>
            <a:off x="3079176" y="5775306"/>
            <a:ext cx="2646330" cy="862409"/>
          </a:xfrm>
          <a:prstGeom prst="roundRect">
            <a:avLst/>
          </a:prstGeom>
        </p:spPr>
        <p:style>
          <a:lnRef idx="2">
            <a:schemeClr val="accent3"/>
          </a:lnRef>
          <a:fillRef idx="1">
            <a:schemeClr val="lt1"/>
          </a:fillRef>
          <a:effectRef idx="0">
            <a:schemeClr val="accent3"/>
          </a:effectRef>
          <a:fontRef idx="minor">
            <a:schemeClr val="dk1"/>
          </a:fontRef>
        </p:style>
        <p:txBody>
          <a:bodyPr rtlCol="0" anchor="ctr"/>
          <a:lstStyle/>
          <a:p>
            <a:pPr algn="ctr"/>
            <a:endParaRPr lang="en-US"/>
          </a:p>
        </p:txBody>
      </p:sp>
      <p:sp>
        <p:nvSpPr>
          <p:cNvPr id="1040" name="TextBox 1039">
            <a:extLst>
              <a:ext uri="{FF2B5EF4-FFF2-40B4-BE49-F238E27FC236}">
                <a16:creationId xmlns:a16="http://schemas.microsoft.com/office/drawing/2014/main" id="{42B6F3D8-937E-7BFE-45DE-E718A1F2D89B}"/>
              </a:ext>
            </a:extLst>
          </p:cNvPr>
          <p:cNvSpPr txBox="1"/>
          <p:nvPr/>
        </p:nvSpPr>
        <p:spPr>
          <a:xfrm>
            <a:off x="3155821" y="5864608"/>
            <a:ext cx="2508974" cy="230832"/>
          </a:xfrm>
          <a:prstGeom prst="rect">
            <a:avLst/>
          </a:prstGeom>
          <a:ln/>
        </p:spPr>
        <p:style>
          <a:lnRef idx="2">
            <a:schemeClr val="accent3"/>
          </a:lnRef>
          <a:fillRef idx="1">
            <a:schemeClr val="lt1"/>
          </a:fillRef>
          <a:effectRef idx="0">
            <a:schemeClr val="accent3"/>
          </a:effectRef>
          <a:fontRef idx="minor">
            <a:schemeClr val="dk1"/>
          </a:fontRef>
        </p:style>
        <p:txBody>
          <a:bodyPr wrap="square" rtlCol="0">
            <a:spAutoFit/>
          </a:bodyPr>
          <a:lstStyle/>
          <a:p>
            <a:r>
              <a:rPr lang="en-US" sz="900" dirty="0">
                <a:latin typeface="Open Sans" panose="020B0606030504020204" pitchFamily="34" charset="0"/>
                <a:ea typeface="Open Sans" panose="020B0606030504020204" pitchFamily="34" charset="0"/>
                <a:cs typeface="Open Sans" panose="020B0606030504020204" pitchFamily="34" charset="0"/>
              </a:rPr>
              <a:t>Child Care Resources &amp; Referral (CCR&amp;Rs)</a:t>
            </a:r>
          </a:p>
        </p:txBody>
      </p:sp>
      <p:sp>
        <p:nvSpPr>
          <p:cNvPr id="1043" name="TextBox 1042">
            <a:extLst>
              <a:ext uri="{FF2B5EF4-FFF2-40B4-BE49-F238E27FC236}">
                <a16:creationId xmlns:a16="http://schemas.microsoft.com/office/drawing/2014/main" id="{6758D62E-BF1E-E11B-31FE-362A3A23B482}"/>
              </a:ext>
            </a:extLst>
          </p:cNvPr>
          <p:cNvSpPr txBox="1"/>
          <p:nvPr/>
        </p:nvSpPr>
        <p:spPr>
          <a:xfrm>
            <a:off x="3155822" y="6154460"/>
            <a:ext cx="2508974" cy="430887"/>
          </a:xfrm>
          <a:prstGeom prst="rect">
            <a:avLst/>
          </a:prstGeom>
          <a:noFill/>
        </p:spPr>
        <p:txBody>
          <a:bodyPr wrap="square">
            <a:spAutoFit/>
          </a:bodyPr>
          <a:lstStyle/>
          <a:p>
            <a:pPr algn="ctr"/>
            <a:r>
              <a:rPr lang="ru-RU" sz="1100" dirty="0">
                <a:solidFill>
                  <a:schemeClr val="tx1">
                    <a:lumMod val="50000"/>
                  </a:schemeClr>
                </a:solidFill>
                <a:latin typeface="Open Sans" panose="020B0606030504020204" pitchFamily="34" charset="0"/>
                <a:ea typeface="Open Sans" panose="020B0606030504020204" pitchFamily="34" charset="0"/>
                <a:cs typeface="Open Sans" panose="020B0606030504020204" pitchFamily="34" charset="0"/>
                <a:sym typeface="Open Sans"/>
              </a:rPr>
              <a:t>Агентства ресурсов и направлений по уходу за детьми</a:t>
            </a:r>
            <a:endParaRPr lang="en-US" sz="1100" dirty="0">
              <a:solidFill>
                <a:schemeClr val="tx1">
                  <a:lumMod val="50000"/>
                </a:schemeClr>
              </a:solidFill>
            </a:endParaRPr>
          </a:p>
        </p:txBody>
      </p:sp>
      <p:sp>
        <p:nvSpPr>
          <p:cNvPr id="1045" name="TextBox 1044">
            <a:extLst>
              <a:ext uri="{FF2B5EF4-FFF2-40B4-BE49-F238E27FC236}">
                <a16:creationId xmlns:a16="http://schemas.microsoft.com/office/drawing/2014/main" id="{F43983C6-8279-58A6-8B51-E2DE7A72C84A}"/>
              </a:ext>
            </a:extLst>
          </p:cNvPr>
          <p:cNvSpPr txBox="1"/>
          <p:nvPr/>
        </p:nvSpPr>
        <p:spPr>
          <a:xfrm>
            <a:off x="352981" y="4609267"/>
            <a:ext cx="2247579" cy="369332"/>
          </a:xfrm>
          <a:prstGeom prst="rect">
            <a:avLst/>
          </a:prstGeom>
          <a:noFill/>
        </p:spPr>
        <p:txBody>
          <a:bodyPr wrap="square">
            <a:spAutoFit/>
          </a:bodyPr>
          <a:lstStyle/>
          <a:p>
            <a:pPr algn="ctr"/>
            <a:r>
              <a:rPr lang="en-US" sz="900" dirty="0">
                <a:solidFill>
                  <a:schemeClr val="tx1"/>
                </a:solidFill>
                <a:latin typeface="Open Sans" panose="020B0606030504020204" pitchFamily="34" charset="0"/>
                <a:ea typeface="Open Sans" panose="020B0606030504020204" pitchFamily="34" charset="0"/>
                <a:cs typeface="Open Sans" panose="020B0606030504020204" pitchFamily="34" charset="0"/>
                <a:sym typeface="Open Sans"/>
              </a:rPr>
              <a:t>Oregon’s QRIS (Quality Recognition and Improvement System)</a:t>
            </a:r>
            <a:endParaRPr lang="en-US" sz="900" dirty="0"/>
          </a:p>
        </p:txBody>
      </p:sp>
      <p:sp>
        <p:nvSpPr>
          <p:cNvPr id="1047" name="TextBox 1046">
            <a:extLst>
              <a:ext uri="{FF2B5EF4-FFF2-40B4-BE49-F238E27FC236}">
                <a16:creationId xmlns:a16="http://schemas.microsoft.com/office/drawing/2014/main" id="{2AD3F71B-CD67-86BF-C3CF-B611D97C6351}"/>
              </a:ext>
            </a:extLst>
          </p:cNvPr>
          <p:cNvSpPr txBox="1"/>
          <p:nvPr/>
        </p:nvSpPr>
        <p:spPr>
          <a:xfrm>
            <a:off x="6530141" y="4830460"/>
            <a:ext cx="2305004" cy="430887"/>
          </a:xfrm>
          <a:prstGeom prst="rect">
            <a:avLst/>
          </a:prstGeom>
          <a:noFill/>
        </p:spPr>
        <p:txBody>
          <a:bodyPr wrap="square">
            <a:spAutoFit/>
          </a:bodyPr>
          <a:lstStyle/>
          <a:p>
            <a:pPr algn="ctr"/>
            <a:r>
              <a:rPr lang="ru-RU" sz="1100" dirty="0"/>
              <a:t>Организация подменных сотрудников штата Орегон</a:t>
            </a:r>
            <a:endParaRPr lang="en-US" sz="1100" dirty="0"/>
          </a:p>
        </p:txBody>
      </p:sp>
      <p:sp>
        <p:nvSpPr>
          <p:cNvPr id="1050" name="TextBox 1049">
            <a:extLst>
              <a:ext uri="{FF2B5EF4-FFF2-40B4-BE49-F238E27FC236}">
                <a16:creationId xmlns:a16="http://schemas.microsoft.com/office/drawing/2014/main" id="{A0D96E7E-01BF-72C6-0976-84060320457F}"/>
              </a:ext>
            </a:extLst>
          </p:cNvPr>
          <p:cNvSpPr txBox="1"/>
          <p:nvPr/>
        </p:nvSpPr>
        <p:spPr>
          <a:xfrm>
            <a:off x="9579003" y="4678517"/>
            <a:ext cx="2108723" cy="600164"/>
          </a:xfrm>
          <a:prstGeom prst="rect">
            <a:avLst/>
          </a:prstGeom>
          <a:noFill/>
        </p:spPr>
        <p:txBody>
          <a:bodyPr wrap="square">
            <a:spAutoFit/>
          </a:bodyPr>
          <a:lstStyle/>
          <a:p>
            <a:pPr algn="ctr"/>
            <a:r>
              <a:rPr lang="ru-RU" sz="1100" dirty="0"/>
              <a:t>Справочная система </a:t>
            </a:r>
            <a:r>
              <a:rPr lang="en-US" sz="1100" dirty="0"/>
              <a:t>                      </a:t>
            </a:r>
            <a:r>
              <a:rPr lang="ru-RU" sz="1100" dirty="0"/>
              <a:t>поиска детских учреждений</a:t>
            </a:r>
            <a:r>
              <a:rPr lang="en-US" sz="1100" dirty="0"/>
              <a:t>                         </a:t>
            </a:r>
            <a:r>
              <a:rPr lang="ru-RU" sz="1100" dirty="0"/>
              <a:t> в штате Орегон</a:t>
            </a:r>
            <a:endParaRPr lang="en-US" sz="1100" dirty="0"/>
          </a:p>
        </p:txBody>
      </p:sp>
      <p:sp>
        <p:nvSpPr>
          <p:cNvPr id="1052" name="TextBox 1051">
            <a:extLst>
              <a:ext uri="{FF2B5EF4-FFF2-40B4-BE49-F238E27FC236}">
                <a16:creationId xmlns:a16="http://schemas.microsoft.com/office/drawing/2014/main" id="{1492D754-3FBE-EB90-70BD-5A561F70E243}"/>
              </a:ext>
            </a:extLst>
          </p:cNvPr>
          <p:cNvSpPr txBox="1"/>
          <p:nvPr/>
        </p:nvSpPr>
        <p:spPr>
          <a:xfrm>
            <a:off x="79871" y="4909710"/>
            <a:ext cx="2755900" cy="430887"/>
          </a:xfrm>
          <a:prstGeom prst="rect">
            <a:avLst/>
          </a:prstGeom>
          <a:noFill/>
        </p:spPr>
        <p:txBody>
          <a:bodyPr wrap="square">
            <a:spAutoFit/>
          </a:bodyPr>
          <a:lstStyle/>
          <a:p>
            <a:pPr algn="ctr"/>
            <a:r>
              <a:rPr lang="ru-RU" sz="1100" dirty="0"/>
              <a:t>Система оценки и повышения качества детских учреждений</a:t>
            </a:r>
            <a:endParaRPr lang="en-US" sz="1100" dirty="0"/>
          </a:p>
        </p:txBody>
      </p:sp>
      <p:sp>
        <p:nvSpPr>
          <p:cNvPr id="1054" name="TextBox 1053">
            <a:extLst>
              <a:ext uri="{FF2B5EF4-FFF2-40B4-BE49-F238E27FC236}">
                <a16:creationId xmlns:a16="http://schemas.microsoft.com/office/drawing/2014/main" id="{AD847044-D6C4-E735-9399-F4C86FDEF2AA}"/>
              </a:ext>
            </a:extLst>
          </p:cNvPr>
          <p:cNvSpPr txBox="1"/>
          <p:nvPr/>
        </p:nvSpPr>
        <p:spPr>
          <a:xfrm>
            <a:off x="3142523" y="4870863"/>
            <a:ext cx="2474598" cy="430887"/>
          </a:xfrm>
          <a:prstGeom prst="rect">
            <a:avLst/>
          </a:prstGeom>
          <a:noFill/>
        </p:spPr>
        <p:txBody>
          <a:bodyPr wrap="square">
            <a:spAutoFit/>
          </a:bodyPr>
          <a:lstStyle/>
          <a:p>
            <a:pPr algn="ctr"/>
            <a:r>
              <a:rPr lang="ru-RU" sz="1100" dirty="0"/>
              <a:t>Центр координации работы агентства</a:t>
            </a:r>
            <a:r>
              <a:rPr lang="en-US" sz="1100" dirty="0"/>
              <a:t> CCR&amp;R</a:t>
            </a:r>
          </a:p>
        </p:txBody>
      </p:sp>
    </p:spTree>
    <p:extLst>
      <p:ext uri="{BB962C8B-B14F-4D97-AF65-F5344CB8AC3E}">
        <p14:creationId xmlns:p14="http://schemas.microsoft.com/office/powerpoint/2010/main" val="3519914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7DD4941E-2664-71EA-3815-ADC7FF67D1DB}"/>
              </a:ext>
            </a:extLst>
          </p:cNvPr>
          <p:cNvGraphicFramePr/>
          <p:nvPr>
            <p:extLst>
              <p:ext uri="{D42A27DB-BD31-4B8C-83A1-F6EECF244321}">
                <p14:modId xmlns:p14="http://schemas.microsoft.com/office/powerpoint/2010/main" val="1143753854"/>
              </p:ext>
            </p:extLst>
          </p:nvPr>
        </p:nvGraphicFramePr>
        <p:xfrm>
          <a:off x="680784" y="1439450"/>
          <a:ext cx="10604812" cy="44017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descr="A logo with colorful squares&#10;&#10;Description automatically generated with medium confidence">
            <a:extLst>
              <a:ext uri="{FF2B5EF4-FFF2-40B4-BE49-F238E27FC236}">
                <a16:creationId xmlns:a16="http://schemas.microsoft.com/office/drawing/2014/main" id="{82B5ABD2-4728-A777-14BE-9A3280FC4EDC}"/>
              </a:ext>
            </a:extLst>
          </p:cNvPr>
          <p:cNvPicPr>
            <a:picLocks noChangeAspect="1"/>
          </p:cNvPicPr>
          <p:nvPr/>
        </p:nvPicPr>
        <p:blipFill>
          <a:blip r:embed="rId8"/>
          <a:stretch>
            <a:fillRect/>
          </a:stretch>
        </p:blipFill>
        <p:spPr>
          <a:xfrm>
            <a:off x="4170416" y="3648961"/>
            <a:ext cx="4013728" cy="2367981"/>
          </a:xfrm>
          <a:prstGeom prst="rect">
            <a:avLst/>
          </a:prstGeom>
        </p:spPr>
      </p:pic>
      <p:sp>
        <p:nvSpPr>
          <p:cNvPr id="3" name="TextBox 2">
            <a:extLst>
              <a:ext uri="{FF2B5EF4-FFF2-40B4-BE49-F238E27FC236}">
                <a16:creationId xmlns:a16="http://schemas.microsoft.com/office/drawing/2014/main" id="{88401AA3-8EC6-5714-6B30-513F2BCA9A04}"/>
              </a:ext>
            </a:extLst>
          </p:cNvPr>
          <p:cNvSpPr txBox="1"/>
          <p:nvPr/>
        </p:nvSpPr>
        <p:spPr>
          <a:xfrm>
            <a:off x="81961" y="3894244"/>
            <a:ext cx="1197645" cy="430887"/>
          </a:xfrm>
          <a:prstGeom prst="rect">
            <a:avLst/>
          </a:prstGeom>
          <a:noFill/>
        </p:spPr>
        <p:txBody>
          <a:bodyPr wrap="square">
            <a:spAutoFit/>
          </a:bodyPr>
          <a:lstStyle/>
          <a:p>
            <a:r>
              <a:rPr lang="az-Cyrl-AZ" sz="1050" dirty="0">
                <a:solidFill>
                  <a:schemeClr val="tx2">
                    <a:lumMod val="10000"/>
                  </a:schemeClr>
                </a:solidFill>
                <a:latin typeface="Open Sans" panose="020B0606030504020204" pitchFamily="34" charset="0"/>
                <a:ea typeface="Open Sans" panose="020B0606030504020204" pitchFamily="34" charset="0"/>
                <a:cs typeface="Open Sans" panose="020B0606030504020204" pitchFamily="34" charset="0"/>
              </a:rPr>
              <a:t>Справочная Служба</a:t>
            </a:r>
            <a:r>
              <a:rPr lang="en-US" sz="1050" dirty="0">
                <a:solidFill>
                  <a:schemeClr val="tx2">
                    <a:lumMod val="10000"/>
                  </a:schemeClr>
                </a:solidFill>
                <a:latin typeface="Open Sans" panose="020B0606030504020204" pitchFamily="34" charset="0"/>
                <a:ea typeface="Open Sans" panose="020B0606030504020204" pitchFamily="34" charset="0"/>
                <a:cs typeface="Open Sans" panose="020B0606030504020204" pitchFamily="34" charset="0"/>
              </a:rPr>
              <a:t> 211</a:t>
            </a:r>
            <a:r>
              <a:rPr lang="az-Cyrl-AZ" sz="1050" dirty="0">
                <a:solidFill>
                  <a:schemeClr val="tx2">
                    <a:lumMod val="10000"/>
                  </a:schemeClr>
                </a:solidFill>
                <a:latin typeface="Open Sans" panose="020B0606030504020204" pitchFamily="34" charset="0"/>
                <a:ea typeface="Open Sans" panose="020B0606030504020204" pitchFamily="34" charset="0"/>
                <a:cs typeface="Open Sans" panose="020B0606030504020204" pitchFamily="34" charset="0"/>
              </a:rPr>
              <a:t> </a:t>
            </a:r>
            <a:endParaRPr lang="en-US" sz="1050" dirty="0">
              <a:solidFill>
                <a:schemeClr val="tx2">
                  <a:lumMod val="1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CF14289F-724C-8DB7-0D5A-DD456A748A53}"/>
              </a:ext>
            </a:extLst>
          </p:cNvPr>
          <p:cNvSpPr txBox="1"/>
          <p:nvPr/>
        </p:nvSpPr>
        <p:spPr>
          <a:xfrm>
            <a:off x="3637016" y="1141065"/>
            <a:ext cx="1066800" cy="738664"/>
          </a:xfrm>
          <a:prstGeom prst="rect">
            <a:avLst/>
          </a:prstGeom>
          <a:noFill/>
        </p:spPr>
        <p:txBody>
          <a:bodyPr wrap="square">
            <a:spAutoFit/>
          </a:bodyPr>
          <a:lstStyle/>
          <a:p>
            <a:r>
              <a:rPr lang="ru-RU" sz="1050" dirty="0">
                <a:solidFill>
                  <a:schemeClr val="tx1">
                    <a:lumMod val="50000"/>
                  </a:schemeClr>
                </a:solidFill>
                <a:latin typeface="Open Sans" panose="020B0606030504020204" pitchFamily="34" charset="0"/>
                <a:ea typeface="Open Sans" panose="020B0606030504020204" pitchFamily="34" charset="0"/>
                <a:cs typeface="Open Sans" panose="020B0606030504020204" pitchFamily="34" charset="0"/>
              </a:rPr>
              <a:t>Специалисты дошкольного образования </a:t>
            </a:r>
            <a:endParaRPr lang="en-US" sz="1050" dirty="0">
              <a:solidFill>
                <a:schemeClr val="tx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TextBox 7">
            <a:extLst>
              <a:ext uri="{FF2B5EF4-FFF2-40B4-BE49-F238E27FC236}">
                <a16:creationId xmlns:a16="http://schemas.microsoft.com/office/drawing/2014/main" id="{C28908EC-B853-21B2-E9B4-BC0C69377735}"/>
              </a:ext>
            </a:extLst>
          </p:cNvPr>
          <p:cNvSpPr txBox="1"/>
          <p:nvPr/>
        </p:nvSpPr>
        <p:spPr>
          <a:xfrm>
            <a:off x="680783" y="2494396"/>
            <a:ext cx="1509450" cy="900246"/>
          </a:xfrm>
          <a:prstGeom prst="rect">
            <a:avLst/>
          </a:prstGeom>
          <a:noFill/>
        </p:spPr>
        <p:txBody>
          <a:bodyPr wrap="square">
            <a:spAutoFit/>
          </a:bodyPr>
          <a:lstStyle/>
          <a:p>
            <a:r>
              <a:rPr lang="ru-RU" sz="1050" dirty="0">
                <a:latin typeface="Open Sans" panose="020B0606030504020204" pitchFamily="34" charset="0"/>
                <a:ea typeface="Open Sans" panose="020B0606030504020204" pitchFamily="34" charset="0"/>
                <a:cs typeface="Open Sans" panose="020B0606030504020204" pitchFamily="34" charset="0"/>
              </a:rPr>
              <a:t>Организации по работе с младенцами и детьми ясельного возраста</a:t>
            </a:r>
            <a:endParaRPr lang="en-US"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10" name="TextBox 9">
            <a:extLst>
              <a:ext uri="{FF2B5EF4-FFF2-40B4-BE49-F238E27FC236}">
                <a16:creationId xmlns:a16="http://schemas.microsoft.com/office/drawing/2014/main" id="{453773B8-C392-9B1E-195C-1FD5FCEA170A}"/>
              </a:ext>
            </a:extLst>
          </p:cNvPr>
          <p:cNvSpPr txBox="1"/>
          <p:nvPr/>
        </p:nvSpPr>
        <p:spPr>
          <a:xfrm>
            <a:off x="2190233" y="1826773"/>
            <a:ext cx="1143264" cy="577081"/>
          </a:xfrm>
          <a:prstGeom prst="rect">
            <a:avLst/>
          </a:prstGeom>
          <a:noFill/>
        </p:spPr>
        <p:txBody>
          <a:bodyPr wrap="square">
            <a:spAutoFit/>
          </a:bodyPr>
          <a:lstStyle/>
          <a:p>
            <a:r>
              <a:rPr lang="ru-RU" sz="1050" dirty="0">
                <a:latin typeface="Open Sans" panose="020B0606030504020204" pitchFamily="34" charset="0"/>
                <a:ea typeface="Open Sans" panose="020B0606030504020204" pitchFamily="34" charset="0"/>
                <a:cs typeface="Open Sans" panose="020B0606030504020204" pitchFamily="34" charset="0"/>
              </a:rPr>
              <a:t>Агентства по работе с родителями</a:t>
            </a:r>
            <a:endParaRPr lang="en-US"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12" name="TextBox 11">
            <a:extLst>
              <a:ext uri="{FF2B5EF4-FFF2-40B4-BE49-F238E27FC236}">
                <a16:creationId xmlns:a16="http://schemas.microsoft.com/office/drawing/2014/main" id="{D93EB0D8-66CF-03B5-7FFA-0A52BA5D5093}"/>
              </a:ext>
            </a:extLst>
          </p:cNvPr>
          <p:cNvSpPr txBox="1"/>
          <p:nvPr/>
        </p:nvSpPr>
        <p:spPr>
          <a:xfrm>
            <a:off x="5457174" y="1141065"/>
            <a:ext cx="955040" cy="430887"/>
          </a:xfrm>
          <a:prstGeom prst="rect">
            <a:avLst/>
          </a:prstGeom>
          <a:noFill/>
        </p:spPr>
        <p:txBody>
          <a:bodyPr wrap="square">
            <a:spAutoFit/>
          </a:bodyPr>
          <a:lstStyle/>
          <a:p>
            <a:r>
              <a:rPr lang="ru-RU" sz="1050" dirty="0">
                <a:latin typeface="Open Sans" panose="020B0606030504020204" pitchFamily="34" charset="0"/>
                <a:ea typeface="Open Sans" panose="020B0606030504020204" pitchFamily="34" charset="0"/>
                <a:cs typeface="Open Sans" panose="020B0606030504020204" pitchFamily="34" charset="0"/>
              </a:rPr>
              <a:t>Семьи с детьми</a:t>
            </a:r>
            <a:endParaRPr lang="en-US"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14" name="TextBox 13">
            <a:extLst>
              <a:ext uri="{FF2B5EF4-FFF2-40B4-BE49-F238E27FC236}">
                <a16:creationId xmlns:a16="http://schemas.microsoft.com/office/drawing/2014/main" id="{CC285E6D-1A81-3A9B-6137-F73910CAEA49}"/>
              </a:ext>
            </a:extLst>
          </p:cNvPr>
          <p:cNvSpPr txBox="1"/>
          <p:nvPr/>
        </p:nvSpPr>
        <p:spPr>
          <a:xfrm>
            <a:off x="6889734" y="455324"/>
            <a:ext cx="2011416" cy="1223412"/>
          </a:xfrm>
          <a:prstGeom prst="rect">
            <a:avLst/>
          </a:prstGeom>
          <a:noFill/>
        </p:spPr>
        <p:txBody>
          <a:bodyPr wrap="square">
            <a:spAutoFit/>
          </a:bodyPr>
          <a:lstStyle/>
          <a:p>
            <a:r>
              <a:rPr lang="ru-RU" sz="1050" dirty="0">
                <a:latin typeface="Open Sans" panose="020B0606030504020204" pitchFamily="34" charset="0"/>
                <a:ea typeface="Open Sans" panose="020B0606030504020204" pitchFamily="34" charset="0"/>
                <a:cs typeface="Open Sans" panose="020B0606030504020204" pitchFamily="34" charset="0"/>
              </a:rPr>
              <a:t>Организации, обеспечивающие финанисирование мест в детских учреждениях для детей из семей, относящихся к определенным категориям</a:t>
            </a:r>
            <a:endParaRPr lang="en-US"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16" name="TextBox 15">
            <a:extLst>
              <a:ext uri="{FF2B5EF4-FFF2-40B4-BE49-F238E27FC236}">
                <a16:creationId xmlns:a16="http://schemas.microsoft.com/office/drawing/2014/main" id="{AD8063C7-2933-2137-5925-5434E2467D2B}"/>
              </a:ext>
            </a:extLst>
          </p:cNvPr>
          <p:cNvSpPr txBox="1"/>
          <p:nvPr/>
        </p:nvSpPr>
        <p:spPr>
          <a:xfrm>
            <a:off x="8900290" y="1167379"/>
            <a:ext cx="1432560" cy="1384995"/>
          </a:xfrm>
          <a:prstGeom prst="rect">
            <a:avLst/>
          </a:prstGeom>
          <a:noFill/>
        </p:spPr>
        <p:txBody>
          <a:bodyPr wrap="square">
            <a:spAutoFit/>
          </a:bodyPr>
          <a:lstStyle/>
          <a:p>
            <a:r>
              <a:rPr lang="ru-RU" sz="1050" dirty="0">
                <a:latin typeface="Open Sans" panose="020B0606030504020204" pitchFamily="34" charset="0"/>
                <a:ea typeface="Open Sans" panose="020B0606030504020204" pitchFamily="34" charset="0"/>
                <a:cs typeface="Open Sans" panose="020B0606030504020204" pitchFamily="34" charset="0"/>
              </a:rPr>
              <a:t>Общественнные организации, работающие с семьями из различных культурных и этнических сообществ</a:t>
            </a:r>
            <a:endParaRPr lang="en-US"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18" name="TextBox 17">
            <a:extLst>
              <a:ext uri="{FF2B5EF4-FFF2-40B4-BE49-F238E27FC236}">
                <a16:creationId xmlns:a16="http://schemas.microsoft.com/office/drawing/2014/main" id="{6F7C9EA6-C1E7-1263-AF3B-5C0AAA8ACDE6}"/>
              </a:ext>
            </a:extLst>
          </p:cNvPr>
          <p:cNvSpPr txBox="1"/>
          <p:nvPr/>
        </p:nvSpPr>
        <p:spPr>
          <a:xfrm>
            <a:off x="10145937" y="2126855"/>
            <a:ext cx="1432560" cy="1223412"/>
          </a:xfrm>
          <a:prstGeom prst="rect">
            <a:avLst/>
          </a:prstGeom>
          <a:noFill/>
        </p:spPr>
        <p:txBody>
          <a:bodyPr wrap="square">
            <a:spAutoFit/>
          </a:bodyPr>
          <a:lstStyle/>
          <a:p>
            <a:r>
              <a:rPr lang="ru-RU" sz="1050" dirty="0">
                <a:latin typeface="Open Sans" panose="020B0606030504020204" pitchFamily="34" charset="0"/>
                <a:ea typeface="Open Sans" panose="020B0606030504020204" pitchFamily="34" charset="0"/>
                <a:cs typeface="Open Sans" panose="020B0606030504020204" pitchFamily="34" charset="0"/>
              </a:rPr>
              <a:t>Агентство, предоставляющее субсидии работающим родителям для оплаты детского учреждения</a:t>
            </a:r>
            <a:endParaRPr lang="en-US" sz="1050" dirty="0">
              <a:latin typeface="Open Sans" panose="020B0606030504020204" pitchFamily="34" charset="0"/>
              <a:ea typeface="Open Sans" panose="020B0606030504020204" pitchFamily="34" charset="0"/>
              <a:cs typeface="Open Sans" panose="020B0606030504020204" pitchFamily="34" charset="0"/>
            </a:endParaRPr>
          </a:p>
        </p:txBody>
      </p:sp>
      <p:sp>
        <p:nvSpPr>
          <p:cNvPr id="20" name="TextBox 19">
            <a:extLst>
              <a:ext uri="{FF2B5EF4-FFF2-40B4-BE49-F238E27FC236}">
                <a16:creationId xmlns:a16="http://schemas.microsoft.com/office/drawing/2014/main" id="{287C786D-4C47-1F8A-735E-53CE34993D29}"/>
              </a:ext>
            </a:extLst>
          </p:cNvPr>
          <p:cNvSpPr txBox="1"/>
          <p:nvPr/>
        </p:nvSpPr>
        <p:spPr>
          <a:xfrm>
            <a:off x="10883032" y="3475379"/>
            <a:ext cx="1308967" cy="738664"/>
          </a:xfrm>
          <a:prstGeom prst="rect">
            <a:avLst/>
          </a:prstGeom>
          <a:noFill/>
        </p:spPr>
        <p:txBody>
          <a:bodyPr wrap="square">
            <a:spAutoFit/>
          </a:bodyPr>
          <a:lstStyle/>
          <a:p>
            <a:r>
              <a:rPr lang="ru-RU" sz="1050" dirty="0">
                <a:latin typeface="Open Sans" panose="020B0606030504020204" pitchFamily="34" charset="0"/>
                <a:ea typeface="Open Sans" panose="020B0606030504020204" pitchFamily="34" charset="0"/>
                <a:cs typeface="Open Sans" panose="020B0606030504020204" pitchFamily="34" charset="0"/>
              </a:rPr>
              <a:t>Организация, обслуживающее семьи с особыми потребностями</a:t>
            </a:r>
            <a:endParaRPr lang="en-US" sz="105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0250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49AEF-1BC2-464E-76A1-BB936F0979CD}"/>
              </a:ext>
            </a:extLst>
          </p:cNvPr>
          <p:cNvSpPr>
            <a:spLocks noGrp="1"/>
          </p:cNvSpPr>
          <p:nvPr>
            <p:ph type="title"/>
          </p:nvPr>
        </p:nvSpPr>
        <p:spPr>
          <a:xfrm>
            <a:off x="668020" y="295592"/>
            <a:ext cx="10855960" cy="843916"/>
          </a:xfrm>
        </p:spPr>
        <p:txBody>
          <a:bodyPr/>
          <a:lstStyle/>
          <a:p>
            <a:pPr>
              <a:lnSpc>
                <a:spcPct val="100000"/>
              </a:lnSpc>
            </a:pPr>
            <a:r>
              <a:rPr lang="ru-RU" sz="3800" dirty="0">
                <a:latin typeface="Open Sans SemiBold" panose="020B0706030804020204" pitchFamily="34" charset="0"/>
                <a:ea typeface="Open Sans SemiBold" panose="020B0706030804020204" pitchFamily="34" charset="0"/>
                <a:cs typeface="Open Sans SemiBold" panose="020B0706030804020204" pitchFamily="34" charset="0"/>
              </a:rPr>
              <a:t>Цели и задачи проекта Spark  </a:t>
            </a:r>
            <a:endParaRPr lang="en-US" sz="38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E0AA2D1E-35DE-7C7C-41F7-23ED89709666}"/>
              </a:ext>
            </a:extLst>
          </p:cNvPr>
          <p:cNvSpPr>
            <a:spLocks noGrp="1"/>
          </p:cNvSpPr>
          <p:nvPr>
            <p:ph type="body" idx="1"/>
          </p:nvPr>
        </p:nvSpPr>
        <p:spPr>
          <a:xfrm>
            <a:off x="121920" y="1348105"/>
            <a:ext cx="9814560" cy="1496695"/>
          </a:xfrm>
        </p:spPr>
        <p:txBody>
          <a:bodyPr/>
          <a:lstStyle/>
          <a:p>
            <a:pPr>
              <a:lnSpc>
                <a:spcPct val="100000"/>
              </a:lnSpc>
              <a:spcBef>
                <a:spcPts val="0"/>
              </a:spcBef>
            </a:pPr>
            <a:r>
              <a:rPr lang="en-US" sz="1400" dirty="0"/>
              <a:t>     </a:t>
            </a:r>
            <a:r>
              <a:rPr lang="ru-RU"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Проект Spark — это осуществляемая в штате Орегон программа, являющаяся частью общегосударственной Системы</a:t>
            </a:r>
            <a:r>
              <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оценки и повышения качества дошкольных учреждениий (QRIS). Это добровольная программа, в ходе участия в которой детские учреждения имеют возможность заявить о себе, продемонстрировав свою работу. Целью проекта  является признание качества работы детских учреждений и их поддержка.  Что означает термин </a:t>
            </a:r>
            <a:r>
              <a:rPr lang="ru-RU" sz="1400" i="1" dirty="0">
                <a:solidFill>
                  <a:schemeClr val="tx1"/>
                </a:solidFill>
                <a:latin typeface="Open Sans" panose="020B0606030504020204" pitchFamily="34" charset="0"/>
                <a:ea typeface="Open Sans" panose="020B0606030504020204" pitchFamily="34" charset="0"/>
                <a:cs typeface="Open Sans" panose="020B0606030504020204" pitchFamily="34" charset="0"/>
              </a:rPr>
              <a:t>высокое качество </a:t>
            </a:r>
            <a:r>
              <a:rPr lang="ru-RU" sz="1400" dirty="0">
                <a:solidFill>
                  <a:schemeClr val="tx1"/>
                </a:solidFill>
                <a:latin typeface="Open Sans" panose="020B0606030504020204" pitchFamily="34" charset="0"/>
                <a:ea typeface="Open Sans" panose="020B0606030504020204" pitchFamily="34" charset="0"/>
                <a:cs typeface="Open Sans" panose="020B0606030504020204" pitchFamily="34" charset="0"/>
              </a:rPr>
              <a:t>применительно к учреждениям раннего обучения и образования? </a:t>
            </a:r>
            <a:endParaRPr lang="en-US" sz="1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extBox 4">
            <a:extLst>
              <a:ext uri="{FF2B5EF4-FFF2-40B4-BE49-F238E27FC236}">
                <a16:creationId xmlns:a16="http://schemas.microsoft.com/office/drawing/2014/main" id="{7338F2B3-F9DB-F1F7-3C74-4A7CFB7C0ECC}"/>
              </a:ext>
            </a:extLst>
          </p:cNvPr>
          <p:cNvSpPr txBox="1"/>
          <p:nvPr/>
        </p:nvSpPr>
        <p:spPr>
          <a:xfrm>
            <a:off x="772160" y="3654127"/>
            <a:ext cx="4074160" cy="523220"/>
          </a:xfrm>
          <a:prstGeom prst="rect">
            <a:avLst/>
          </a:prstGeom>
          <a:noFill/>
        </p:spPr>
        <p:txBody>
          <a:bodyPr wrap="square">
            <a:spAutoFit/>
          </a:bodyPr>
          <a:lstStyle/>
          <a:p>
            <a:r>
              <a:rPr lang="ru-RU" dirty="0">
                <a:solidFill>
                  <a:schemeClr val="tx1"/>
                </a:solidFill>
                <a:latin typeface="Open Sans" panose="020B0606030504020204" pitchFamily="34" charset="0"/>
                <a:ea typeface="Open Sans" panose="020B0606030504020204" pitchFamily="34" charset="0"/>
                <a:cs typeface="Open Sans" panose="020B0606030504020204" pitchFamily="34" charset="0"/>
              </a:rPr>
              <a:t>Доброжелательные и уважительные взаимоотношения педагога и ребенка</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TextBox 6">
            <a:extLst>
              <a:ext uri="{FF2B5EF4-FFF2-40B4-BE49-F238E27FC236}">
                <a16:creationId xmlns:a16="http://schemas.microsoft.com/office/drawing/2014/main" id="{90A023C0-52C2-1D98-2354-FD887FB462C3}"/>
              </a:ext>
            </a:extLst>
          </p:cNvPr>
          <p:cNvSpPr txBox="1"/>
          <p:nvPr/>
        </p:nvSpPr>
        <p:spPr>
          <a:xfrm>
            <a:off x="772160" y="4986675"/>
            <a:ext cx="3881120" cy="738664"/>
          </a:xfrm>
          <a:prstGeom prst="rect">
            <a:avLst/>
          </a:prstGeom>
          <a:noFill/>
        </p:spPr>
        <p:txBody>
          <a:bodyPr wrap="square">
            <a:spAutoFit/>
          </a:bodyPr>
          <a:lstStyle/>
          <a:p>
            <a:r>
              <a:rPr lang="ru-RU" dirty="0">
                <a:solidFill>
                  <a:schemeClr val="tx1"/>
                </a:solidFill>
                <a:latin typeface="Open Sans" panose="020B0606030504020204" pitchFamily="34" charset="0"/>
                <a:ea typeface="Open Sans" panose="020B0606030504020204" pitchFamily="34" charset="0"/>
                <a:cs typeface="Open Sans" panose="020B0606030504020204" pitchFamily="34" charset="0"/>
              </a:rPr>
              <a:t>Окружающая среда, которая способствует развитию каждого ребенка с учетом его индивидуальных потребностей </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TextBox 8">
            <a:extLst>
              <a:ext uri="{FF2B5EF4-FFF2-40B4-BE49-F238E27FC236}">
                <a16:creationId xmlns:a16="http://schemas.microsoft.com/office/drawing/2014/main" id="{C67C793F-D3AD-B525-789D-24DAEE25716E}"/>
              </a:ext>
            </a:extLst>
          </p:cNvPr>
          <p:cNvSpPr txBox="1"/>
          <p:nvPr/>
        </p:nvSpPr>
        <p:spPr>
          <a:xfrm>
            <a:off x="5516880" y="3654127"/>
            <a:ext cx="5506720" cy="523220"/>
          </a:xfrm>
          <a:prstGeom prst="rect">
            <a:avLst/>
          </a:prstGeom>
          <a:noFill/>
        </p:spPr>
        <p:txBody>
          <a:bodyPr wrap="square">
            <a:spAutoFit/>
          </a:bodyPr>
          <a:lstStyle/>
          <a:p>
            <a:r>
              <a:rPr lang="ru-RU" dirty="0">
                <a:solidFill>
                  <a:schemeClr val="tx1"/>
                </a:solidFill>
                <a:latin typeface="Open Sans" panose="020B0606030504020204" pitchFamily="34" charset="0"/>
                <a:ea typeface="Open Sans" panose="020B0606030504020204" pitchFamily="34" charset="0"/>
                <a:cs typeface="Open Sans" panose="020B0606030504020204" pitchFamily="34" charset="0"/>
              </a:rPr>
              <a:t>Разнообразные занятия, которые направлены на стимулирование  всех сфер развития ребенка</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1" name="TextBox 10">
            <a:extLst>
              <a:ext uri="{FF2B5EF4-FFF2-40B4-BE49-F238E27FC236}">
                <a16:creationId xmlns:a16="http://schemas.microsoft.com/office/drawing/2014/main" id="{E75F9313-4779-F31A-CEF4-89F1313FBDA2}"/>
              </a:ext>
            </a:extLst>
          </p:cNvPr>
          <p:cNvSpPr txBox="1"/>
          <p:nvPr/>
        </p:nvSpPr>
        <p:spPr>
          <a:xfrm>
            <a:off x="5588000" y="4807902"/>
            <a:ext cx="4541520" cy="738664"/>
          </a:xfrm>
          <a:prstGeom prst="rect">
            <a:avLst/>
          </a:prstGeom>
          <a:noFill/>
        </p:spPr>
        <p:txBody>
          <a:bodyPr wrap="square">
            <a:spAutoFit/>
          </a:bodyPr>
          <a:lstStyle/>
          <a:p>
            <a:endParaRPr lang="ru-RU" dirty="0"/>
          </a:p>
          <a:p>
            <a:r>
              <a:rPr lang="ru-RU" dirty="0">
                <a:solidFill>
                  <a:schemeClr val="tx1"/>
                </a:solidFill>
                <a:latin typeface="Open Sans" panose="020B0606030504020204" pitchFamily="34" charset="0"/>
                <a:ea typeface="Open Sans" panose="020B0606030504020204" pitchFamily="34" charset="0"/>
                <a:cs typeface="Open Sans" panose="020B0606030504020204" pitchFamily="34" charset="0"/>
              </a:rPr>
              <a:t>Прочные партнерские взаимоотношения между семьями детей и педагогами</a:t>
            </a:r>
            <a:endParaRPr lang="en-US"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22CEE1C3-08BB-C01A-5292-1842FEA6BDD2}"/>
              </a:ext>
            </a:extLst>
          </p:cNvPr>
          <p:cNvPicPr>
            <a:picLocks noChangeAspect="1"/>
          </p:cNvPicPr>
          <p:nvPr/>
        </p:nvPicPr>
        <p:blipFill>
          <a:blip r:embed="rId3"/>
          <a:stretch>
            <a:fillRect/>
          </a:stretch>
        </p:blipFill>
        <p:spPr>
          <a:xfrm>
            <a:off x="773112" y="2916574"/>
            <a:ext cx="790575" cy="742950"/>
          </a:xfrm>
          <a:prstGeom prst="rect">
            <a:avLst/>
          </a:prstGeom>
        </p:spPr>
      </p:pic>
      <p:pic>
        <p:nvPicPr>
          <p:cNvPr id="10" name="Picture 9">
            <a:extLst>
              <a:ext uri="{FF2B5EF4-FFF2-40B4-BE49-F238E27FC236}">
                <a16:creationId xmlns:a16="http://schemas.microsoft.com/office/drawing/2014/main" id="{26647DED-0D80-0565-89D2-3F89438609FD}"/>
              </a:ext>
            </a:extLst>
          </p:cNvPr>
          <p:cNvPicPr>
            <a:picLocks noChangeAspect="1"/>
          </p:cNvPicPr>
          <p:nvPr/>
        </p:nvPicPr>
        <p:blipFill>
          <a:blip r:embed="rId4"/>
          <a:stretch>
            <a:fillRect/>
          </a:stretch>
        </p:blipFill>
        <p:spPr>
          <a:xfrm>
            <a:off x="668020" y="4284681"/>
            <a:ext cx="809625" cy="666750"/>
          </a:xfrm>
          <a:prstGeom prst="rect">
            <a:avLst/>
          </a:prstGeom>
        </p:spPr>
      </p:pic>
      <p:pic>
        <p:nvPicPr>
          <p:cNvPr id="13" name="Picture 12">
            <a:extLst>
              <a:ext uri="{FF2B5EF4-FFF2-40B4-BE49-F238E27FC236}">
                <a16:creationId xmlns:a16="http://schemas.microsoft.com/office/drawing/2014/main" id="{38F90A00-6D74-154E-634F-5FE08541F959}"/>
              </a:ext>
            </a:extLst>
          </p:cNvPr>
          <p:cNvPicPr>
            <a:picLocks noChangeAspect="1"/>
          </p:cNvPicPr>
          <p:nvPr/>
        </p:nvPicPr>
        <p:blipFill>
          <a:blip r:embed="rId5"/>
          <a:stretch>
            <a:fillRect/>
          </a:stretch>
        </p:blipFill>
        <p:spPr>
          <a:xfrm>
            <a:off x="5691187" y="4329449"/>
            <a:ext cx="809625" cy="657225"/>
          </a:xfrm>
          <a:prstGeom prst="rect">
            <a:avLst/>
          </a:prstGeom>
        </p:spPr>
      </p:pic>
      <p:pic>
        <p:nvPicPr>
          <p:cNvPr id="15" name="Picture 14">
            <a:extLst>
              <a:ext uri="{FF2B5EF4-FFF2-40B4-BE49-F238E27FC236}">
                <a16:creationId xmlns:a16="http://schemas.microsoft.com/office/drawing/2014/main" id="{2A75014B-C67B-1802-DCA1-DBBF59609956}"/>
              </a:ext>
            </a:extLst>
          </p:cNvPr>
          <p:cNvPicPr>
            <a:picLocks noChangeAspect="1"/>
          </p:cNvPicPr>
          <p:nvPr/>
        </p:nvPicPr>
        <p:blipFill>
          <a:blip r:embed="rId6"/>
          <a:stretch>
            <a:fillRect/>
          </a:stretch>
        </p:blipFill>
        <p:spPr>
          <a:xfrm>
            <a:off x="5516880" y="2983249"/>
            <a:ext cx="733425" cy="609600"/>
          </a:xfrm>
          <a:prstGeom prst="rect">
            <a:avLst/>
          </a:prstGeom>
        </p:spPr>
      </p:pic>
    </p:spTree>
    <p:extLst>
      <p:ext uri="{BB962C8B-B14F-4D97-AF65-F5344CB8AC3E}">
        <p14:creationId xmlns:p14="http://schemas.microsoft.com/office/powerpoint/2010/main" val="743518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7" name="Google Shape;277;g1573a541e39_0_8"/>
          <p:cNvSpPr txBox="1">
            <a:spLocks noGrp="1"/>
          </p:cNvSpPr>
          <p:nvPr>
            <p:ph type="body" idx="1"/>
          </p:nvPr>
        </p:nvSpPr>
        <p:spPr>
          <a:xfrm>
            <a:off x="406718" y="3624578"/>
            <a:ext cx="3128962" cy="2600525"/>
          </a:xfrm>
          <a:prstGeom prst="rect">
            <a:avLst/>
          </a:prstGeom>
        </p:spPr>
        <p:txBody>
          <a:bodyPr spcFirstLastPara="1" wrap="square" lIns="91425" tIns="45700" rIns="91425" bIns="45700" anchor="t" anchorCtr="0">
            <a:noAutofit/>
          </a:bodyPr>
          <a:lstStyle/>
          <a:p>
            <a:pPr marL="171450" lvl="0" indent="-171450" algn="l" rtl="0">
              <a:lnSpc>
                <a:spcPct val="100000"/>
              </a:lnSpc>
              <a:spcBef>
                <a:spcPts val="0"/>
              </a:spcBef>
              <a:spcAft>
                <a:spcPts val="0"/>
              </a:spcAft>
              <a:buFont typeface="Wingdings" panose="05000000000000000000" pitchFamily="2" charset="2"/>
              <a:buChar char="§"/>
            </a:pPr>
            <a:r>
              <a:rPr lang="ru-RU" sz="1200" dirty="0">
                <a:latin typeface="Open Sans" panose="020B0606030504020204" pitchFamily="34" charset="0"/>
                <a:ea typeface="Open Sans" panose="020B0606030504020204" pitchFamily="34" charset="0"/>
                <a:cs typeface="Open Sans" panose="020B0606030504020204" pitchFamily="34" charset="0"/>
              </a:rPr>
              <a:t>Акцентируя внимание на исключительной важности первых лет жизни ребенка для его психического развития и успеха в будущем</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171450" lvl="0" indent="-171450" algn="l" rtl="0">
              <a:lnSpc>
                <a:spcPct val="100000"/>
              </a:lnSpc>
              <a:spcBef>
                <a:spcPts val="0"/>
              </a:spcBef>
              <a:spcAft>
                <a:spcPts val="0"/>
              </a:spcAft>
              <a:buFont typeface="Wingdings" panose="05000000000000000000" pitchFamily="2" charset="2"/>
              <a:buChar char="§"/>
            </a:pPr>
            <a:endParaRPr lang="ru-RU" sz="1200" dirty="0">
              <a:latin typeface="Open Sans" panose="020B0606030504020204" pitchFamily="34" charset="0"/>
              <a:ea typeface="Open Sans" panose="020B0606030504020204" pitchFamily="34" charset="0"/>
              <a:cs typeface="Open Sans" panose="020B0606030504020204" pitchFamily="34" charset="0"/>
            </a:endParaRPr>
          </a:p>
          <a:p>
            <a:pPr marL="171450" lvl="0" indent="-171450" algn="l" rtl="0">
              <a:lnSpc>
                <a:spcPct val="100000"/>
              </a:lnSpc>
              <a:spcBef>
                <a:spcPts val="0"/>
              </a:spcBef>
              <a:spcAft>
                <a:spcPts val="0"/>
              </a:spcAft>
              <a:buFont typeface="Wingdings" panose="05000000000000000000" pitchFamily="2" charset="2"/>
              <a:buChar char="§"/>
            </a:pPr>
            <a:r>
              <a:rPr lang="ru-RU" sz="1200" dirty="0">
                <a:latin typeface="Open Sans" panose="020B0606030504020204" pitchFamily="34" charset="0"/>
                <a:ea typeface="Open Sans" panose="020B0606030504020204" pitchFamily="34" charset="0"/>
                <a:cs typeface="Open Sans" panose="020B0606030504020204" pitchFamily="34" charset="0"/>
              </a:rPr>
              <a:t>Помогая внедрять  научный подход, качественные методики и современные разработки в сферу дошкольного образования для создания высококачественной образовательной среды в детских учреждениях</a:t>
            </a:r>
            <a:endParaRPr sz="12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78" name="Google Shape;278;g1573a541e39_0_8"/>
          <p:cNvPicPr preferRelativeResize="0"/>
          <p:nvPr/>
        </p:nvPicPr>
        <p:blipFill>
          <a:blip r:embed="rId3">
            <a:alphaModFix/>
          </a:blip>
          <a:stretch>
            <a:fillRect/>
          </a:stretch>
        </p:blipFill>
        <p:spPr>
          <a:xfrm>
            <a:off x="658019" y="1344456"/>
            <a:ext cx="8996362" cy="1959325"/>
          </a:xfrm>
          <a:prstGeom prst="rect">
            <a:avLst/>
          </a:prstGeom>
          <a:noFill/>
          <a:ln>
            <a:noFill/>
          </a:ln>
        </p:spPr>
      </p:pic>
      <p:sp>
        <p:nvSpPr>
          <p:cNvPr id="3" name="Google Shape;268;g1573a541e39_0_1">
            <a:extLst>
              <a:ext uri="{FF2B5EF4-FFF2-40B4-BE49-F238E27FC236}">
                <a16:creationId xmlns:a16="http://schemas.microsoft.com/office/drawing/2014/main" id="{AE91C214-0D2D-02C9-7890-AEFAE29A7B17}"/>
              </a:ext>
            </a:extLst>
          </p:cNvPr>
          <p:cNvSpPr txBox="1">
            <a:spLocks noGrp="1"/>
          </p:cNvSpPr>
          <p:nvPr>
            <p:ph type="title"/>
          </p:nvPr>
        </p:nvSpPr>
        <p:spPr>
          <a:xfrm>
            <a:off x="111760" y="40868"/>
            <a:ext cx="12080240" cy="790764"/>
          </a:xfrm>
          <a:prstGeom prst="rect">
            <a:avLst/>
          </a:prstGeom>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r>
              <a:rPr lang="az-Cyrl-AZ" sz="3200" b="0" dirty="0">
                <a:latin typeface="Open Sans SemiBold" panose="020B0706030804020204" pitchFamily="34" charset="0"/>
                <a:ea typeface="Open Sans SemiBold" panose="020B0706030804020204" pitchFamily="34" charset="0"/>
                <a:cs typeface="Open Sans SemiBold" panose="020B0706030804020204" pitchFamily="34" charset="0"/>
              </a:rPr>
              <a:t>Кого поддерживает </a:t>
            </a:r>
            <a:r>
              <a:rPr lang="en-US" sz="3200" b="0" dirty="0">
                <a:latin typeface="Open Sans SemiBold" panose="020B0706030804020204" pitchFamily="34" charset="0"/>
                <a:ea typeface="Open Sans SemiBold" panose="020B0706030804020204" pitchFamily="34" charset="0"/>
                <a:cs typeface="Open Sans SemiBold" panose="020B0706030804020204" pitchFamily="34" charset="0"/>
              </a:rPr>
              <a:t>Spark?</a:t>
            </a:r>
            <a:r>
              <a:rPr lang="az-Cyrl-AZ" sz="3200" b="0" dirty="0">
                <a:latin typeface="Open Sans SemiBold" panose="020B0706030804020204" pitchFamily="34" charset="0"/>
                <a:ea typeface="Open Sans SemiBold" panose="020B0706030804020204" pitchFamily="34" charset="0"/>
                <a:cs typeface="Open Sans SemiBold" panose="020B0706030804020204" pitchFamily="34" charset="0"/>
              </a:rPr>
              <a:t> Целевая аудитория проекта</a:t>
            </a:r>
            <a:r>
              <a:rPr lang="en-US" sz="3200" b="0" dirty="0">
                <a:latin typeface="Open Sans SemiBold" panose="020B0706030804020204" pitchFamily="34" charset="0"/>
                <a:ea typeface="Open Sans SemiBold" panose="020B0706030804020204" pitchFamily="34" charset="0"/>
                <a:cs typeface="Open Sans SemiBold" panose="020B0706030804020204" pitchFamily="34" charset="0"/>
              </a:rPr>
              <a:t>:</a:t>
            </a:r>
            <a:endParaRPr sz="32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 name="TextBox 4">
            <a:extLst>
              <a:ext uri="{FF2B5EF4-FFF2-40B4-BE49-F238E27FC236}">
                <a16:creationId xmlns:a16="http://schemas.microsoft.com/office/drawing/2014/main" id="{4AB267AD-AD9A-033D-8005-DBC942C8A0D4}"/>
              </a:ext>
            </a:extLst>
          </p:cNvPr>
          <p:cNvSpPr txBox="1"/>
          <p:nvPr/>
        </p:nvSpPr>
        <p:spPr>
          <a:xfrm>
            <a:off x="1364139" y="3297535"/>
            <a:ext cx="7833360" cy="461665"/>
          </a:xfrm>
          <a:prstGeom prst="rect">
            <a:avLst/>
          </a:prstGeom>
          <a:noFill/>
        </p:spPr>
        <p:txBody>
          <a:bodyPr wrap="square">
            <a:spAutoFit/>
          </a:bodyPr>
          <a:lstStyle/>
          <a:p>
            <a:r>
              <a:rPr lang="az-Cyrl-AZ" sz="2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Дети  </a:t>
            </a:r>
            <a:r>
              <a:rPr lang="en-US" sz="2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az-Cyrl-AZ" sz="2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Семьи  </a:t>
            </a:r>
            <a:r>
              <a:rPr lang="en-US" sz="2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az-Cyrl-AZ" sz="2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Педагоги </a:t>
            </a:r>
            <a:endParaRPr lang="en-US" sz="24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Google Shape;277;g1573a541e39_0_8">
            <a:extLst>
              <a:ext uri="{FF2B5EF4-FFF2-40B4-BE49-F238E27FC236}">
                <a16:creationId xmlns:a16="http://schemas.microsoft.com/office/drawing/2014/main" id="{2CEF1269-01E9-68E5-6438-E34342E80F88}"/>
              </a:ext>
            </a:extLst>
          </p:cNvPr>
          <p:cNvSpPr txBox="1">
            <a:spLocks/>
          </p:cNvSpPr>
          <p:nvPr/>
        </p:nvSpPr>
        <p:spPr>
          <a:xfrm>
            <a:off x="3708559" y="3766819"/>
            <a:ext cx="2895282" cy="260052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200000"/>
              </a:lnSpc>
              <a:spcBef>
                <a:spcPts val="1800"/>
              </a:spcBef>
              <a:spcAft>
                <a:spcPts val="0"/>
              </a:spcAft>
              <a:buClr>
                <a:schemeClr val="dk1"/>
              </a:buClr>
              <a:buSzPts val="1800"/>
              <a:buFont typeface="Arial"/>
              <a:buNone/>
              <a:defRPr sz="2800" b="0" i="0" u="none" strike="noStrike" cap="none">
                <a:solidFill>
                  <a:schemeClr val="dk1"/>
                </a:solidFill>
                <a:latin typeface="Arial"/>
                <a:ea typeface="Arial"/>
                <a:cs typeface="Arial"/>
                <a:sym typeface="Arial"/>
              </a:defRPr>
            </a:lvl1pPr>
            <a:lvl2pPr marL="914400" marR="0" lvl="1" indent="-342900" algn="l" rtl="0">
              <a:lnSpc>
                <a:spcPct val="177777"/>
              </a:lnSpc>
              <a:spcBef>
                <a:spcPts val="1800"/>
              </a:spcBef>
              <a:spcAft>
                <a:spcPts val="0"/>
              </a:spcAft>
              <a:buClr>
                <a:schemeClr val="dk1"/>
              </a:buClr>
              <a:buSzPts val="1800"/>
              <a:buFont typeface="Arial"/>
              <a:buChar char="•"/>
              <a:defRPr sz="2800" b="0" i="0" u="none" strike="noStrike" cap="none">
                <a:solidFill>
                  <a:schemeClr val="dk1"/>
                </a:solidFill>
                <a:latin typeface="Arial"/>
                <a:ea typeface="Arial"/>
                <a:cs typeface="Arial"/>
                <a:sym typeface="Arial"/>
              </a:defRPr>
            </a:lvl2pPr>
            <a:lvl3pPr marL="1371600" marR="0" lvl="2" indent="-342900" algn="l" rtl="0">
              <a:lnSpc>
                <a:spcPct val="10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3pPr>
            <a:lvl4pPr marL="1828800" marR="0" lvl="3" indent="-342900" algn="l" rtl="0">
              <a:lnSpc>
                <a:spcPct val="10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6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171450" indent="-171450">
              <a:lnSpc>
                <a:spcPct val="100000"/>
              </a:lnSpc>
              <a:spcBef>
                <a:spcPts val="0"/>
              </a:spcBef>
              <a:buFont typeface="Wingdings" panose="05000000000000000000" pitchFamily="2" charset="2"/>
              <a:buChar char="§"/>
            </a:pPr>
            <a:r>
              <a:rPr lang="ru-RU" sz="1200" dirty="0">
                <a:latin typeface="Open Sans" panose="020B0606030504020204" pitchFamily="34" charset="0"/>
                <a:ea typeface="Open Sans" panose="020B0606030504020204" pitchFamily="34" charset="0"/>
                <a:cs typeface="Open Sans" panose="020B0606030504020204" pitchFamily="34" charset="0"/>
              </a:rPr>
              <a:t>Помогая семьям осознать важность дошкольного образование и понять, каким параметрам качества должно соответствовать детское учреждение</a:t>
            </a:r>
          </a:p>
          <a:p>
            <a:pPr marL="0" indent="0">
              <a:lnSpc>
                <a:spcPct val="100000"/>
              </a:lnSpc>
              <a:spcBef>
                <a:spcPts val="0"/>
              </a:spcBef>
            </a:pPr>
            <a:endParaRPr lang="ru-RU" sz="1200" dirty="0">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00000"/>
              </a:lnSpc>
              <a:spcBef>
                <a:spcPts val="0"/>
              </a:spcBef>
              <a:buFont typeface="Wingdings" panose="05000000000000000000" pitchFamily="2" charset="2"/>
              <a:buChar char="§"/>
            </a:pPr>
            <a:r>
              <a:rPr lang="ru-RU" sz="1200" dirty="0">
                <a:latin typeface="Open Sans" panose="020B0606030504020204" pitchFamily="34" charset="0"/>
                <a:ea typeface="Open Sans" panose="020B0606030504020204" pitchFamily="34" charset="0"/>
                <a:cs typeface="Open Sans" panose="020B0606030504020204" pitchFamily="34" charset="0"/>
              </a:rPr>
              <a:t>Оказывая помощь в поиске детских учреждений, отвечающим потребностям их детей </a:t>
            </a:r>
          </a:p>
        </p:txBody>
      </p:sp>
      <p:sp>
        <p:nvSpPr>
          <p:cNvPr id="7" name="Google Shape;277;g1573a541e39_0_8">
            <a:extLst>
              <a:ext uri="{FF2B5EF4-FFF2-40B4-BE49-F238E27FC236}">
                <a16:creationId xmlns:a16="http://schemas.microsoft.com/office/drawing/2014/main" id="{8515C759-6678-D914-B1C5-CE50F14AFD12}"/>
              </a:ext>
            </a:extLst>
          </p:cNvPr>
          <p:cNvSpPr txBox="1">
            <a:spLocks/>
          </p:cNvSpPr>
          <p:nvPr/>
        </p:nvSpPr>
        <p:spPr>
          <a:xfrm>
            <a:off x="6776720" y="3670462"/>
            <a:ext cx="3007360" cy="2600525"/>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200000"/>
              </a:lnSpc>
              <a:spcBef>
                <a:spcPts val="1800"/>
              </a:spcBef>
              <a:spcAft>
                <a:spcPts val="0"/>
              </a:spcAft>
              <a:buClr>
                <a:schemeClr val="dk1"/>
              </a:buClr>
              <a:buSzPts val="1800"/>
              <a:buFont typeface="Arial"/>
              <a:buNone/>
              <a:defRPr sz="2800" b="0" i="0" u="none" strike="noStrike" cap="none">
                <a:solidFill>
                  <a:schemeClr val="dk1"/>
                </a:solidFill>
                <a:latin typeface="Arial"/>
                <a:ea typeface="Arial"/>
                <a:cs typeface="Arial"/>
                <a:sym typeface="Arial"/>
              </a:defRPr>
            </a:lvl1pPr>
            <a:lvl2pPr marL="914400" marR="0" lvl="1" indent="-342900" algn="l" rtl="0">
              <a:lnSpc>
                <a:spcPct val="177777"/>
              </a:lnSpc>
              <a:spcBef>
                <a:spcPts val="1800"/>
              </a:spcBef>
              <a:spcAft>
                <a:spcPts val="0"/>
              </a:spcAft>
              <a:buClr>
                <a:schemeClr val="dk1"/>
              </a:buClr>
              <a:buSzPts val="1800"/>
              <a:buFont typeface="Arial"/>
              <a:buChar char="•"/>
              <a:defRPr sz="2800" b="0" i="0" u="none" strike="noStrike" cap="none">
                <a:solidFill>
                  <a:schemeClr val="dk1"/>
                </a:solidFill>
                <a:latin typeface="Arial"/>
                <a:ea typeface="Arial"/>
                <a:cs typeface="Arial"/>
                <a:sym typeface="Arial"/>
              </a:defRPr>
            </a:lvl2pPr>
            <a:lvl3pPr marL="1371600" marR="0" lvl="2" indent="-342900" algn="l" rtl="0">
              <a:lnSpc>
                <a:spcPct val="100000"/>
              </a:lnSpc>
              <a:spcBef>
                <a:spcPts val="500"/>
              </a:spcBef>
              <a:spcAft>
                <a:spcPts val="0"/>
              </a:spcAft>
              <a:buClr>
                <a:schemeClr val="dk1"/>
              </a:buClr>
              <a:buSzPts val="1800"/>
              <a:buFont typeface="Arial"/>
              <a:buChar char="•"/>
              <a:defRPr sz="2400" b="0" i="0" u="none" strike="noStrike" cap="none">
                <a:solidFill>
                  <a:schemeClr val="dk1"/>
                </a:solidFill>
                <a:latin typeface="Arial"/>
                <a:ea typeface="Arial"/>
                <a:cs typeface="Arial"/>
                <a:sym typeface="Arial"/>
              </a:defRPr>
            </a:lvl3pPr>
            <a:lvl4pPr marL="1828800" marR="0" lvl="3" indent="-342900" algn="l" rtl="0">
              <a:lnSpc>
                <a:spcPct val="100000"/>
              </a:lnSpc>
              <a:spcBef>
                <a:spcPts val="500"/>
              </a:spcBef>
              <a:spcAft>
                <a:spcPts val="0"/>
              </a:spcAft>
              <a:buClr>
                <a:schemeClr val="dk1"/>
              </a:buClr>
              <a:buSzPts val="1800"/>
              <a:buFont typeface="Arial"/>
              <a:buChar char="•"/>
              <a:defRPr sz="20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6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171450" indent="-171450">
              <a:lnSpc>
                <a:spcPct val="100000"/>
              </a:lnSpc>
              <a:spcBef>
                <a:spcPts val="0"/>
              </a:spcBef>
              <a:buFont typeface="Wingdings" panose="05000000000000000000" pitchFamily="2" charset="2"/>
              <a:buChar char="§"/>
            </a:pPr>
            <a:r>
              <a:rPr lang="ru-RU" sz="1200" dirty="0">
                <a:latin typeface="Open Sans" panose="020B0606030504020204" pitchFamily="34" charset="0"/>
                <a:ea typeface="Open Sans" panose="020B0606030504020204" pitchFamily="34" charset="0"/>
                <a:cs typeface="Open Sans" panose="020B0606030504020204" pitchFamily="34" charset="0"/>
              </a:rPr>
              <a:t>Предлагая научнообоснованный подход,  помогающий оценить работу детского учреждения с использованием коплексой системы критериев и  являющийся основой для разработки плана дальнейшего непрерывного улучшения качества работы</a:t>
            </a:r>
            <a:endParaRPr lang="en-US" sz="1200" dirty="0">
              <a:latin typeface="Open Sans" panose="020B0606030504020204" pitchFamily="34" charset="0"/>
              <a:ea typeface="Open Sans" panose="020B0606030504020204" pitchFamily="34" charset="0"/>
              <a:cs typeface="Open Sans" panose="020B0606030504020204" pitchFamily="34" charset="0"/>
            </a:endParaRPr>
          </a:p>
          <a:p>
            <a:pPr marL="0" indent="0">
              <a:lnSpc>
                <a:spcPct val="100000"/>
              </a:lnSpc>
              <a:spcBef>
                <a:spcPts val="0"/>
              </a:spcBef>
            </a:pPr>
            <a:endParaRPr lang="ru-RU" sz="1200" dirty="0">
              <a:latin typeface="Open Sans" panose="020B0606030504020204" pitchFamily="34" charset="0"/>
              <a:ea typeface="Open Sans" panose="020B0606030504020204" pitchFamily="34" charset="0"/>
              <a:cs typeface="Open Sans" panose="020B0606030504020204" pitchFamily="34" charset="0"/>
            </a:endParaRPr>
          </a:p>
          <a:p>
            <a:pPr marL="171450" indent="-171450">
              <a:lnSpc>
                <a:spcPct val="100000"/>
              </a:lnSpc>
              <a:spcBef>
                <a:spcPts val="0"/>
              </a:spcBef>
              <a:buFont typeface="Wingdings" panose="05000000000000000000" pitchFamily="2" charset="2"/>
              <a:buChar char="§"/>
            </a:pPr>
            <a:r>
              <a:rPr lang="ru-RU" sz="1200" dirty="0">
                <a:latin typeface="Open Sans" panose="020B0606030504020204" pitchFamily="34" charset="0"/>
                <a:ea typeface="Open Sans" panose="020B0606030504020204" pitchFamily="34" charset="0"/>
                <a:cs typeface="Open Sans" panose="020B0606030504020204" pitchFamily="34" charset="0"/>
              </a:rPr>
              <a:t>Обеспечивая детские учреждения различными ресурсами и предоставляя стимулы для профессионального развития</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14"/>
          <p:cNvSpPr txBox="1">
            <a:spLocks noGrp="1"/>
          </p:cNvSpPr>
          <p:nvPr>
            <p:ph type="title"/>
          </p:nvPr>
        </p:nvSpPr>
        <p:spPr>
          <a:xfrm>
            <a:off x="174624" y="96425"/>
            <a:ext cx="11316336" cy="82315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1800"/>
              <a:buNone/>
            </a:pPr>
            <a:r>
              <a:rPr lang="ru-RU" sz="3800" b="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Кто может стать участником проекта</a:t>
            </a:r>
            <a:r>
              <a:rPr lang="en-US" sz="3800" b="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 Spark?</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20" name="Google Shape;320;p14"/>
          <p:cNvSpPr txBox="1">
            <a:spLocks noGrp="1"/>
          </p:cNvSpPr>
          <p:nvPr>
            <p:ph type="body" idx="1"/>
          </p:nvPr>
        </p:nvSpPr>
        <p:spPr>
          <a:xfrm>
            <a:off x="275713" y="1089035"/>
            <a:ext cx="11640573" cy="4938348"/>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1800"/>
              <a:buNone/>
            </a:pPr>
            <a:r>
              <a:rPr lang="en-US" sz="2400" b="1" dirty="0">
                <a:latin typeface="Open Sans" panose="020B0606030504020204" pitchFamily="34" charset="0"/>
                <a:ea typeface="Open Sans" panose="020B0606030504020204" pitchFamily="34" charset="0"/>
                <a:cs typeface="Open Sans" panose="020B0606030504020204" pitchFamily="34" charset="0"/>
                <a:sym typeface="Open Sans"/>
              </a:rPr>
              <a:t>   </a:t>
            </a:r>
            <a:r>
              <a:rPr lang="ru-RU" sz="2400" b="1" dirty="0">
                <a:latin typeface="Open Sans" panose="020B0606030504020204" pitchFamily="34" charset="0"/>
                <a:ea typeface="Open Sans" panose="020B0606030504020204" pitchFamily="34" charset="0"/>
                <a:cs typeface="Open Sans" panose="020B0606030504020204" pitchFamily="34" charset="0"/>
                <a:sym typeface="Open Sans"/>
              </a:rPr>
              <a:t>Для того, чтобы стать участником проекта</a:t>
            </a:r>
            <a:r>
              <a:rPr lang="en-US" sz="2400" b="1" dirty="0">
                <a:latin typeface="Open Sans" panose="020B0606030504020204" pitchFamily="34" charset="0"/>
                <a:ea typeface="Open Sans" panose="020B0606030504020204" pitchFamily="34" charset="0"/>
                <a:cs typeface="Open Sans" panose="020B0606030504020204" pitchFamily="34" charset="0"/>
                <a:sym typeface="Open Sans"/>
              </a:rPr>
              <a:t> Spark, </a:t>
            </a:r>
          </a:p>
          <a:p>
            <a:pPr marL="457200" lvl="0" indent="-228600" algn="l" rtl="0">
              <a:lnSpc>
                <a:spcPct val="100000"/>
              </a:lnSpc>
              <a:spcBef>
                <a:spcPts val="0"/>
              </a:spcBef>
              <a:spcAft>
                <a:spcPts val="0"/>
              </a:spcAft>
              <a:buSzPts val="1800"/>
              <a:buNone/>
            </a:pPr>
            <a:r>
              <a:rPr lang="en-US" sz="2400" b="1" dirty="0">
                <a:latin typeface="Open Sans" panose="020B0606030504020204" pitchFamily="34" charset="0"/>
                <a:ea typeface="Open Sans" panose="020B0606030504020204" pitchFamily="34" charset="0"/>
                <a:cs typeface="Open Sans" panose="020B0606030504020204" pitchFamily="34" charset="0"/>
                <a:sym typeface="Open Sans"/>
              </a:rPr>
              <a:t>    </a:t>
            </a:r>
            <a:r>
              <a:rPr lang="az-Cyrl-AZ" sz="2400" b="1" dirty="0">
                <a:latin typeface="Open Sans" panose="020B0606030504020204" pitchFamily="34" charset="0"/>
                <a:ea typeface="Open Sans" panose="020B0606030504020204" pitchFamily="34" charset="0"/>
                <a:cs typeface="Open Sans" panose="020B0606030504020204" pitchFamily="34" charset="0"/>
                <a:sym typeface="Open Sans"/>
              </a:rPr>
              <a:t>детское учреждение должно</a:t>
            </a: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a:t>
            </a:r>
            <a:endParaRPr sz="2400" dirty="0">
              <a:latin typeface="Open Sans" panose="020B0606030504020204" pitchFamily="34" charset="0"/>
              <a:ea typeface="Open Sans" panose="020B0606030504020204" pitchFamily="34" charset="0"/>
              <a:cs typeface="Open Sans" panose="020B0606030504020204" pitchFamily="34" charset="0"/>
            </a:endParaRPr>
          </a:p>
          <a:p>
            <a:pPr marL="685800" lvl="0" indent="-457200" algn="l" rtl="0">
              <a:lnSpc>
                <a:spcPct val="100000"/>
              </a:lnSpc>
              <a:spcBef>
                <a:spcPts val="1800"/>
              </a:spcBef>
              <a:spcAft>
                <a:spcPts val="0"/>
              </a:spcAft>
              <a:buSzPts val="1800"/>
              <a:buFont typeface="Wingdings" panose="05000000000000000000" pitchFamily="2" charset="2"/>
              <a:buChar char="q"/>
            </a:pPr>
            <a:r>
              <a:rPr lang="az-Cyrl-AZ" sz="2400" dirty="0">
                <a:latin typeface="Open Sans" panose="020B0606030504020204" pitchFamily="34" charset="0"/>
                <a:ea typeface="Open Sans" panose="020B0606030504020204" pitchFamily="34" charset="0"/>
                <a:cs typeface="Open Sans" panose="020B0606030504020204" pitchFamily="34" charset="0"/>
                <a:sym typeface="Open Sans"/>
              </a:rPr>
              <a:t>иметь лицензию</a:t>
            </a:r>
            <a:endParaRPr lang="en-US" sz="2400" dirty="0">
              <a:latin typeface="Open Sans" panose="020B0606030504020204" pitchFamily="34" charset="0"/>
              <a:ea typeface="Open Sans" panose="020B0606030504020204" pitchFamily="34" charset="0"/>
              <a:cs typeface="Open Sans" panose="020B0606030504020204" pitchFamily="34" charset="0"/>
              <a:sym typeface="Open Sans"/>
            </a:endParaRPr>
          </a:p>
          <a:p>
            <a:pPr marL="228600" indent="0" algn="ctr">
              <a:lnSpc>
                <a:spcPct val="100000"/>
              </a:lnSpc>
            </a:pPr>
            <a:r>
              <a:rPr lang="az-Cyrl-AZ" sz="2000" b="1" dirty="0">
                <a:latin typeface="Open Sans" panose="020B0606030504020204" pitchFamily="34" charset="0"/>
                <a:ea typeface="Open Sans" panose="020B0606030504020204" pitchFamily="34" charset="0"/>
                <a:cs typeface="Open Sans" panose="020B0606030504020204" pitchFamily="34" charset="0"/>
                <a:sym typeface="Open Sans"/>
              </a:rPr>
              <a:t>ИЛИ</a:t>
            </a:r>
            <a:endParaRPr lang="en-US" sz="2000" b="1" dirty="0">
              <a:latin typeface="Open Sans" panose="020B0606030504020204" pitchFamily="34" charset="0"/>
              <a:ea typeface="Open Sans" panose="020B0606030504020204" pitchFamily="34" charset="0"/>
              <a:cs typeface="Open Sans" panose="020B0606030504020204" pitchFamily="34" charset="0"/>
            </a:endParaRPr>
          </a:p>
          <a:p>
            <a:pPr marL="685800" lvl="0" indent="-457200" algn="l" rtl="0">
              <a:lnSpc>
                <a:spcPct val="100000"/>
              </a:lnSpc>
              <a:spcBef>
                <a:spcPts val="1800"/>
              </a:spcBef>
              <a:spcAft>
                <a:spcPts val="0"/>
              </a:spcAft>
              <a:buSzPts val="1800"/>
              <a:buFont typeface="Wingdings" panose="05000000000000000000" pitchFamily="2" charset="2"/>
              <a:buChar char="q"/>
            </a:pPr>
            <a:r>
              <a:rPr lang="ru-RU" sz="2400" dirty="0">
                <a:latin typeface="Open Sans" panose="020B0606030504020204" pitchFamily="34" charset="0"/>
                <a:ea typeface="Open Sans" panose="020B0606030504020204" pitchFamily="34" charset="0"/>
                <a:cs typeface="Open Sans" panose="020B0606030504020204" pitchFamily="34" charset="0"/>
                <a:sym typeface="Open Sans"/>
              </a:rPr>
              <a:t>осуществлять деятельность под эгидой школьного округа и иметь освобождение от лицензирования</a:t>
            </a:r>
            <a:endParaRPr sz="2400" dirty="0">
              <a:latin typeface="Open Sans" panose="020B0606030504020204" pitchFamily="34" charset="0"/>
              <a:ea typeface="Open Sans" panose="020B0606030504020204" pitchFamily="34" charset="0"/>
              <a:cs typeface="Open Sans" panose="020B0606030504020204" pitchFamily="34" charset="0"/>
            </a:endParaRPr>
          </a:p>
          <a:p>
            <a:pPr marL="228600" lvl="0" indent="0" algn="ctr" rtl="0">
              <a:lnSpc>
                <a:spcPct val="100000"/>
              </a:lnSpc>
              <a:spcBef>
                <a:spcPts val="1800"/>
              </a:spcBef>
              <a:spcAft>
                <a:spcPts val="0"/>
              </a:spcAft>
              <a:buSzPts val="1800"/>
              <a:buNone/>
            </a:pPr>
            <a:r>
              <a:rPr lang="az-Cyrl-AZ" sz="2000" b="1" dirty="0">
                <a:latin typeface="Open Sans" panose="020B0606030504020204" pitchFamily="34" charset="0"/>
                <a:ea typeface="Open Sans" panose="020B0606030504020204" pitchFamily="34" charset="0"/>
                <a:cs typeface="Open Sans" panose="020B0606030504020204" pitchFamily="34" charset="0"/>
                <a:sym typeface="Open Sans"/>
              </a:rPr>
              <a:t>А ТАКЖЕ</a:t>
            </a:r>
            <a:endParaRPr lang="en-US" sz="2000" b="1" dirty="0">
              <a:latin typeface="Open Sans" panose="020B0606030504020204" pitchFamily="34" charset="0"/>
              <a:ea typeface="Open Sans" panose="020B0606030504020204" pitchFamily="34" charset="0"/>
              <a:cs typeface="Open Sans" panose="020B0606030504020204" pitchFamily="34" charset="0"/>
              <a:sym typeface="Open Sans"/>
            </a:endParaRPr>
          </a:p>
          <a:p>
            <a:pPr marL="685800" lvl="0" indent="-457200" algn="l" rtl="0">
              <a:lnSpc>
                <a:spcPct val="100000"/>
              </a:lnSpc>
              <a:spcBef>
                <a:spcPts val="1800"/>
              </a:spcBef>
              <a:spcAft>
                <a:spcPts val="0"/>
              </a:spcAft>
              <a:buSzPts val="1800"/>
              <a:buFont typeface="Wingdings" panose="05000000000000000000" pitchFamily="2" charset="2"/>
              <a:buChar char="q"/>
            </a:pPr>
            <a:r>
              <a:rPr lang="ru-RU" sz="2400" dirty="0">
                <a:latin typeface="Open Sans" panose="020B0606030504020204" pitchFamily="34" charset="0"/>
                <a:ea typeface="Open Sans" panose="020B0606030504020204" pitchFamily="34" charset="0"/>
                <a:cs typeface="Open Sans" panose="020B0606030504020204" pitchFamily="34" charset="0"/>
                <a:sym typeface="Open Sans"/>
              </a:rPr>
              <a:t>соблюдать все обязательные требования согласно правилам лицензирования</a:t>
            </a: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 </a:t>
            </a:r>
            <a:r>
              <a:rPr lang="ru-RU" sz="2400" dirty="0">
                <a:latin typeface="Open Sans" panose="020B0606030504020204" pitchFamily="34" charset="0"/>
                <a:ea typeface="Open Sans" panose="020B0606030504020204" pitchFamily="34" charset="0"/>
                <a:cs typeface="Open Sans" panose="020B0606030504020204" pitchFamily="34" charset="0"/>
                <a:sym typeface="Open Sans"/>
              </a:rPr>
              <a:t>Департамент дошкольного образования и ухода за детьми </a:t>
            </a:r>
            <a:r>
              <a:rPr lang="en-US" sz="2400" dirty="0">
                <a:latin typeface="Open Sans" panose="020B0606030504020204" pitchFamily="34" charset="0"/>
                <a:ea typeface="Open Sans" panose="020B0606030504020204" pitchFamily="34" charset="0"/>
                <a:cs typeface="Open Sans" panose="020B0606030504020204" pitchFamily="34" charset="0"/>
                <a:sym typeface="Open Sans"/>
              </a:rPr>
              <a:t>(DELC)</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7"/>
          <p:cNvSpPr txBox="1">
            <a:spLocks noGrp="1"/>
          </p:cNvSpPr>
          <p:nvPr>
            <p:ph type="title"/>
          </p:nvPr>
        </p:nvSpPr>
        <p:spPr>
          <a:xfrm>
            <a:off x="259798" y="337608"/>
            <a:ext cx="10537325" cy="93171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Open Sans ExtraBold"/>
              <a:buNone/>
            </a:pPr>
            <a:r>
              <a:rPr lang="az-Cyrl-AZ" sz="3800" b="0" dirty="0">
                <a:latin typeface="Open Sans SemiBold" panose="020B0706030804020204" pitchFamily="34" charset="0"/>
                <a:ea typeface="Open Sans SemiBold" panose="020B0706030804020204" pitchFamily="34" charset="0"/>
                <a:cs typeface="Open Sans SemiBold" panose="020B0706030804020204" pitchFamily="34" charset="0"/>
                <a:sym typeface="Open Sans ExtraBold"/>
              </a:rPr>
              <a:t>Преимущества участия в проекте</a:t>
            </a:r>
            <a:r>
              <a:rPr lang="en-US" sz="3800" b="0" dirty="0">
                <a:latin typeface="Open Sans SemiBold" panose="020B0706030804020204" pitchFamily="34" charset="0"/>
                <a:ea typeface="Open Sans SemiBold" panose="020B0706030804020204" pitchFamily="34" charset="0"/>
                <a:cs typeface="Open Sans SemiBold" panose="020B0706030804020204" pitchFamily="34" charset="0"/>
                <a:sym typeface="Open Sans ExtraBold"/>
              </a:rPr>
              <a:t> Spark</a:t>
            </a:r>
            <a:r>
              <a:rPr lang="az-Cyrl-AZ" sz="3800" b="0" dirty="0">
                <a:latin typeface="Open Sans SemiBold" panose="020B0706030804020204" pitchFamily="34" charset="0"/>
                <a:ea typeface="Open Sans SemiBold" panose="020B0706030804020204" pitchFamily="34" charset="0"/>
                <a:cs typeface="Open Sans SemiBold" panose="020B0706030804020204" pitchFamily="34" charset="0"/>
                <a:sym typeface="Open Sans ExtraBold"/>
              </a:rPr>
              <a:t> </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26" name="Google Shape;326;p7"/>
          <p:cNvSpPr txBox="1">
            <a:spLocks noGrp="1"/>
          </p:cNvSpPr>
          <p:nvPr>
            <p:ph type="body" idx="1"/>
          </p:nvPr>
        </p:nvSpPr>
        <p:spPr>
          <a:xfrm>
            <a:off x="259798" y="2098296"/>
            <a:ext cx="10445885" cy="3490385"/>
          </a:xfrm>
          <a:prstGeom prst="rect">
            <a:avLst/>
          </a:prstGeom>
          <a:noFill/>
          <a:ln>
            <a:noFill/>
          </a:ln>
        </p:spPr>
        <p:txBody>
          <a:bodyPr spcFirstLastPara="1" wrap="square" lIns="91425" tIns="45700" rIns="91425" bIns="45700" anchor="t" anchorCtr="0">
            <a:noAutofit/>
          </a:bodyPr>
          <a:lstStyle/>
          <a:p>
            <a:pPr marL="457200" lvl="0" indent="-457200" algn="l" rtl="0">
              <a:lnSpc>
                <a:spcPct val="100000"/>
              </a:lnSpc>
              <a:spcBef>
                <a:spcPts val="0"/>
              </a:spcBef>
              <a:spcAft>
                <a:spcPts val="0"/>
              </a:spcAft>
              <a:buClr>
                <a:schemeClr val="dk1"/>
              </a:buClr>
              <a:buSzPct val="80000"/>
              <a:buFont typeface="Wingdings" panose="05000000000000000000" pitchFamily="2" charset="2"/>
              <a:buChar char="q"/>
            </a:pPr>
            <a:r>
              <a:rPr lang="az-Cyrl-AZ" sz="2400" dirty="0">
                <a:latin typeface="Open Sans"/>
                <a:ea typeface="Open Sans"/>
                <a:cs typeface="Open Sans"/>
                <a:sym typeface="Open Sans"/>
              </a:rPr>
              <a:t>Подтверждение  Вашего профессионализма</a:t>
            </a:r>
            <a:endParaRPr lang="en-US" sz="2400" dirty="0"/>
          </a:p>
          <a:p>
            <a:pPr marL="457200" lvl="0" indent="-457200" algn="l" rtl="0">
              <a:lnSpc>
                <a:spcPct val="100000"/>
              </a:lnSpc>
              <a:spcBef>
                <a:spcPts val="1800"/>
              </a:spcBef>
              <a:spcAft>
                <a:spcPts val="0"/>
              </a:spcAft>
              <a:buClr>
                <a:schemeClr val="dk1"/>
              </a:buClr>
              <a:buSzPct val="80000"/>
              <a:buFont typeface="Wingdings" panose="05000000000000000000" pitchFamily="2" charset="2"/>
              <a:buChar char="q"/>
            </a:pPr>
            <a:r>
              <a:rPr lang="az-Cyrl-AZ" sz="2400" dirty="0">
                <a:latin typeface="Open Sans"/>
                <a:ea typeface="Open Sans"/>
                <a:cs typeface="Open Sans"/>
                <a:sym typeface="Open Sans"/>
              </a:rPr>
              <a:t>Повышение качества работы</a:t>
            </a:r>
            <a:endParaRPr lang="en-US" sz="2400" dirty="0"/>
          </a:p>
          <a:p>
            <a:pPr marL="457200" lvl="0" indent="-457200" algn="l" rtl="0">
              <a:lnSpc>
                <a:spcPct val="100000"/>
              </a:lnSpc>
              <a:spcBef>
                <a:spcPts val="1800"/>
              </a:spcBef>
              <a:spcAft>
                <a:spcPts val="0"/>
              </a:spcAft>
              <a:buClr>
                <a:schemeClr val="dk1"/>
              </a:buClr>
              <a:buSzPct val="80000"/>
              <a:buFont typeface="Wingdings" panose="05000000000000000000" pitchFamily="2" charset="2"/>
              <a:buChar char="q"/>
            </a:pPr>
            <a:r>
              <a:rPr lang="ru-RU" sz="2400" dirty="0">
                <a:latin typeface="Open Sans"/>
                <a:ea typeface="Open Sans"/>
                <a:cs typeface="Open Sans"/>
                <a:sym typeface="Open Sans"/>
              </a:rPr>
              <a:t>Финансовая поддержка и информационные ресурсы</a:t>
            </a:r>
            <a:endParaRPr sz="2400" dirty="0"/>
          </a:p>
          <a:p>
            <a:pPr marL="457200" lvl="0" indent="-457200" algn="l" rtl="0">
              <a:lnSpc>
                <a:spcPct val="100000"/>
              </a:lnSpc>
              <a:spcBef>
                <a:spcPts val="1800"/>
              </a:spcBef>
              <a:spcAft>
                <a:spcPts val="0"/>
              </a:spcAft>
              <a:buClr>
                <a:schemeClr val="dk1"/>
              </a:buClr>
              <a:buSzPct val="80000"/>
              <a:buFont typeface="Wingdings" panose="05000000000000000000" pitchFamily="2" charset="2"/>
              <a:buChar char="q"/>
            </a:pPr>
            <a:r>
              <a:rPr lang="az-Cyrl-AZ" sz="2400" dirty="0">
                <a:latin typeface="Open Sans"/>
                <a:ea typeface="Open Sans"/>
                <a:cs typeface="Open Sans"/>
                <a:sym typeface="Open Sans"/>
              </a:rPr>
              <a:t>Признание</a:t>
            </a:r>
            <a:r>
              <a:rPr lang="en-US" sz="2400" dirty="0">
                <a:latin typeface="Open Sans"/>
                <a:ea typeface="Open Sans"/>
                <a:cs typeface="Open Sans"/>
                <a:sym typeface="Open Sans"/>
              </a:rPr>
              <a:t> </a:t>
            </a:r>
            <a:r>
              <a:rPr lang="az-Cyrl-AZ" sz="2400" dirty="0">
                <a:latin typeface="Open Sans"/>
                <a:ea typeface="Open Sans"/>
                <a:cs typeface="Open Sans"/>
                <a:sym typeface="Open Sans"/>
              </a:rPr>
              <a:t>и реклама </a:t>
            </a:r>
            <a:endParaRPr sz="2400" dirty="0"/>
          </a:p>
          <a:p>
            <a:pPr marL="0" lvl="0" indent="0" algn="l" rtl="0">
              <a:lnSpc>
                <a:spcPct val="128571"/>
              </a:lnSpc>
              <a:spcBef>
                <a:spcPts val="1800"/>
              </a:spcBef>
              <a:spcAft>
                <a:spcPts val="0"/>
              </a:spcAft>
              <a:buClr>
                <a:schemeClr val="dk1"/>
              </a:buClr>
              <a:buSzPts val="2800"/>
              <a:buNone/>
            </a:pPr>
            <a:r>
              <a:rPr lang="en-US" sz="2400" dirty="0">
                <a:latin typeface="Open Sans"/>
                <a:ea typeface="Open Sans"/>
                <a:cs typeface="Open Sans"/>
                <a:sym typeface="Open Sans"/>
              </a:rPr>
              <a:t> </a:t>
            </a:r>
            <a:r>
              <a:rPr lang="en-US" sz="2400" i="1" dirty="0">
                <a:latin typeface="Open Sans"/>
                <a:ea typeface="Open Sans"/>
                <a:cs typeface="Open Sans"/>
                <a:sym typeface="Open Sans"/>
              </a:rPr>
              <a:t>. . . </a:t>
            </a:r>
            <a:r>
              <a:rPr lang="ru-RU" sz="2400" i="1" dirty="0">
                <a:latin typeface="Open Sans"/>
                <a:ea typeface="Open Sans"/>
                <a:cs typeface="Open Sans"/>
                <a:sym typeface="Open Sans"/>
              </a:rPr>
              <a:t>прекрасный способ продемонстрировать, что Вы заботитесь о качестве предоставляемых услуг</a:t>
            </a:r>
            <a:r>
              <a:rPr lang="en-US" sz="2400" i="1" dirty="0">
                <a:latin typeface="Open Sans"/>
                <a:ea typeface="Open Sans"/>
                <a:cs typeface="Open Sans"/>
                <a:sym typeface="Open Sans"/>
              </a:rPr>
              <a:t>!</a:t>
            </a:r>
            <a:endParaRPr sz="2400" dirty="0"/>
          </a:p>
          <a:p>
            <a:pPr marL="0" lvl="0" indent="0" algn="l" rtl="0">
              <a:lnSpc>
                <a:spcPct val="128571"/>
              </a:lnSpc>
              <a:spcBef>
                <a:spcPts val="1800"/>
              </a:spcBef>
              <a:spcAft>
                <a:spcPts val="0"/>
              </a:spcAft>
              <a:buClr>
                <a:schemeClr val="dk1"/>
              </a:buClr>
              <a:buSzPts val="2800"/>
              <a:buNone/>
            </a:pPr>
            <a:endParaRPr dirty="0">
              <a:latin typeface="Open Sans"/>
              <a:ea typeface="Open Sans"/>
              <a:cs typeface="Open Sans"/>
              <a:sym typeface="Open Sans"/>
            </a:endParaRPr>
          </a:p>
          <a:p>
            <a:pPr marL="457200" lvl="0" indent="-279400" algn="l" rtl="0">
              <a:lnSpc>
                <a:spcPct val="128571"/>
              </a:lnSpc>
              <a:spcBef>
                <a:spcPts val="1800"/>
              </a:spcBef>
              <a:spcAft>
                <a:spcPts val="0"/>
              </a:spcAft>
              <a:buClr>
                <a:schemeClr val="dk1"/>
              </a:buClr>
              <a:buSzPts val="2800"/>
              <a:buFont typeface="Arial"/>
              <a:buNone/>
            </a:pPr>
            <a:endParaRPr b="1"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sp>
        <p:nvSpPr>
          <p:cNvPr id="349" name="Google Shape;349;p17"/>
          <p:cNvSpPr txBox="1">
            <a:spLocks noGrp="1"/>
          </p:cNvSpPr>
          <p:nvPr>
            <p:ph type="title"/>
          </p:nvPr>
        </p:nvSpPr>
        <p:spPr>
          <a:xfrm>
            <a:off x="3784353" y="320241"/>
            <a:ext cx="3340961" cy="1143000"/>
          </a:xfrm>
          <a:prstGeom prst="rect">
            <a:avLst/>
          </a:prstGeom>
          <a:noFill/>
          <a:ln>
            <a:noFill/>
          </a:ln>
        </p:spPr>
        <p:txBody>
          <a:bodyPr spcFirstLastPara="1" wrap="square" lIns="91425" tIns="45700" rIns="91425" bIns="45700" anchor="b" anchorCtr="0">
            <a:noAutofit/>
          </a:bodyPr>
          <a:lstStyle/>
          <a:p>
            <a:pPr marL="0" lvl="0" indent="0" algn="ctr" rtl="0">
              <a:lnSpc>
                <a:spcPct val="244444"/>
              </a:lnSpc>
              <a:spcBef>
                <a:spcPts val="0"/>
              </a:spcBef>
              <a:spcAft>
                <a:spcPts val="0"/>
              </a:spcAft>
              <a:buSzPts val="1800"/>
              <a:buNone/>
            </a:pPr>
            <a:r>
              <a:rPr lang="az-Cyrl-AZ" sz="3600" dirty="0">
                <a:latin typeface="Open Sans"/>
                <a:ea typeface="Open Sans"/>
                <a:cs typeface="Open Sans"/>
                <a:sym typeface="Open Sans"/>
              </a:rPr>
              <a:t>Вопросы</a:t>
            </a:r>
            <a:r>
              <a:rPr lang="en-US" dirty="0">
                <a:latin typeface="Open Sans"/>
                <a:ea typeface="Open Sans"/>
                <a:cs typeface="Open Sans"/>
                <a:sym typeface="Open Sans"/>
              </a:rPr>
              <a:t>?</a:t>
            </a:r>
            <a:endParaRPr dirty="0"/>
          </a:p>
        </p:txBody>
      </p:sp>
      <p:pic>
        <p:nvPicPr>
          <p:cNvPr id="2" name="Picture 1">
            <a:extLst>
              <a:ext uri="{FF2B5EF4-FFF2-40B4-BE49-F238E27FC236}">
                <a16:creationId xmlns:a16="http://schemas.microsoft.com/office/drawing/2014/main" id="{2937F948-EE49-79D3-08F3-E52E27849742}"/>
              </a:ext>
            </a:extLst>
          </p:cNvPr>
          <p:cNvPicPr>
            <a:picLocks noChangeAspect="1"/>
          </p:cNvPicPr>
          <p:nvPr/>
        </p:nvPicPr>
        <p:blipFill>
          <a:blip r:embed="rId3"/>
          <a:stretch>
            <a:fillRect/>
          </a:stretch>
        </p:blipFill>
        <p:spPr>
          <a:xfrm>
            <a:off x="3428769" y="1185477"/>
            <a:ext cx="5334462" cy="4487045"/>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g1561dfbcf36_0_10"/>
          <p:cNvSpPr txBox="1">
            <a:spLocks noGrp="1"/>
          </p:cNvSpPr>
          <p:nvPr>
            <p:ph type="title"/>
          </p:nvPr>
        </p:nvSpPr>
        <p:spPr>
          <a:xfrm>
            <a:off x="762000" y="2351766"/>
            <a:ext cx="8686800" cy="2154468"/>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ts val="1800"/>
              <a:buNone/>
            </a:pPr>
            <a:r>
              <a:rPr lang="az-Cyrl-AZ" sz="4800" b="1" dirty="0">
                <a:solidFill>
                  <a:srgbClr val="99CA3C"/>
                </a:solidFill>
                <a:latin typeface="Open Sans" panose="020B0606030504020204" pitchFamily="34" charset="0"/>
                <a:ea typeface="Open Sans" panose="020B0606030504020204" pitchFamily="34" charset="0"/>
                <a:cs typeface="Open Sans" panose="020B0606030504020204" pitchFamily="34" charset="0"/>
                <a:sym typeface="Arial"/>
              </a:rPr>
              <a:t>Ресурсы </a:t>
            </a:r>
            <a:br>
              <a:rPr lang="az-Cyrl-AZ" sz="4800" b="1" dirty="0">
                <a:solidFill>
                  <a:srgbClr val="99CA3C"/>
                </a:solidFill>
                <a:latin typeface="Open Sans" panose="020B0606030504020204" pitchFamily="34" charset="0"/>
                <a:ea typeface="Open Sans" panose="020B0606030504020204" pitchFamily="34" charset="0"/>
                <a:cs typeface="Open Sans" panose="020B0606030504020204" pitchFamily="34" charset="0"/>
                <a:sym typeface="Arial"/>
              </a:rPr>
            </a:br>
            <a:r>
              <a:rPr lang="az-Cyrl-AZ" sz="4800" b="1" dirty="0">
                <a:solidFill>
                  <a:srgbClr val="99CA3C"/>
                </a:solidFill>
                <a:latin typeface="Open Sans" panose="020B0606030504020204" pitchFamily="34" charset="0"/>
                <a:ea typeface="Open Sans" panose="020B0606030504020204" pitchFamily="34" charset="0"/>
                <a:cs typeface="Open Sans" panose="020B0606030504020204" pitchFamily="34" charset="0"/>
                <a:sym typeface="Arial"/>
              </a:rPr>
              <a:t>&amp;</a:t>
            </a:r>
            <a:br>
              <a:rPr lang="az-Cyrl-AZ" sz="4800" b="1" dirty="0">
                <a:solidFill>
                  <a:srgbClr val="99CA3C"/>
                </a:solidFill>
                <a:latin typeface="Open Sans" panose="020B0606030504020204" pitchFamily="34" charset="0"/>
                <a:ea typeface="Open Sans" panose="020B0606030504020204" pitchFamily="34" charset="0"/>
                <a:cs typeface="Open Sans" panose="020B0606030504020204" pitchFamily="34" charset="0"/>
                <a:sym typeface="Arial"/>
              </a:rPr>
            </a:br>
            <a:r>
              <a:rPr lang="az-Cyrl-AZ" sz="4800" b="1" dirty="0">
                <a:solidFill>
                  <a:srgbClr val="99CA3C"/>
                </a:solidFill>
                <a:latin typeface="Open Sans" panose="020B0606030504020204" pitchFamily="34" charset="0"/>
                <a:ea typeface="Open Sans" panose="020B0606030504020204" pitchFamily="34" charset="0"/>
                <a:cs typeface="Open Sans" panose="020B0606030504020204" pitchFamily="34" charset="0"/>
                <a:sym typeface="Arial"/>
              </a:rPr>
              <a:t>Финансирование</a:t>
            </a:r>
            <a:endParaRPr sz="4800" b="1" dirty="0">
              <a:solidFill>
                <a:srgbClr val="99CA3C"/>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63"/>
        <p:cNvGrpSpPr/>
        <p:nvPr/>
      </p:nvGrpSpPr>
      <p:grpSpPr>
        <a:xfrm>
          <a:off x="0" y="0"/>
          <a:ext cx="0" cy="0"/>
          <a:chOff x="0" y="0"/>
          <a:chExt cx="0" cy="0"/>
        </a:xfrm>
      </p:grpSpPr>
      <p:sp>
        <p:nvSpPr>
          <p:cNvPr id="364" name="Google Shape;364;p8"/>
          <p:cNvSpPr txBox="1">
            <a:spLocks noGrp="1"/>
          </p:cNvSpPr>
          <p:nvPr>
            <p:ph type="title"/>
          </p:nvPr>
        </p:nvSpPr>
        <p:spPr>
          <a:xfrm>
            <a:off x="295275" y="238125"/>
            <a:ext cx="8686800" cy="937224"/>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az-Cyrl-AZ"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Имеющиеся ресурсы</a:t>
            </a:r>
            <a:endParaRPr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65" name="Google Shape;365;p8"/>
          <p:cNvSpPr txBox="1">
            <a:spLocks noGrp="1"/>
          </p:cNvSpPr>
          <p:nvPr>
            <p:ph type="body" idx="1"/>
          </p:nvPr>
        </p:nvSpPr>
        <p:spPr>
          <a:xfrm>
            <a:off x="194280" y="1175349"/>
            <a:ext cx="10273060" cy="4736892"/>
          </a:xfrm>
          <a:prstGeom prst="rect">
            <a:avLst/>
          </a:prstGeom>
          <a:noFill/>
          <a:ln>
            <a:noFill/>
          </a:ln>
        </p:spPr>
        <p:txBody>
          <a:bodyPr spcFirstLastPara="1" wrap="square" lIns="91425" tIns="45700" rIns="91425" bIns="45700" anchor="t" anchorCtr="0">
            <a:noAutofit/>
          </a:bodyPr>
          <a:lstStyle/>
          <a:p>
            <a:pPr marL="457200" lvl="0" indent="-457200" algn="l" rtl="0">
              <a:lnSpc>
                <a:spcPct val="100000"/>
              </a:lnSpc>
              <a:spcBef>
                <a:spcPts val="0"/>
              </a:spcBef>
              <a:spcAft>
                <a:spcPts val="0"/>
              </a:spcAft>
              <a:buClr>
                <a:schemeClr val="dk2"/>
              </a:buClr>
              <a:buSzPts val="2800"/>
              <a:buFont typeface="Arial"/>
              <a:buChar char="•"/>
            </a:pPr>
            <a:r>
              <a:rPr lang="az-Cyrl-AZ" sz="2400" dirty="0">
                <a:solidFill>
                  <a:schemeClr val="dk2"/>
                </a:solidFill>
                <a:latin typeface="Open Sans" panose="020B0606030504020204" pitchFamily="34" charset="0"/>
                <a:ea typeface="Open Sans" panose="020B0606030504020204" pitchFamily="34" charset="0"/>
                <a:cs typeface="Open Sans" panose="020B0606030504020204" pitchFamily="34" charset="0"/>
              </a:rPr>
              <a:t>Веб</a:t>
            </a:r>
            <a:r>
              <a:rPr lang="en-US" sz="2400" dirty="0">
                <a:solidFill>
                  <a:schemeClr val="dk2"/>
                </a:solidFill>
                <a:latin typeface="Open Sans" panose="020B0606030504020204" pitchFamily="34" charset="0"/>
                <a:ea typeface="Open Sans" panose="020B0606030504020204" pitchFamily="34" charset="0"/>
                <a:cs typeface="Open Sans" panose="020B0606030504020204" pitchFamily="34" charset="0"/>
              </a:rPr>
              <a:t>-</a:t>
            </a:r>
            <a:r>
              <a:rPr lang="az-Cyrl-AZ" sz="2400" dirty="0">
                <a:solidFill>
                  <a:schemeClr val="dk2"/>
                </a:solidFill>
                <a:latin typeface="Open Sans" panose="020B0606030504020204" pitchFamily="34" charset="0"/>
                <a:ea typeface="Open Sans" panose="020B0606030504020204" pitchFamily="34" charset="0"/>
                <a:cs typeface="Open Sans" panose="020B0606030504020204" pitchFamily="34" charset="0"/>
              </a:rPr>
              <a:t>сайт</a:t>
            </a:r>
            <a:r>
              <a:rPr lang="en-US" sz="2400" dirty="0">
                <a:solidFill>
                  <a:schemeClr val="dk2"/>
                </a:solidFill>
                <a:latin typeface="Open Sans" panose="020B0606030504020204" pitchFamily="34" charset="0"/>
                <a:ea typeface="Open Sans" panose="020B0606030504020204" pitchFamily="34" charset="0"/>
                <a:cs typeface="Open Sans" panose="020B0606030504020204" pitchFamily="34" charset="0"/>
              </a:rPr>
              <a:t> Spark </a:t>
            </a:r>
          </a:p>
          <a:p>
            <a:pPr marL="457200" lvl="1" indent="0">
              <a:lnSpc>
                <a:spcPct val="100000"/>
              </a:lnSpc>
              <a:spcBef>
                <a:spcPts val="0"/>
              </a:spcBef>
              <a:buClr>
                <a:schemeClr val="dk2"/>
              </a:buClr>
              <a:buSzPts val="2800"/>
              <a:buNone/>
            </a:pPr>
            <a:r>
              <a:rPr lang="en-US" sz="800" dirty="0">
                <a:solidFill>
                  <a:srgbClr val="5AC4BE"/>
                </a:solidFill>
                <a:latin typeface="Open Sans" panose="020B0606030504020204" pitchFamily="34" charset="0"/>
                <a:ea typeface="Open Sans" panose="020B0606030504020204" pitchFamily="34" charset="0"/>
                <a:cs typeface="Open Sans" panose="020B0606030504020204" pitchFamily="34" charset="0"/>
              </a:rPr>
              <a:t>                  </a:t>
            </a:r>
            <a:r>
              <a:rPr lang="en-US" sz="2000" u="sng" dirty="0">
                <a:solidFill>
                  <a:srgbClr val="5AC4BE"/>
                </a:solidFill>
                <a:latin typeface="Open Sans" panose="020B0606030504020204" pitchFamily="34" charset="0"/>
                <a:ea typeface="Open Sans" panose="020B0606030504020204" pitchFamily="34" charset="0"/>
                <a:cs typeface="Open Sans" panose="020B0606030504020204" pitchFamily="34" charset="0"/>
                <a:hlinkClick r:id="rId3">
                  <a:extLst>
                    <a:ext uri="{A12FA001-AC4F-418D-AE19-62706E023703}">
                      <ahyp:hlinkClr xmlns:ahyp="http://schemas.microsoft.com/office/drawing/2018/hyperlinkcolor" val="tx"/>
                    </a:ext>
                  </a:extLst>
                </a:hlinkClick>
              </a:rPr>
              <a:t>oregonspark.org</a:t>
            </a:r>
            <a:endParaRPr lang="en-US" sz="2000" u="sng" dirty="0">
              <a:solidFill>
                <a:srgbClr val="5AC4BE"/>
              </a:solidFill>
              <a:latin typeface="Open Sans" panose="020B0606030504020204" pitchFamily="34" charset="0"/>
              <a:ea typeface="Open Sans" panose="020B0606030504020204" pitchFamily="34" charset="0"/>
              <a:cs typeface="Open Sans" panose="020B0606030504020204" pitchFamily="34" charset="0"/>
            </a:endParaRPr>
          </a:p>
          <a:p>
            <a:pPr marL="0" lvl="0" indent="0" algn="l" rtl="0">
              <a:lnSpc>
                <a:spcPct val="100000"/>
              </a:lnSpc>
              <a:spcBef>
                <a:spcPts val="0"/>
              </a:spcBef>
              <a:spcAft>
                <a:spcPts val="0"/>
              </a:spcAft>
              <a:buClr>
                <a:schemeClr val="dk2"/>
              </a:buClr>
              <a:buSzPts val="2800"/>
            </a:pPr>
            <a:endParaRPr lang="ru-RU" sz="2400" dirty="0">
              <a:solidFill>
                <a:schemeClr val="dk2"/>
              </a:solidFill>
              <a:latin typeface="Open Sans" panose="020B0606030504020204" pitchFamily="34" charset="0"/>
              <a:ea typeface="Open Sans" panose="020B0606030504020204" pitchFamily="34" charset="0"/>
              <a:cs typeface="Open Sans" panose="020B0606030504020204" pitchFamily="34" charset="0"/>
            </a:endParaRPr>
          </a:p>
          <a:p>
            <a:pPr marL="457200" lvl="0" indent="-457200" algn="l" rtl="0">
              <a:lnSpc>
                <a:spcPct val="100000"/>
              </a:lnSpc>
              <a:spcBef>
                <a:spcPts val="0"/>
              </a:spcBef>
              <a:spcAft>
                <a:spcPts val="0"/>
              </a:spcAft>
              <a:buClr>
                <a:schemeClr val="dk2"/>
              </a:buClr>
              <a:buSzPts val="2800"/>
              <a:buFont typeface="Arial"/>
              <a:buChar char="•"/>
            </a:pPr>
            <a:r>
              <a:rPr lang="ru-RU" sz="2400" dirty="0">
                <a:solidFill>
                  <a:schemeClr val="dk2"/>
                </a:solidFill>
                <a:latin typeface="Open Sans" panose="020B0606030504020204" pitchFamily="34" charset="0"/>
                <a:ea typeface="Open Sans" panose="020B0606030504020204" pitchFamily="34" charset="0"/>
                <a:cs typeface="Open Sans" panose="020B0606030504020204" pitchFamily="34" charset="0"/>
              </a:rPr>
              <a:t>Специалист по повышению качества Вашего местного Агентства ресурсов и направлений по уходу за детьми</a:t>
            </a:r>
            <a:r>
              <a:rPr lang="en-US" sz="2400" dirty="0">
                <a:solidFill>
                  <a:schemeClr val="dk2"/>
                </a:solidFill>
                <a:latin typeface="Open Sans" panose="020B0606030504020204" pitchFamily="34" charset="0"/>
                <a:ea typeface="Open Sans" panose="020B0606030504020204" pitchFamily="34" charset="0"/>
                <a:cs typeface="Open Sans" panose="020B0606030504020204" pitchFamily="34" charset="0"/>
              </a:rPr>
              <a:t> (CCR&amp;R)</a:t>
            </a:r>
            <a:endParaRPr sz="2400" dirty="0">
              <a:solidFill>
                <a:schemeClr val="dk2"/>
              </a:solidFill>
              <a:latin typeface="Open Sans" panose="020B0606030504020204" pitchFamily="34" charset="0"/>
              <a:ea typeface="Open Sans" panose="020B0606030504020204" pitchFamily="34" charset="0"/>
              <a:cs typeface="Open Sans" panose="020B0606030504020204" pitchFamily="34" charset="0"/>
            </a:endParaRPr>
          </a:p>
          <a:p>
            <a:pPr marL="914400" lvl="3" indent="0" algn="l" rtl="0">
              <a:spcBef>
                <a:spcPts val="0"/>
              </a:spcBef>
              <a:spcAft>
                <a:spcPts val="0"/>
              </a:spcAft>
              <a:buClr>
                <a:schemeClr val="accent2"/>
              </a:buClr>
              <a:buSzPts val="1800"/>
              <a:buNone/>
            </a:pPr>
            <a:r>
              <a:rPr lang="en-US" dirty="0">
                <a:solidFill>
                  <a:srgbClr val="5AC4BE"/>
                </a:solidFill>
                <a:latin typeface="Open Sans" panose="020B0606030504020204" pitchFamily="34" charset="0"/>
                <a:ea typeface="Open Sans" panose="020B0606030504020204" pitchFamily="34" charset="0"/>
                <a:cs typeface="Open Sans" panose="020B0606030504020204" pitchFamily="34" charset="0"/>
              </a:rPr>
              <a:t> </a:t>
            </a:r>
            <a:r>
              <a:rPr lang="en-US" u="sng" dirty="0">
                <a:solidFill>
                  <a:srgbClr val="5AC4BE"/>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oregonspark.org/</a:t>
            </a:r>
            <a:r>
              <a:rPr lang="en-US" u="sng" dirty="0" err="1">
                <a:solidFill>
                  <a:srgbClr val="5AC4BE"/>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ccrr</a:t>
            </a:r>
            <a:r>
              <a:rPr lang="en-US" u="sng" dirty="0">
                <a:solidFill>
                  <a:srgbClr val="5AC4BE"/>
                </a:solidFill>
                <a:latin typeface="Open Sans" panose="020B0606030504020204" pitchFamily="34" charset="0"/>
                <a:ea typeface="Open Sans" panose="020B0606030504020204" pitchFamily="34" charset="0"/>
                <a:cs typeface="Open Sans" panose="020B0606030504020204" pitchFamily="34" charset="0"/>
                <a:hlinkClick r:id="rId4">
                  <a:extLst>
                    <a:ext uri="{A12FA001-AC4F-418D-AE19-62706E023703}">
                      <ahyp:hlinkClr xmlns:ahyp="http://schemas.microsoft.com/office/drawing/2018/hyperlinkcolor" val="tx"/>
                    </a:ext>
                  </a:extLst>
                </a:hlinkClick>
              </a:rPr>
              <a:t>-regional-map/</a:t>
            </a:r>
            <a:endParaRPr lang="en-US" u="sng" dirty="0">
              <a:solidFill>
                <a:srgbClr val="5AC4BE"/>
              </a:solidFill>
              <a:latin typeface="Open Sans" panose="020B0606030504020204" pitchFamily="34" charset="0"/>
              <a:ea typeface="Open Sans" panose="020B0606030504020204" pitchFamily="34" charset="0"/>
              <a:cs typeface="Open Sans" panose="020B0606030504020204" pitchFamily="34" charset="0"/>
            </a:endParaRPr>
          </a:p>
          <a:p>
            <a:pPr marL="914400" lvl="3" indent="0" algn="l" rtl="0">
              <a:spcBef>
                <a:spcPts val="0"/>
              </a:spcBef>
              <a:spcAft>
                <a:spcPts val="0"/>
              </a:spcAft>
              <a:buClr>
                <a:schemeClr val="accent2"/>
              </a:buClr>
              <a:buSzPts val="1800"/>
              <a:buNone/>
            </a:pPr>
            <a:endParaRPr u="sng" dirty="0">
              <a:solidFill>
                <a:srgbClr val="1191D0"/>
              </a:solidFill>
              <a:latin typeface="Open Sans" panose="020B0606030504020204" pitchFamily="34" charset="0"/>
              <a:ea typeface="Open Sans" panose="020B0606030504020204" pitchFamily="34" charset="0"/>
              <a:cs typeface="Open Sans" panose="020B0606030504020204" pitchFamily="34" charset="0"/>
            </a:endParaRPr>
          </a:p>
          <a:p>
            <a:pPr marL="457200" lvl="0" indent="-457200" algn="l" rtl="0">
              <a:lnSpc>
                <a:spcPct val="100000"/>
              </a:lnSpc>
              <a:spcBef>
                <a:spcPts val="0"/>
              </a:spcBef>
              <a:spcAft>
                <a:spcPts val="0"/>
              </a:spcAft>
              <a:buClr>
                <a:schemeClr val="dk2"/>
              </a:buClr>
              <a:buSzPts val="2800"/>
              <a:buFont typeface="Arial"/>
              <a:buChar char="•"/>
            </a:pPr>
            <a:r>
              <a:rPr lang="ru-RU" sz="2400" dirty="0">
                <a:solidFill>
                  <a:schemeClr val="dk2"/>
                </a:solidFill>
                <a:latin typeface="Open Sans" panose="020B0606030504020204" pitchFamily="34" charset="0"/>
                <a:ea typeface="Open Sans" panose="020B0606030504020204" pitchFamily="34" charset="0"/>
                <a:cs typeface="Open Sans" panose="020B0606030504020204" pitchFamily="34" charset="0"/>
              </a:rPr>
              <a:t>Служба поддержки в Институте педагогических исследований</a:t>
            </a:r>
            <a:r>
              <a:rPr lang="en-US" sz="2400" dirty="0">
                <a:solidFill>
                  <a:schemeClr val="dk2"/>
                </a:solidFill>
                <a:latin typeface="Open Sans" panose="020B0606030504020204" pitchFamily="34" charset="0"/>
                <a:ea typeface="Open Sans" panose="020B0606030504020204" pitchFamily="34" charset="0"/>
                <a:cs typeface="Open Sans" panose="020B0606030504020204" pitchFamily="34" charset="0"/>
              </a:rPr>
              <a:t> (The Research Institute at WOU)</a:t>
            </a:r>
            <a:endParaRPr sz="2400" dirty="0">
              <a:solidFill>
                <a:schemeClr val="dk2"/>
              </a:solidFill>
              <a:latin typeface="Open Sans" panose="020B0606030504020204" pitchFamily="34" charset="0"/>
              <a:ea typeface="Open Sans" panose="020B0606030504020204" pitchFamily="34" charset="0"/>
              <a:cs typeface="Open Sans" panose="020B0606030504020204" pitchFamily="34" charset="0"/>
            </a:endParaRPr>
          </a:p>
          <a:p>
            <a:pPr marL="914400" lvl="3" indent="0" algn="l" rtl="0">
              <a:lnSpc>
                <a:spcPct val="100000"/>
              </a:lnSpc>
              <a:spcBef>
                <a:spcPts val="0"/>
              </a:spcBef>
              <a:spcAft>
                <a:spcPts val="0"/>
              </a:spcAft>
              <a:buClr>
                <a:schemeClr val="accent1"/>
              </a:buClr>
              <a:buSzPts val="1800"/>
              <a:buNone/>
            </a:pPr>
            <a:r>
              <a:rPr lang="en-US" dirty="0">
                <a:solidFill>
                  <a:srgbClr val="5AC4BE"/>
                </a:solidFill>
                <a:latin typeface="Open Sans" panose="020B0606030504020204" pitchFamily="34" charset="0"/>
                <a:ea typeface="Open Sans" panose="020B0606030504020204" pitchFamily="34" charset="0"/>
                <a:cs typeface="Open Sans" panose="020B0606030504020204" pitchFamily="34" charset="0"/>
              </a:rPr>
              <a:t>​</a:t>
            </a:r>
            <a:r>
              <a:rPr lang="en-US" u="sng" dirty="0">
                <a:solidFill>
                  <a:srgbClr val="5AC4BE"/>
                </a:solidFill>
                <a:latin typeface="Open Sans" panose="020B0606030504020204" pitchFamily="34" charset="0"/>
                <a:ea typeface="Open Sans" panose="020B0606030504020204" pitchFamily="34" charset="0"/>
                <a:cs typeface="Open Sans" panose="020B0606030504020204" pitchFamily="34" charset="0"/>
              </a:rPr>
              <a:t>1-877-768-8290 / oregonspark</a:t>
            </a:r>
            <a:r>
              <a:rPr lang="en-US" u="sng" dirty="0">
                <a:solidFill>
                  <a:srgbClr val="5AC4BE"/>
                </a:solidFill>
                <a:latin typeface="Open Sans" panose="020B0606030504020204" pitchFamily="34" charset="0"/>
                <a:ea typeface="Open Sans" panose="020B0606030504020204" pitchFamily="34" charset="0"/>
                <a:cs typeface="Open Sans" panose="020B0606030504020204" pitchFamily="34" charset="0"/>
                <a:hlinkClick r:id="rId5">
                  <a:extLst>
                    <a:ext uri="{A12FA001-AC4F-418D-AE19-62706E023703}">
                      <ahyp:hlinkClr xmlns:ahyp="http://schemas.microsoft.com/office/drawing/2018/hyperlinkcolor" val="tx"/>
                    </a:ext>
                  </a:extLst>
                </a:hlinkClick>
              </a:rPr>
              <a:t>@wou.edu</a:t>
            </a:r>
            <a:endParaRPr lang="en-US" u="sng" dirty="0">
              <a:solidFill>
                <a:srgbClr val="5AC4BE"/>
              </a:solidFill>
              <a:latin typeface="Open Sans" panose="020B0606030504020204" pitchFamily="34" charset="0"/>
              <a:ea typeface="Open Sans" panose="020B0606030504020204" pitchFamily="34" charset="0"/>
              <a:cs typeface="Open Sans" panose="020B0606030504020204" pitchFamily="34" charset="0"/>
            </a:endParaRPr>
          </a:p>
          <a:p>
            <a:pPr marL="914400" lvl="3" indent="0" algn="l" rtl="0">
              <a:lnSpc>
                <a:spcPct val="100000"/>
              </a:lnSpc>
              <a:spcBef>
                <a:spcPts val="0"/>
              </a:spcBef>
              <a:spcAft>
                <a:spcPts val="0"/>
              </a:spcAft>
              <a:buClr>
                <a:schemeClr val="accent1"/>
              </a:buClr>
              <a:buSzPts val="1800"/>
              <a:buNone/>
            </a:pPr>
            <a:endParaRPr u="sng" dirty="0">
              <a:solidFill>
                <a:srgbClr val="1191D0"/>
              </a:solidFill>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rtl="0">
              <a:lnSpc>
                <a:spcPct val="100000"/>
              </a:lnSpc>
              <a:spcBef>
                <a:spcPts val="0"/>
              </a:spcBef>
              <a:spcAft>
                <a:spcPts val="0"/>
              </a:spcAft>
              <a:buClr>
                <a:schemeClr val="dk2"/>
              </a:buClr>
              <a:buSzPts val="2800"/>
              <a:buChar char="•"/>
            </a:pPr>
            <a:r>
              <a:rPr lang="ru-RU" sz="2400" dirty="0">
                <a:solidFill>
                  <a:schemeClr val="dk2"/>
                </a:solidFill>
                <a:latin typeface="Open Sans" panose="020B0606030504020204" pitchFamily="34" charset="0"/>
                <a:ea typeface="Open Sans" panose="020B0606030504020204" pitchFamily="34" charset="0"/>
                <a:cs typeface="Open Sans" panose="020B0606030504020204" pitchFamily="34" charset="0"/>
              </a:rPr>
              <a:t>Веб-сайт </a:t>
            </a:r>
            <a:r>
              <a:rPr lang="en-US" sz="2400" dirty="0">
                <a:solidFill>
                  <a:schemeClr val="dk2"/>
                </a:solidFill>
                <a:latin typeface="Open Sans" panose="020B0606030504020204" pitchFamily="34" charset="0"/>
                <a:ea typeface="Open Sans" panose="020B0606030504020204" pitchFamily="34" charset="0"/>
                <a:cs typeface="Open Sans" panose="020B0606030504020204" pitchFamily="34" charset="0"/>
              </a:rPr>
              <a:t>“</a:t>
            </a:r>
            <a:r>
              <a:rPr lang="ru-RU" sz="2400" dirty="0">
                <a:solidFill>
                  <a:schemeClr val="dk2"/>
                </a:solidFill>
                <a:latin typeface="Open Sans" panose="020B0606030504020204" pitchFamily="34" charset="0"/>
                <a:ea typeface="Open Sans" panose="020B0606030504020204" pitchFamily="34" charset="0"/>
                <a:cs typeface="Open Sans" panose="020B0606030504020204" pitchFamily="34" charset="0"/>
              </a:rPr>
              <a:t>Ресурсы проекта QRIS в штате Орегон</a:t>
            </a:r>
            <a:r>
              <a:rPr lang="en-US" sz="2400" dirty="0">
                <a:solidFill>
                  <a:schemeClr val="dk2"/>
                </a:solidFill>
                <a:latin typeface="Open Sans" panose="020B0606030504020204" pitchFamily="34" charset="0"/>
                <a:ea typeface="Open Sans" panose="020B0606030504020204" pitchFamily="34" charset="0"/>
                <a:cs typeface="Open Sans" panose="020B0606030504020204" pitchFamily="34" charset="0"/>
              </a:rPr>
              <a:t>”</a:t>
            </a:r>
            <a:endParaRPr sz="2400" dirty="0">
              <a:solidFill>
                <a:schemeClr val="dk2"/>
              </a:solidFill>
              <a:latin typeface="Open Sans" panose="020B0606030504020204" pitchFamily="34" charset="0"/>
              <a:ea typeface="Open Sans" panose="020B0606030504020204" pitchFamily="34" charset="0"/>
              <a:cs typeface="Open Sans" panose="020B0606030504020204" pitchFamily="34" charset="0"/>
            </a:endParaRPr>
          </a:p>
          <a:p>
            <a:pPr marL="908050" marR="0" lvl="3" indent="0" algn="l" rtl="0">
              <a:lnSpc>
                <a:spcPct val="100000"/>
              </a:lnSpc>
              <a:spcBef>
                <a:spcPts val="0"/>
              </a:spcBef>
              <a:spcAft>
                <a:spcPts val="0"/>
              </a:spcAft>
              <a:buClr>
                <a:schemeClr val="accent1"/>
              </a:buClr>
              <a:buSzPts val="1900"/>
              <a:buNone/>
            </a:pPr>
            <a:r>
              <a:rPr lang="en-US" u="sng" dirty="0">
                <a:solidFill>
                  <a:srgbClr val="5AC4BE"/>
                </a:solidFill>
                <a:latin typeface="Open Sans" panose="020B0606030504020204" pitchFamily="34" charset="0"/>
                <a:ea typeface="Open Sans" panose="020B0606030504020204" pitchFamily="34" charset="0"/>
                <a:cs typeface="Open Sans" panose="020B0606030504020204" pitchFamily="34" charset="0"/>
                <a:hlinkClick r:id="rId6">
                  <a:extLst>
                    <a:ext uri="{A12FA001-AC4F-418D-AE19-62706E023703}">
                      <ahyp:hlinkClr xmlns:ahyp="http://schemas.microsoft.com/office/drawing/2018/hyperlinkcolor" val="tx"/>
                    </a:ext>
                  </a:extLst>
                </a:hlinkClick>
              </a:rPr>
              <a:t>oregonqrisresources.org</a:t>
            </a:r>
            <a:endParaRPr sz="2400" u="sng" dirty="0">
              <a:solidFill>
                <a:srgbClr val="5AC4BE"/>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10"/>
          <p:cNvSpPr txBox="1">
            <a:spLocks noGrp="1"/>
          </p:cNvSpPr>
          <p:nvPr>
            <p:ph type="title"/>
          </p:nvPr>
        </p:nvSpPr>
        <p:spPr>
          <a:xfrm>
            <a:off x="317248" y="361300"/>
            <a:ext cx="7516111" cy="8145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az-Cyrl-AZ"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Финансирование</a:t>
            </a:r>
            <a:endParaRPr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73" name="Google Shape;373;p10"/>
          <p:cNvSpPr txBox="1">
            <a:spLocks noGrp="1"/>
          </p:cNvSpPr>
          <p:nvPr>
            <p:ph type="body" idx="2"/>
          </p:nvPr>
        </p:nvSpPr>
        <p:spPr>
          <a:xfrm>
            <a:off x="61307" y="1275843"/>
            <a:ext cx="5675488" cy="814500"/>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6D6B6B"/>
              </a:buClr>
              <a:buSzPts val="4400"/>
              <a:buFont typeface="Arial"/>
              <a:buNone/>
            </a:pPr>
            <a:r>
              <a:rPr lang="az-Cyrl-AZ" b="0"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Arial Black"/>
              </a:rPr>
              <a:t>Материальная поддержка</a:t>
            </a:r>
            <a:r>
              <a:rPr lang="en-US" b="0"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Arial Black"/>
              </a:rPr>
              <a:t>:</a:t>
            </a:r>
            <a:endParaRPr b="0"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Arial Black"/>
            </a:endParaRPr>
          </a:p>
        </p:txBody>
      </p:sp>
      <p:sp>
        <p:nvSpPr>
          <p:cNvPr id="374" name="Google Shape;374;p10"/>
          <p:cNvSpPr txBox="1">
            <a:spLocks noGrp="1"/>
          </p:cNvSpPr>
          <p:nvPr>
            <p:ph type="body" idx="3"/>
          </p:nvPr>
        </p:nvSpPr>
        <p:spPr>
          <a:xfrm>
            <a:off x="5457103" y="2003873"/>
            <a:ext cx="6211436" cy="3882422"/>
          </a:xfrm>
          <a:prstGeom prst="rect">
            <a:avLst/>
          </a:prstGeom>
          <a:noFill/>
          <a:ln>
            <a:noFill/>
          </a:ln>
        </p:spPr>
        <p:txBody>
          <a:bodyPr spcFirstLastPara="1" wrap="square" lIns="91425" tIns="45700" rIns="91425" bIns="45700" anchor="t" anchorCtr="0">
            <a:noAutofit/>
          </a:bodyPr>
          <a:lstStyle/>
          <a:p>
            <a:pPr marL="457200" marR="0" lvl="0" indent="-406400" algn="l" rtl="0">
              <a:lnSpc>
                <a:spcPct val="115000"/>
              </a:lnSpc>
              <a:spcBef>
                <a:spcPts val="0"/>
              </a:spcBef>
              <a:spcAft>
                <a:spcPts val="0"/>
              </a:spcAft>
              <a:buSzPts val="1600"/>
              <a:buFont typeface="Open Sans"/>
              <a:buChar char="•"/>
            </a:pPr>
            <a:r>
              <a:rPr lang="ru-RU" sz="1600" dirty="0">
                <a:latin typeface="Open Sans" panose="020B0606030504020204" pitchFamily="34" charset="0"/>
                <a:ea typeface="Open Sans" panose="020B0606030504020204" pitchFamily="34" charset="0"/>
                <a:cs typeface="Open Sans" panose="020B0606030504020204" pitchFamily="34" charset="0"/>
                <a:sym typeface="Open Sans"/>
              </a:rPr>
              <a:t>Выплачиваются Институтом </a:t>
            </a:r>
            <a:r>
              <a:rPr lang="en-US" sz="1600" dirty="0">
                <a:latin typeface="Open Sans" panose="020B0606030504020204" pitchFamily="34" charset="0"/>
                <a:ea typeface="Open Sans" panose="020B0606030504020204" pitchFamily="34" charset="0"/>
                <a:cs typeface="Open Sans" panose="020B0606030504020204" pitchFamily="34" charset="0"/>
                <a:sym typeface="Open Sans"/>
              </a:rPr>
              <a:t>TRI </a:t>
            </a:r>
            <a:r>
              <a:rPr lang="ru-RU" sz="1600" dirty="0">
                <a:latin typeface="Open Sans" panose="020B0606030504020204" pitchFamily="34" charset="0"/>
                <a:ea typeface="Open Sans" panose="020B0606030504020204" pitchFamily="34" charset="0"/>
                <a:cs typeface="Open Sans" panose="020B0606030504020204" pitchFamily="34" charset="0"/>
                <a:sym typeface="Open Sans"/>
              </a:rPr>
              <a:t>как вознаграждение после проверки портфолио и</a:t>
            </a:r>
            <a:r>
              <a:rPr lang="en-US" sz="1600" dirty="0">
                <a:latin typeface="Open Sans" panose="020B0606030504020204" pitchFamily="34" charset="0"/>
                <a:ea typeface="Open Sans" panose="020B0606030504020204" pitchFamily="34" charset="0"/>
                <a:cs typeface="Open Sans" panose="020B0606030504020204" pitchFamily="34" charset="0"/>
                <a:sym typeface="Open Sans"/>
              </a:rPr>
              <a:t> </a:t>
            </a:r>
            <a:r>
              <a:rPr lang="ru-RU" sz="1600" dirty="0">
                <a:latin typeface="Open Sans" panose="020B0606030504020204" pitchFamily="34" charset="0"/>
                <a:ea typeface="Open Sans" panose="020B0606030504020204" pitchFamily="34" charset="0"/>
                <a:cs typeface="Open Sans" panose="020B0606030504020204" pitchFamily="34" charset="0"/>
                <a:sym typeface="Open Sans"/>
              </a:rPr>
              <a:t>получения категории качества</a:t>
            </a:r>
            <a:r>
              <a:rPr lang="en-US" sz="1600" dirty="0">
                <a:latin typeface="Open Sans" panose="020B0606030504020204" pitchFamily="34" charset="0"/>
                <a:ea typeface="Open Sans" panose="020B0606030504020204" pitchFamily="34" charset="0"/>
                <a:cs typeface="Open Sans" panose="020B0606030504020204" pitchFamily="34" charset="0"/>
                <a:sym typeface="Open Sans"/>
              </a:rPr>
              <a:t> Spark  </a:t>
            </a:r>
          </a:p>
          <a:p>
            <a:pPr marL="50800" marR="0" lvl="0" indent="0" algn="l" rtl="0">
              <a:lnSpc>
                <a:spcPct val="115000"/>
              </a:lnSpc>
              <a:spcBef>
                <a:spcPts val="0"/>
              </a:spcBef>
              <a:spcAft>
                <a:spcPts val="0"/>
              </a:spcAft>
              <a:buSzPts val="1600"/>
            </a:pPr>
            <a:r>
              <a:rPr lang="en-US" sz="1600" dirty="0">
                <a:latin typeface="Open Sans" panose="020B0606030504020204" pitchFamily="34" charset="0"/>
                <a:ea typeface="Open Sans" panose="020B0606030504020204" pitchFamily="34" charset="0"/>
                <a:cs typeface="Open Sans" panose="020B0606030504020204" pitchFamily="34" charset="0"/>
                <a:sym typeface="Open Sans"/>
              </a:rPr>
              <a:t>       </a:t>
            </a:r>
            <a:r>
              <a:rPr lang="ru-RU" sz="1600" dirty="0">
                <a:latin typeface="Open Sans" panose="020B0606030504020204" pitchFamily="34" charset="0"/>
                <a:ea typeface="Open Sans" panose="020B0606030504020204" pitchFamily="34" charset="0"/>
                <a:cs typeface="Open Sans" panose="020B0606030504020204" pitchFamily="34" charset="0"/>
                <a:sym typeface="Open Sans"/>
              </a:rPr>
              <a:t>или окончания работы над Циклом</a:t>
            </a:r>
            <a:endParaRPr lang="en-US" sz="1600" dirty="0">
              <a:latin typeface="Open Sans" panose="020B0606030504020204" pitchFamily="34" charset="0"/>
              <a:ea typeface="Open Sans" panose="020B0606030504020204" pitchFamily="34" charset="0"/>
              <a:cs typeface="Open Sans" panose="020B0606030504020204" pitchFamily="34" charset="0"/>
              <a:sym typeface="Open Sans"/>
            </a:endParaRPr>
          </a:p>
          <a:p>
            <a:pPr marL="50800" marR="0" lvl="0" indent="0" algn="l" rtl="0">
              <a:lnSpc>
                <a:spcPct val="115000"/>
              </a:lnSpc>
              <a:spcBef>
                <a:spcPts val="0"/>
              </a:spcBef>
              <a:spcAft>
                <a:spcPts val="0"/>
              </a:spcAft>
              <a:buSzPts val="1600"/>
            </a:pPr>
            <a:r>
              <a:rPr lang="en-US" sz="1600" dirty="0">
                <a:latin typeface="Open Sans" panose="020B0606030504020204" pitchFamily="34" charset="0"/>
                <a:ea typeface="Open Sans" panose="020B0606030504020204" pitchFamily="34" charset="0"/>
                <a:cs typeface="Open Sans" panose="020B0606030504020204" pitchFamily="34" charset="0"/>
                <a:sym typeface="Open Sans"/>
              </a:rPr>
              <a:t>        </a:t>
            </a:r>
            <a:r>
              <a:rPr lang="ru-RU" sz="1600" dirty="0">
                <a:latin typeface="Open Sans" panose="020B0606030504020204" pitchFamily="34" charset="0"/>
                <a:ea typeface="Open Sans" panose="020B0606030504020204" pitchFamily="34" charset="0"/>
                <a:cs typeface="Open Sans" panose="020B0606030504020204" pitchFamily="34" charset="0"/>
                <a:sym typeface="Open Sans"/>
              </a:rPr>
              <a:t>повышения качества </a:t>
            </a:r>
          </a:p>
          <a:p>
            <a:pPr marL="457200" marR="0" lvl="0" indent="-406400" algn="l" rtl="0">
              <a:lnSpc>
                <a:spcPct val="115000"/>
              </a:lnSpc>
              <a:spcBef>
                <a:spcPts val="0"/>
              </a:spcBef>
              <a:spcAft>
                <a:spcPts val="0"/>
              </a:spcAft>
              <a:buSzPts val="1600"/>
              <a:buFont typeface="Open Sans"/>
              <a:buChar char="•"/>
            </a:pPr>
            <a:r>
              <a:rPr lang="ru-RU" sz="1600" dirty="0">
                <a:latin typeface="Open Sans" panose="020B0606030504020204" pitchFamily="34" charset="0"/>
                <a:ea typeface="Open Sans" panose="020B0606030504020204" pitchFamily="34" charset="0"/>
                <a:cs typeface="Open Sans" panose="020B0606030504020204" pitchFamily="34" charset="0"/>
                <a:sym typeface="Open Sans"/>
              </a:rPr>
              <a:t>Размер выплат зависит от количества обслуживаемых детей и полученной категории качества</a:t>
            </a:r>
            <a:endParaRPr lang="ru-RU" sz="1600" dirty="0">
              <a:latin typeface="Open Sans" panose="020B0606030504020204" pitchFamily="34" charset="0"/>
              <a:ea typeface="Open Sans" panose="020B0606030504020204" pitchFamily="34" charset="0"/>
              <a:cs typeface="Open Sans" panose="020B0606030504020204" pitchFamily="34" charset="0"/>
            </a:endParaRPr>
          </a:p>
          <a:p>
            <a:pPr marL="457200" lvl="0" indent="-330200" algn="l" rtl="0">
              <a:lnSpc>
                <a:spcPct val="115000"/>
              </a:lnSpc>
              <a:spcBef>
                <a:spcPts val="1000"/>
              </a:spcBef>
              <a:spcAft>
                <a:spcPts val="0"/>
              </a:spcAft>
              <a:buSzPts val="1600"/>
              <a:buFont typeface="Open Sans"/>
              <a:buChar char="•"/>
            </a:pPr>
            <a:r>
              <a:rPr lang="ru-RU" sz="1600" dirty="0">
                <a:latin typeface="Open Sans" panose="020B0606030504020204" pitchFamily="34" charset="0"/>
                <a:ea typeface="Open Sans" panose="020B0606030504020204" pitchFamily="34" charset="0"/>
                <a:cs typeface="Open Sans" panose="020B0606030504020204" pitchFamily="34" charset="0"/>
                <a:sym typeface="Open Sans"/>
              </a:rPr>
              <a:t>Средства должны использоваться для поддержки качества работы учреждения </a:t>
            </a:r>
            <a:r>
              <a:rPr lang="en-US" sz="1600" dirty="0">
                <a:latin typeface="Open Sans" panose="020B0606030504020204" pitchFamily="34" charset="0"/>
                <a:ea typeface="Open Sans" panose="020B0606030504020204" pitchFamily="34" charset="0"/>
                <a:cs typeface="Open Sans" panose="020B0606030504020204" pitchFamily="34" charset="0"/>
                <a:sym typeface="Open Sans"/>
              </a:rPr>
              <a:t>                                 </a:t>
            </a:r>
            <a:r>
              <a:rPr lang="ru-RU" sz="1600" dirty="0">
                <a:latin typeface="Open Sans" panose="020B0606030504020204" pitchFamily="34" charset="0"/>
                <a:ea typeface="Open Sans" panose="020B0606030504020204" pitchFamily="34" charset="0"/>
                <a:cs typeface="Open Sans" panose="020B0606030504020204" pitchFamily="34" charset="0"/>
                <a:sym typeface="Open Sans"/>
              </a:rPr>
              <a:t>(Имеются некоторые ограничения. Не забудьте сохранять квитанции!)</a:t>
            </a:r>
            <a:endParaRPr lang="en-US" sz="1600" dirty="0">
              <a:latin typeface="Open Sans" panose="020B0606030504020204" pitchFamily="34" charset="0"/>
              <a:ea typeface="Open Sans" panose="020B0606030504020204" pitchFamily="34" charset="0"/>
              <a:cs typeface="Open Sans" panose="020B0606030504020204" pitchFamily="34" charset="0"/>
              <a:sym typeface="Open Sans"/>
            </a:endParaRPr>
          </a:p>
        </p:txBody>
      </p:sp>
      <p:sp>
        <p:nvSpPr>
          <p:cNvPr id="375" name="Google Shape;375;p10"/>
          <p:cNvSpPr txBox="1">
            <a:spLocks noGrp="1"/>
          </p:cNvSpPr>
          <p:nvPr>
            <p:ph type="body" idx="1"/>
          </p:nvPr>
        </p:nvSpPr>
        <p:spPr>
          <a:xfrm>
            <a:off x="6016486" y="1489475"/>
            <a:ext cx="5652053" cy="6038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6D6B6B"/>
              </a:buClr>
              <a:buSzPts val="3200"/>
              <a:buFont typeface="Arial Black"/>
              <a:buNone/>
            </a:pPr>
            <a:r>
              <a:rPr lang="az-Cyrl-AZ" b="0"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Arial Black"/>
              </a:rPr>
              <a:t>Стимулирующие выплаты</a:t>
            </a:r>
            <a:r>
              <a:rPr lang="en-US" b="0" dirty="0">
                <a:solidFill>
                  <a:schemeClr val="accent2"/>
                </a:solidFill>
                <a:latin typeface="Open Sans" panose="020B0606030504020204" pitchFamily="34" charset="0"/>
                <a:ea typeface="Open Sans" panose="020B0606030504020204" pitchFamily="34" charset="0"/>
                <a:cs typeface="Open Sans" panose="020B0606030504020204" pitchFamily="34" charset="0"/>
                <a:sym typeface="Arial Black"/>
              </a:rPr>
              <a:t>:</a:t>
            </a:r>
            <a:endParaRPr b="0" dirty="0">
              <a:solidFill>
                <a:schemeClr val="accent2"/>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76" name="Google Shape;376;p10"/>
          <p:cNvSpPr txBox="1">
            <a:spLocks noGrp="1"/>
          </p:cNvSpPr>
          <p:nvPr>
            <p:ph type="body" idx="4"/>
          </p:nvPr>
        </p:nvSpPr>
        <p:spPr>
          <a:xfrm>
            <a:off x="74239" y="2190387"/>
            <a:ext cx="5675489" cy="2477225"/>
          </a:xfrm>
          <a:prstGeom prst="rect">
            <a:avLst/>
          </a:prstGeom>
          <a:noFill/>
          <a:ln>
            <a:noFill/>
          </a:ln>
        </p:spPr>
        <p:txBody>
          <a:bodyPr spcFirstLastPara="1" wrap="square" lIns="91425" tIns="45700" rIns="91425" bIns="45700" anchor="t" anchorCtr="0">
            <a:noAutofit/>
          </a:bodyPr>
          <a:lstStyle/>
          <a:p>
            <a:pPr indent="-406400">
              <a:lnSpc>
                <a:spcPct val="100000"/>
              </a:lnSpc>
              <a:spcBef>
                <a:spcPts val="0"/>
              </a:spcBef>
              <a:buSzPts val="1600"/>
              <a:buFont typeface="Open Sans"/>
              <a:buChar char="•"/>
            </a:pPr>
            <a:r>
              <a:rPr lang="ru-RU" sz="1600" dirty="0">
                <a:latin typeface="Open Sans" panose="020B0606030504020204" pitchFamily="34" charset="0"/>
                <a:ea typeface="Open Sans" panose="020B0606030504020204" pitchFamily="34" charset="0"/>
                <a:cs typeface="Open Sans" panose="020B0606030504020204" pitchFamily="34" charset="0"/>
                <a:sym typeface="Open Sans"/>
              </a:rPr>
              <a:t>Детские учреждения, получившие сертификат </a:t>
            </a:r>
            <a:r>
              <a:rPr lang="en-US" sz="1600" dirty="0">
                <a:latin typeface="Open Sans" panose="020B0606030504020204" pitchFamily="34" charset="0"/>
                <a:ea typeface="Open Sans" panose="020B0606030504020204" pitchFamily="34" charset="0"/>
                <a:cs typeface="Open Sans" panose="020B0606030504020204" pitchFamily="34" charset="0"/>
                <a:sym typeface="Open Sans"/>
              </a:rPr>
              <a:t>“</a:t>
            </a:r>
            <a:r>
              <a:rPr lang="ru-RU" sz="1600" dirty="0">
                <a:latin typeface="Open Sans" panose="020B0606030504020204" pitchFamily="34" charset="0"/>
                <a:ea typeface="Open Sans" panose="020B0606030504020204" pitchFamily="34" charset="0"/>
                <a:cs typeface="Open Sans" panose="020B0606030504020204" pitchFamily="34" charset="0"/>
                <a:sym typeface="Open Sans"/>
              </a:rPr>
              <a:t>Ориентация на качество</a:t>
            </a:r>
            <a:r>
              <a:rPr lang="en-US" sz="1600" dirty="0">
                <a:latin typeface="Open Sans" panose="020B0606030504020204" pitchFamily="34" charset="0"/>
                <a:ea typeface="Open Sans" panose="020B0606030504020204" pitchFamily="34" charset="0"/>
                <a:cs typeface="Open Sans" panose="020B0606030504020204" pitchFamily="34" charset="0"/>
                <a:sym typeface="Open Sans"/>
              </a:rPr>
              <a:t>” (C2Q)</a:t>
            </a:r>
            <a:r>
              <a:rPr lang="ru-RU" sz="1600" dirty="0">
                <a:latin typeface="Open Sans" panose="020B0606030504020204" pitchFamily="34" charset="0"/>
                <a:ea typeface="Open Sans" panose="020B0606030504020204" pitchFamily="34" charset="0"/>
                <a:cs typeface="Open Sans" panose="020B0606030504020204" pitchFamily="34" charset="0"/>
                <a:sym typeface="Open Sans"/>
              </a:rPr>
              <a:t>, имеют право подать запрос на получение денежных средств</a:t>
            </a:r>
            <a:r>
              <a:rPr lang="en-US" sz="1600" dirty="0">
                <a:latin typeface="Open Sans" panose="020B0606030504020204" pitchFamily="34" charset="0"/>
                <a:ea typeface="Open Sans" panose="020B0606030504020204" pitchFamily="34" charset="0"/>
                <a:cs typeface="Open Sans" panose="020B0606030504020204" pitchFamily="34" charset="0"/>
                <a:sym typeface="Open Sans"/>
              </a:rPr>
              <a:t> (Support Funds) </a:t>
            </a:r>
          </a:p>
          <a:p>
            <a:pPr marL="50800" indent="0">
              <a:lnSpc>
                <a:spcPct val="100000"/>
              </a:lnSpc>
              <a:spcBef>
                <a:spcPts val="0"/>
              </a:spcBef>
              <a:buSzPts val="1600"/>
            </a:pPr>
            <a:endParaRPr sz="1600" dirty="0">
              <a:latin typeface="Open Sans" panose="020B0606030504020204" pitchFamily="34" charset="0"/>
              <a:ea typeface="Open Sans" panose="020B0606030504020204" pitchFamily="34" charset="0"/>
              <a:cs typeface="Open Sans" panose="020B0606030504020204" pitchFamily="34" charset="0"/>
              <a:sym typeface="Open Sans"/>
            </a:endParaRPr>
          </a:p>
          <a:p>
            <a:pPr indent="-406400">
              <a:lnSpc>
                <a:spcPct val="100000"/>
              </a:lnSpc>
              <a:spcBef>
                <a:spcPts val="0"/>
              </a:spcBef>
              <a:buSzPts val="1600"/>
              <a:buFont typeface="Open Sans"/>
              <a:buChar char="•"/>
            </a:pPr>
            <a:r>
              <a:rPr lang="ru-RU" sz="1600" dirty="0">
                <a:latin typeface="Open Sans" panose="020B0606030504020204" pitchFamily="34" charset="0"/>
                <a:ea typeface="Open Sans" panose="020B0606030504020204" pitchFamily="34" charset="0"/>
                <a:cs typeface="Open Sans" panose="020B0606030504020204" pitchFamily="34" charset="0"/>
                <a:sym typeface="Open Sans"/>
              </a:rPr>
              <a:t>Размер денежных средств зависит от количества обслуживаемых детей</a:t>
            </a:r>
            <a:r>
              <a:rPr lang="en-US" sz="1600" dirty="0">
                <a:latin typeface="Open Sans" panose="020B0606030504020204" pitchFamily="34" charset="0"/>
                <a:ea typeface="Open Sans" panose="020B0606030504020204" pitchFamily="34" charset="0"/>
                <a:cs typeface="Open Sans" panose="020B0606030504020204" pitchFamily="34" charset="0"/>
                <a:sym typeface="Open Sans"/>
              </a:rPr>
              <a:t> ($1,000 - $2,000) </a:t>
            </a:r>
          </a:p>
          <a:p>
            <a:pPr marL="50800" indent="0">
              <a:lnSpc>
                <a:spcPct val="100000"/>
              </a:lnSpc>
              <a:spcBef>
                <a:spcPts val="0"/>
              </a:spcBef>
              <a:buSzPts val="1600"/>
            </a:pPr>
            <a:endParaRPr sz="1600" dirty="0">
              <a:latin typeface="Open Sans" panose="020B0606030504020204" pitchFamily="34" charset="0"/>
              <a:ea typeface="Open Sans" panose="020B0606030504020204" pitchFamily="34" charset="0"/>
              <a:cs typeface="Open Sans" panose="020B0606030504020204" pitchFamily="34" charset="0"/>
              <a:sym typeface="Open Sans"/>
            </a:endParaRPr>
          </a:p>
          <a:p>
            <a:pPr indent="-406400">
              <a:lnSpc>
                <a:spcPct val="100000"/>
              </a:lnSpc>
              <a:spcBef>
                <a:spcPts val="0"/>
              </a:spcBef>
              <a:buSzPts val="1600"/>
              <a:buFont typeface="Open Sans"/>
              <a:buChar char="•"/>
            </a:pPr>
            <a:r>
              <a:rPr lang="ru-RU" sz="1600" dirty="0">
                <a:latin typeface="Open Sans" panose="020B0606030504020204" pitchFamily="34" charset="0"/>
                <a:ea typeface="Open Sans" panose="020B0606030504020204" pitchFamily="34" charset="0"/>
                <a:cs typeface="Open Sans" panose="020B0606030504020204" pitchFamily="34" charset="0"/>
                <a:sym typeface="Open Sans"/>
              </a:rPr>
              <a:t>Средства должны использоваться для улучшения качества работы учреждения (Имеются некоторые ограничения. Не забудьте сохранять квитанции!)</a:t>
            </a:r>
            <a:endParaRPr sz="1600" dirty="0">
              <a:latin typeface="Open Sans" panose="020B0606030504020204" pitchFamily="34" charset="0"/>
              <a:ea typeface="Open Sans" panose="020B0606030504020204" pitchFamily="34" charset="0"/>
              <a:cs typeface="Open Sans" panose="020B0606030504020204" pitchFamily="34" charset="0"/>
              <a:sym typeface="Open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21"/>
          <p:cNvSpPr txBox="1">
            <a:spLocks noGrp="1"/>
          </p:cNvSpPr>
          <p:nvPr>
            <p:ph type="title"/>
          </p:nvPr>
        </p:nvSpPr>
        <p:spPr>
          <a:xfrm>
            <a:off x="3621814" y="523874"/>
            <a:ext cx="3695700" cy="1095375"/>
          </a:xfrm>
          <a:prstGeom prst="rect">
            <a:avLst/>
          </a:prstGeom>
          <a:noFill/>
          <a:ln>
            <a:noFill/>
          </a:ln>
        </p:spPr>
        <p:txBody>
          <a:bodyPr spcFirstLastPara="1" wrap="square" lIns="91425" tIns="45700" rIns="91425" bIns="45700" anchor="b" anchorCtr="0">
            <a:noAutofit/>
          </a:bodyPr>
          <a:lstStyle/>
          <a:p>
            <a:pPr marL="0" lvl="0" indent="0" algn="ctr" rtl="0">
              <a:lnSpc>
                <a:spcPct val="244444"/>
              </a:lnSpc>
              <a:spcBef>
                <a:spcPts val="0"/>
              </a:spcBef>
              <a:spcAft>
                <a:spcPts val="0"/>
              </a:spcAft>
              <a:buSzPts val="1800"/>
              <a:buNone/>
            </a:pPr>
            <a:r>
              <a:rPr lang="az-Cyrl-AZ" b="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Вопросы</a:t>
            </a:r>
            <a:r>
              <a:rPr lang="en-US" b="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a:t>
            </a:r>
            <a:endParaRPr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 name="Picture 1">
            <a:extLst>
              <a:ext uri="{FF2B5EF4-FFF2-40B4-BE49-F238E27FC236}">
                <a16:creationId xmlns:a16="http://schemas.microsoft.com/office/drawing/2014/main" id="{9F121C2E-0F23-D3E5-CB72-DBB8DBDD810C}"/>
              </a:ext>
            </a:extLst>
          </p:cNvPr>
          <p:cNvPicPr>
            <a:picLocks noChangeAspect="1"/>
          </p:cNvPicPr>
          <p:nvPr/>
        </p:nvPicPr>
        <p:blipFill>
          <a:blip r:embed="rId3"/>
          <a:stretch>
            <a:fillRect/>
          </a:stretch>
        </p:blipFill>
        <p:spPr>
          <a:xfrm>
            <a:off x="3431817" y="1185477"/>
            <a:ext cx="5328366" cy="4487045"/>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g1561dfbcf36_0_4"/>
          <p:cNvSpPr txBox="1">
            <a:spLocks noGrp="1"/>
          </p:cNvSpPr>
          <p:nvPr>
            <p:ph type="title"/>
          </p:nvPr>
        </p:nvSpPr>
        <p:spPr>
          <a:xfrm>
            <a:off x="108267" y="1682476"/>
            <a:ext cx="12083733" cy="2726964"/>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SzPts val="1800"/>
              <a:buNone/>
            </a:pPr>
            <a:r>
              <a:rPr lang="ru-RU" sz="4000" b="1" dirty="0">
                <a:solidFill>
                  <a:srgbClr val="F89E49"/>
                </a:solidFill>
                <a:latin typeface="Open Sans" panose="020B0606030504020204" pitchFamily="34" charset="0"/>
                <a:ea typeface="Open Sans" panose="020B0606030504020204" pitchFamily="34" charset="0"/>
                <a:cs typeface="Open Sans" panose="020B0606030504020204" pitchFamily="34" charset="0"/>
                <a:sym typeface="Arial"/>
              </a:rPr>
              <a:t>Процесс обновления проекта</a:t>
            </a:r>
            <a:r>
              <a:rPr lang="en-US" sz="4000" b="1" dirty="0">
                <a:solidFill>
                  <a:srgbClr val="F89E49"/>
                </a:solidFill>
                <a:latin typeface="Open Sans" panose="020B0606030504020204" pitchFamily="34" charset="0"/>
                <a:ea typeface="Open Sans" panose="020B0606030504020204" pitchFamily="34" charset="0"/>
                <a:cs typeface="Open Sans" panose="020B0606030504020204" pitchFamily="34" charset="0"/>
                <a:sym typeface="Arial"/>
              </a:rPr>
              <a:t> Spark &amp; </a:t>
            </a:r>
            <a:br>
              <a:rPr lang="en-US" sz="4000" b="1" dirty="0">
                <a:solidFill>
                  <a:srgbClr val="F89E49"/>
                </a:solidFill>
                <a:latin typeface="Open Sans" panose="020B0606030504020204" pitchFamily="34" charset="0"/>
                <a:ea typeface="Open Sans" panose="020B0606030504020204" pitchFamily="34" charset="0"/>
                <a:cs typeface="Open Sans" panose="020B0606030504020204" pitchFamily="34" charset="0"/>
                <a:sym typeface="Arial"/>
              </a:rPr>
            </a:br>
            <a:r>
              <a:rPr lang="ru-RU" sz="4000" b="1" dirty="0">
                <a:solidFill>
                  <a:srgbClr val="F89E49"/>
                </a:solidFill>
                <a:latin typeface="Open Sans" panose="020B0606030504020204" pitchFamily="34" charset="0"/>
                <a:ea typeface="Open Sans" panose="020B0606030504020204" pitchFamily="34" charset="0"/>
                <a:cs typeface="Open Sans" panose="020B0606030504020204" pitchFamily="34" charset="0"/>
                <a:sym typeface="Arial"/>
              </a:rPr>
              <a:t>различные варианты участия </a:t>
            </a:r>
            <a:endParaRPr sz="4000" b="1" dirty="0">
              <a:solidFill>
                <a:srgbClr val="F89E49"/>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p14"/>
          <p:cNvSpPr txBox="1">
            <a:spLocks noGrp="1"/>
          </p:cNvSpPr>
          <p:nvPr>
            <p:ph type="title"/>
          </p:nvPr>
        </p:nvSpPr>
        <p:spPr>
          <a:xfrm>
            <a:off x="434009" y="219047"/>
            <a:ext cx="9770951" cy="823150"/>
          </a:xfrm>
          <a:prstGeom prst="rect">
            <a:avLst/>
          </a:prstGeom>
          <a:noFill/>
          <a:ln>
            <a:noFill/>
          </a:ln>
        </p:spPr>
        <p:txBody>
          <a:bodyPr spcFirstLastPara="1" wrap="square" lIns="91425" tIns="45700" rIns="91425" bIns="45700" anchor="b" anchorCtr="0">
            <a:noAutofit/>
          </a:bodyPr>
          <a:lstStyle/>
          <a:p>
            <a:pPr marL="0" lvl="0" indent="0" algn="l" rtl="0">
              <a:lnSpc>
                <a:spcPct val="244444"/>
              </a:lnSpc>
              <a:spcBef>
                <a:spcPts val="0"/>
              </a:spcBef>
              <a:spcAft>
                <a:spcPts val="0"/>
              </a:spcAft>
              <a:buClr>
                <a:srgbClr val="6D6B6B"/>
              </a:buClr>
              <a:buSzPts val="1800"/>
              <a:buNone/>
            </a:pPr>
            <a:r>
              <a:rPr lang="ru-RU" sz="3600" b="0" dirty="0">
                <a:latin typeface="Open Sans SemiBold" panose="020B0706030804020204" pitchFamily="34" charset="0"/>
                <a:ea typeface="Open Sans SemiBold" panose="020B0706030804020204" pitchFamily="34" charset="0"/>
                <a:cs typeface="Open Sans SemiBold" panose="020B0706030804020204" pitchFamily="34" charset="0"/>
              </a:rPr>
              <a:t>Обновление проекта</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 Spark</a:t>
            </a:r>
            <a:endParaRPr sz="36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20" name="Google Shape;320;p14"/>
          <p:cNvSpPr txBox="1">
            <a:spLocks noGrp="1"/>
          </p:cNvSpPr>
          <p:nvPr>
            <p:ph type="body" idx="1"/>
          </p:nvPr>
        </p:nvSpPr>
        <p:spPr>
          <a:xfrm>
            <a:off x="-89452" y="1042197"/>
            <a:ext cx="11847443" cy="4708244"/>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600"/>
              </a:spcAft>
              <a:buSzPts val="1800"/>
              <a:buFont typeface="Arial" panose="020B0604020202020204" pitchFamily="34" charset="0"/>
              <a:buChar char="•"/>
            </a:pPr>
            <a:r>
              <a:rPr lang="ru-RU" sz="2000" dirty="0">
                <a:latin typeface="Open Sans" panose="020B0606030504020204" pitchFamily="34" charset="0"/>
                <a:ea typeface="Open Sans" panose="020B0606030504020204" pitchFamily="34" charset="0"/>
                <a:cs typeface="Open Sans" panose="020B0606030504020204" pitchFamily="34" charset="0"/>
              </a:rPr>
              <a:t>В настоящий момент  проект Spark находится в стадии </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ru-RU" sz="2000" dirty="0">
                <a:latin typeface="Open Sans" panose="020B0606030504020204" pitchFamily="34" charset="0"/>
                <a:ea typeface="Open Sans" panose="020B0606030504020204" pitchFamily="34" charset="0"/>
                <a:cs typeface="Open Sans" panose="020B0606030504020204" pitchFamily="34" charset="0"/>
              </a:rPr>
              <a:t>обновления с учетом мнения общественности</a:t>
            </a:r>
            <a:r>
              <a:rPr lang="en-US" sz="2000" dirty="0">
                <a:latin typeface="Open Sans" panose="020B0606030504020204" pitchFamily="34" charset="0"/>
                <a:ea typeface="Open Sans" panose="020B0606030504020204" pitchFamily="34" charset="0"/>
                <a:cs typeface="Open Sans" panose="020B0606030504020204" pitchFamily="34" charset="0"/>
              </a:rPr>
              <a:t>: </a:t>
            </a:r>
          </a:p>
          <a:p>
            <a:pPr marL="1028700" lvl="1">
              <a:lnSpc>
                <a:spcPct val="100000"/>
              </a:lnSpc>
              <a:spcBef>
                <a:spcPts val="0"/>
              </a:spcBef>
              <a:spcAft>
                <a:spcPts val="600"/>
              </a:spcAft>
              <a:buFont typeface="Courier New" panose="02070309020205020404" pitchFamily="49" charset="0"/>
              <a:buChar char="o"/>
            </a:pPr>
            <a:r>
              <a:rPr lang="ru-RU" sz="2000" dirty="0">
                <a:latin typeface="Open Sans" panose="020B0606030504020204" pitchFamily="34" charset="0"/>
                <a:ea typeface="Open Sans" panose="020B0606030504020204" pitchFamily="34" charset="0"/>
                <a:cs typeface="Open Sans" panose="020B0606030504020204" pitchFamily="34" charset="0"/>
              </a:rPr>
              <a:t>Информация будет собрана путем опроса работников различных типов детских учреждений, родителей и других специалистов в сфере дошкольного образования с учетом широкого разнообразия рас, этнической принадлежности, языка и географических регионов</a:t>
            </a:r>
            <a:r>
              <a:rPr lang="en-US" sz="2000" dirty="0">
                <a:latin typeface="Open Sans" panose="020B0606030504020204" pitchFamily="34" charset="0"/>
                <a:ea typeface="Open Sans" panose="020B0606030504020204" pitchFamily="34" charset="0"/>
                <a:cs typeface="Open Sans" panose="020B0606030504020204" pitchFamily="34" charset="0"/>
              </a:rPr>
              <a:t>.  </a:t>
            </a:r>
          </a:p>
          <a:p>
            <a:pPr marL="571500" lvl="0" indent="-342900" algn="l" rtl="0">
              <a:lnSpc>
                <a:spcPct val="100000"/>
              </a:lnSpc>
              <a:spcBef>
                <a:spcPts val="1200"/>
              </a:spcBef>
              <a:spcAft>
                <a:spcPts val="600"/>
              </a:spcAft>
              <a:buSzPts val="1800"/>
              <a:buFont typeface="Arial" panose="020B0604020202020204" pitchFamily="34" charset="0"/>
              <a:buChar char="•"/>
            </a:pPr>
            <a:r>
              <a:rPr lang="ru-RU" sz="2000" dirty="0">
                <a:latin typeface="Open Sans" panose="020B0606030504020204" pitchFamily="34" charset="0"/>
                <a:ea typeface="Open Sans" panose="020B0606030504020204" pitchFamily="34" charset="0"/>
                <a:cs typeface="Open Sans" panose="020B0606030504020204" pitchFamily="34" charset="0"/>
              </a:rPr>
              <a:t>Особое внимание будет уделено процессу непрерывного повышения качества (CQI) и формированию такой системы работы, которая будет</a:t>
            </a:r>
            <a:r>
              <a:rPr lang="en-US" sz="2000" dirty="0">
                <a:latin typeface="Open Sans" panose="020B0606030504020204" pitchFamily="34" charset="0"/>
                <a:ea typeface="Open Sans" panose="020B0606030504020204" pitchFamily="34" charset="0"/>
                <a:cs typeface="Open Sans" panose="020B0606030504020204" pitchFamily="34" charset="0"/>
              </a:rPr>
              <a:t>: </a:t>
            </a:r>
          </a:p>
          <a:p>
            <a:pPr marL="1028700" lvl="1">
              <a:lnSpc>
                <a:spcPct val="100000"/>
              </a:lnSpc>
              <a:spcBef>
                <a:spcPts val="0"/>
              </a:spcBef>
              <a:spcAft>
                <a:spcPts val="600"/>
              </a:spcAft>
              <a:buFont typeface="Courier New" panose="02070309020205020404" pitchFamily="49" charset="0"/>
              <a:buChar char="o"/>
            </a:pPr>
            <a:r>
              <a:rPr lang="ru-RU" sz="2000" dirty="0">
                <a:latin typeface="Open Sans" panose="020B0606030504020204" pitchFamily="34" charset="0"/>
                <a:ea typeface="Open Sans" panose="020B0606030504020204" pitchFamily="34" charset="0"/>
                <a:cs typeface="Open Sans" panose="020B0606030504020204" pitchFamily="34" charset="0"/>
              </a:rPr>
              <a:t>инклюзивной</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marL="1028700" lvl="1">
              <a:lnSpc>
                <a:spcPct val="100000"/>
              </a:lnSpc>
              <a:spcBef>
                <a:spcPts val="0"/>
              </a:spcBef>
              <a:spcAft>
                <a:spcPts val="600"/>
              </a:spcAft>
              <a:buFont typeface="Courier New" panose="02070309020205020404" pitchFamily="49" charset="0"/>
              <a:buChar char="o"/>
            </a:pPr>
            <a:r>
              <a:rPr lang="ru-RU" sz="2000" dirty="0">
                <a:latin typeface="Open Sans" panose="020B0606030504020204" pitchFamily="34" charset="0"/>
                <a:ea typeface="Open Sans" panose="020B0606030504020204" pitchFamily="34" charset="0"/>
                <a:cs typeface="Open Sans" panose="020B0606030504020204" pitchFamily="34" charset="0"/>
              </a:rPr>
              <a:t>справедливой</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marL="1028700" lvl="1">
              <a:lnSpc>
                <a:spcPct val="100000"/>
              </a:lnSpc>
              <a:spcBef>
                <a:spcPts val="0"/>
              </a:spcBef>
              <a:spcAft>
                <a:spcPts val="600"/>
              </a:spcAft>
              <a:buFont typeface="Courier New" panose="02070309020205020404" pitchFamily="49" charset="0"/>
              <a:buChar char="o"/>
            </a:pPr>
            <a:r>
              <a:rPr lang="ru-RU" sz="2000" dirty="0">
                <a:latin typeface="Open Sans" panose="020B0606030504020204" pitchFamily="34" charset="0"/>
                <a:ea typeface="Open Sans" panose="020B0606030504020204" pitchFamily="34" charset="0"/>
                <a:cs typeface="Open Sans" panose="020B0606030504020204" pitchFamily="34" charset="0"/>
              </a:rPr>
              <a:t>ориентированной на поддержку детских учреждений</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ru-RU" sz="2000" dirty="0">
                <a:latin typeface="Open Sans" panose="020B0606030504020204" pitchFamily="34" charset="0"/>
                <a:ea typeface="Open Sans" panose="020B0606030504020204" pitchFamily="34" charset="0"/>
                <a:cs typeface="Open Sans" panose="020B0606030504020204" pitchFamily="34" charset="0"/>
              </a:rPr>
              <a:t>и</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ru-RU" sz="2000" dirty="0">
                <a:latin typeface="Open Sans" panose="020B0606030504020204" pitchFamily="34" charset="0"/>
                <a:ea typeface="Open Sans" panose="020B0606030504020204" pitchFamily="34" charset="0"/>
                <a:cs typeface="Open Sans" panose="020B0606030504020204" pitchFamily="34" charset="0"/>
              </a:rPr>
              <a:t>семей с целью предоставления всем детям наилучших условий для обучения</a:t>
            </a:r>
            <a:r>
              <a:rPr lang="en-US" sz="2000" dirty="0">
                <a:latin typeface="Open Sans" panose="020B0606030504020204" pitchFamily="34" charset="0"/>
                <a:ea typeface="Open Sans" panose="020B0606030504020204" pitchFamily="34" charset="0"/>
                <a:cs typeface="Open Sans" panose="020B0606030504020204" pitchFamily="34" charset="0"/>
              </a:rPr>
              <a:t>.</a:t>
            </a:r>
            <a:r>
              <a:rPr lang="ru-RU" sz="2000" dirty="0">
                <a:latin typeface="Open Sans" panose="020B0606030504020204" pitchFamily="34" charset="0"/>
                <a:ea typeface="Open Sans" panose="020B0606030504020204" pitchFamily="34" charset="0"/>
                <a:cs typeface="Open Sans" panose="020B0606030504020204" pitchFamily="34" charset="0"/>
              </a:rPr>
              <a:t> </a:t>
            </a:r>
            <a:r>
              <a:rPr lang="en-US" sz="2000" dirty="0">
                <a:latin typeface="Open Sans" panose="020B0606030504020204" pitchFamily="34" charset="0"/>
                <a:ea typeface="Open Sans" panose="020B0606030504020204" pitchFamily="34" charset="0"/>
                <a:cs typeface="Open Sans" panose="020B0606030504020204" pitchFamily="34" charset="0"/>
              </a:rPr>
              <a:t>  </a:t>
            </a:r>
          </a:p>
          <a:p>
            <a:pPr marL="1028700" lvl="1">
              <a:lnSpc>
                <a:spcPct val="100000"/>
              </a:lnSpc>
              <a:spcBef>
                <a:spcPts val="0"/>
              </a:spcBef>
              <a:buFont typeface="Arial" panose="020B0604020202020204" pitchFamily="34" charset="0"/>
              <a:buChar char="•"/>
            </a:pPr>
            <a:endParaRPr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003687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A3A5-A953-4CBD-8D95-309FF89B43AC}"/>
              </a:ext>
            </a:extLst>
          </p:cNvPr>
          <p:cNvSpPr>
            <a:spLocks noGrp="1"/>
          </p:cNvSpPr>
          <p:nvPr>
            <p:ph type="title"/>
          </p:nvPr>
        </p:nvSpPr>
        <p:spPr>
          <a:xfrm>
            <a:off x="887896" y="84716"/>
            <a:ext cx="8686800" cy="1058284"/>
          </a:xfrm>
        </p:spPr>
        <p:txBody>
          <a:bodyPr/>
          <a:lstStyle/>
          <a:p>
            <a:r>
              <a:rPr lang="ru-RU" sz="3600" b="0" dirty="0">
                <a:latin typeface="Open Sans SemiBold" panose="020B0706030804020204" pitchFamily="34" charset="0"/>
                <a:ea typeface="Open Sans SemiBold" panose="020B0706030804020204" pitchFamily="34" charset="0"/>
                <a:cs typeface="Open Sans SemiBold" panose="020B0706030804020204" pitchFamily="34" charset="0"/>
              </a:rPr>
              <a:t>Что остается без изменений</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a:t>
            </a:r>
          </a:p>
        </p:txBody>
      </p:sp>
      <p:sp>
        <p:nvSpPr>
          <p:cNvPr id="3" name="Text Placeholder 2">
            <a:extLst>
              <a:ext uri="{FF2B5EF4-FFF2-40B4-BE49-F238E27FC236}">
                <a16:creationId xmlns:a16="http://schemas.microsoft.com/office/drawing/2014/main" id="{675FA1EF-CA8B-4805-AD59-94B7794E86C0}"/>
              </a:ext>
            </a:extLst>
          </p:cNvPr>
          <p:cNvSpPr>
            <a:spLocks noGrp="1"/>
          </p:cNvSpPr>
          <p:nvPr>
            <p:ph type="body" idx="1"/>
          </p:nvPr>
        </p:nvSpPr>
        <p:spPr>
          <a:xfrm>
            <a:off x="-1" y="966155"/>
            <a:ext cx="11986591" cy="5807129"/>
          </a:xfrm>
        </p:spPr>
        <p:txBody>
          <a:bodyPr/>
          <a:lstStyle/>
          <a:p>
            <a:pPr marL="685800" indent="-457200">
              <a:lnSpc>
                <a:spcPct val="100000"/>
              </a:lnSpc>
              <a:buSzPct val="80000"/>
              <a:buFont typeface="Arial" panose="020B0604020202020204" pitchFamily="34" charset="0"/>
              <a:buChar char="•"/>
            </a:pP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Вся документация и все материалы</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проекта </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Spark </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доступны</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на трех языках</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английском, испанском и русском</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685800" indent="-457200">
              <a:lnSpc>
                <a:spcPct val="100000"/>
              </a:lnSpc>
              <a:buSzPct val="80000"/>
              <a:buFont typeface="Arial" panose="020B0604020202020204" pitchFamily="34" charset="0"/>
              <a:buChar char="•"/>
            </a:pPr>
            <a:r>
              <a:rPr lang="ru-RU" sz="1800" dirty="0">
                <a:solidFill>
                  <a:schemeClr val="tx1"/>
                </a:solidFill>
                <a:latin typeface="Open Sans" panose="020B0606030504020204" pitchFamily="34" charset="0"/>
                <a:ea typeface="Open Sans" panose="020B0606030504020204" pitchFamily="34" charset="0"/>
                <a:cs typeface="Open Sans" panose="020B0606030504020204" pitchFamily="34" charset="0"/>
              </a:rPr>
              <a:t>Н</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овые участники</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подавшие заявление</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на</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участие в проекте Spark</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и соответствующие определенным критериям, получают сертификат о присвоении категории</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“Приверженность качеству C2Q” и средства материальной поддержки</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685800" indent="-457200">
              <a:lnSpc>
                <a:spcPct val="100000"/>
              </a:lnSpc>
              <a:buSzPct val="80000"/>
              <a:buFont typeface="Arial" panose="020B0604020202020204" pitchFamily="34" charset="0"/>
              <a:buChar char="•"/>
            </a:pP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Детские учреждения, уже имеющие звездный рейтинг, могут подтвердить его и получить обновленный сертификат в любое время</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marL="685800" indent="-457200">
              <a:lnSpc>
                <a:spcPct val="100000"/>
              </a:lnSpc>
              <a:buSzPct val="80000"/>
              <a:buFont typeface="Arial" panose="020B0604020202020204" pitchFamily="34" charset="0"/>
              <a:buChar char="•"/>
            </a:pP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Детские учреждения, уже имеющие звездный рейтинг и зарегистрированные для обслуживания семей, получающих субсидию</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ERDC</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будут продолжать получать  ежемесячные стимулирующие платежи </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ERDC.</a:t>
            </a:r>
          </a:p>
          <a:p>
            <a:pPr marL="685800" indent="-457200">
              <a:lnSpc>
                <a:spcPct val="100000"/>
              </a:lnSpc>
              <a:buSzPct val="80000"/>
              <a:buFont typeface="Arial" panose="020B0604020202020204" pitchFamily="34" charset="0"/>
              <a:buChar char="•"/>
            </a:pP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Ранее присвоенная категория качества остается в силе вне зависимости от факта регистрации (или нерегистрации) детского учреждения для обслуживания семей, получающих субсидию ERDS</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p>
          <a:p>
            <a:pPr marL="228600" indent="0">
              <a:lnSpc>
                <a:spcPct val="100000"/>
              </a:lnSpc>
              <a:buSzPct val="80000"/>
            </a:pP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28326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FA3A5-A953-4CBD-8D95-309FF89B43AC}"/>
              </a:ext>
            </a:extLst>
          </p:cNvPr>
          <p:cNvSpPr>
            <a:spLocks noGrp="1"/>
          </p:cNvSpPr>
          <p:nvPr>
            <p:ph type="title"/>
          </p:nvPr>
        </p:nvSpPr>
        <p:spPr>
          <a:xfrm>
            <a:off x="371061" y="129208"/>
            <a:ext cx="8686800" cy="735496"/>
          </a:xfrm>
        </p:spPr>
        <p:txBody>
          <a:bodyPr/>
          <a:lstStyle/>
          <a:p>
            <a:pPr>
              <a:lnSpc>
                <a:spcPct val="100000"/>
              </a:lnSpc>
            </a:pPr>
            <a:r>
              <a:rPr lang="ru-RU" sz="3600" b="0" dirty="0">
                <a:latin typeface="Open Sans SemiBold" panose="020B0706030804020204" pitchFamily="34" charset="0"/>
                <a:ea typeface="Open Sans SemiBold" panose="020B0706030804020204" pitchFamily="34" charset="0"/>
                <a:cs typeface="Open Sans SemiBold" panose="020B0706030804020204" pitchFamily="34" charset="0"/>
              </a:rPr>
              <a:t>Что изменилось</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a:t>
            </a:r>
          </a:p>
        </p:txBody>
      </p:sp>
      <p:sp>
        <p:nvSpPr>
          <p:cNvPr id="3" name="Text Placeholder 2">
            <a:extLst>
              <a:ext uri="{FF2B5EF4-FFF2-40B4-BE49-F238E27FC236}">
                <a16:creationId xmlns:a16="http://schemas.microsoft.com/office/drawing/2014/main" id="{675FA1EF-CA8B-4805-AD59-94B7794E86C0}"/>
              </a:ext>
            </a:extLst>
          </p:cNvPr>
          <p:cNvSpPr>
            <a:spLocks noGrp="1"/>
          </p:cNvSpPr>
          <p:nvPr>
            <p:ph type="body" idx="1"/>
          </p:nvPr>
        </p:nvSpPr>
        <p:spPr>
          <a:xfrm>
            <a:off x="-1" y="735497"/>
            <a:ext cx="12016409" cy="6023112"/>
          </a:xfrm>
        </p:spPr>
        <p:txBody>
          <a:bodyPr/>
          <a:lstStyle/>
          <a:p>
            <a:pPr marL="685800" indent="-457200">
              <a:lnSpc>
                <a:spcPct val="100000"/>
              </a:lnSpc>
              <a:buSzPct val="80000"/>
              <a:buFont typeface="Arial" panose="020B0604020202020204" pitchFamily="34" charset="0"/>
              <a:buChar char="•"/>
            </a:pP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Детские учреждения, желающие предоставить на рассмотрение свое </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портфолио для присвоения или повышения</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звездного рейтинга, должны </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быть официально зарегистрированы в Департаменте социального обслуживания для обслуживания семей, получающих субсидию ERDC (субсидию по уходу за детьми работающих родителей). </a:t>
            </a:r>
            <a:endPar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685800" indent="-457200">
              <a:lnSpc>
                <a:spcPct val="100000"/>
              </a:lnSpc>
              <a:buSzPct val="80000"/>
              <a:buFont typeface="Arial" panose="020B0604020202020204" pitchFamily="34" charset="0"/>
              <a:buChar char="•"/>
            </a:pP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Цикл повышения качества (Quality Improvement (QI) Cycle) был разработан как дополнительный, альтернативный вариант </a:t>
            </a:r>
            <a:r>
              <a:rPr lang="ru-RU" sz="2000" u="sng" dirty="0">
                <a:solidFill>
                  <a:schemeClr val="tx1"/>
                </a:solidFill>
                <a:latin typeface="Open Sans" panose="020B0606030504020204" pitchFamily="34" charset="0"/>
                <a:ea typeface="Open Sans" panose="020B0606030504020204" pitchFamily="34" charset="0"/>
                <a:cs typeface="Open Sans" panose="020B0606030504020204" pitchFamily="34" charset="0"/>
              </a:rPr>
              <a:t>для всех детских учреждений, желающих принять участие в проекте </a:t>
            </a:r>
            <a:r>
              <a:rPr lang="en-US" sz="2000" u="sng" dirty="0">
                <a:solidFill>
                  <a:schemeClr val="tx1"/>
                </a:solidFill>
                <a:latin typeface="Open Sans" panose="020B0606030504020204" pitchFamily="34" charset="0"/>
                <a:ea typeface="Open Sans" panose="020B0606030504020204" pitchFamily="34" charset="0"/>
                <a:cs typeface="Open Sans" panose="020B0606030504020204" pitchFamily="34" charset="0"/>
              </a:rPr>
              <a:t>Spark </a:t>
            </a:r>
            <a:r>
              <a:rPr lang="ru-RU" sz="2000" u="sng" dirty="0">
                <a:solidFill>
                  <a:schemeClr val="tx1"/>
                </a:solidFill>
                <a:latin typeface="Open Sans" panose="020B0606030504020204" pitchFamily="34" charset="0"/>
                <a:ea typeface="Open Sans" panose="020B0606030504020204" pitchFamily="34" charset="0"/>
                <a:cs typeface="Open Sans" panose="020B0606030504020204" pitchFamily="34" charset="0"/>
              </a:rPr>
              <a:t>(вне зависимости от их статуса</a:t>
            </a:r>
            <a:r>
              <a:rPr lang="en-US" sz="2000" u="sng" dirty="0">
                <a:solidFill>
                  <a:schemeClr val="tx1"/>
                </a:solidFill>
                <a:latin typeface="Open Sans" panose="020B0606030504020204" pitchFamily="34" charset="0"/>
                <a:ea typeface="Open Sans" panose="020B0606030504020204" pitchFamily="34" charset="0"/>
                <a:cs typeface="Open Sans" panose="020B0606030504020204" pitchFamily="34" charset="0"/>
              </a:rPr>
              <a:t> ERDC</a:t>
            </a:r>
            <a:r>
              <a:rPr lang="ru-RU" sz="2000" u="sng"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Данный цикл - это 12-месячный процесс достижения</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определенной</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самостоятельно выбранной детским учреждением</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цели по</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повышению качества своей работы</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a:t>
            </a:r>
          </a:p>
          <a:p>
            <a:pPr marL="685800" indent="-457200">
              <a:lnSpc>
                <a:spcPct val="100000"/>
              </a:lnSpc>
              <a:buSzPct val="80000"/>
              <a:buFont typeface="Arial" panose="020B0604020202020204" pitchFamily="34" charset="0"/>
              <a:buChar char="•"/>
            </a:pP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Вся информация и документация проекта </a:t>
            </a:r>
            <a:r>
              <a:rPr lang="en-US"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Spark </a:t>
            </a:r>
            <a:r>
              <a:rPr lang="ru-RU" sz="2000" dirty="0">
                <a:solidFill>
                  <a:schemeClr val="tx1"/>
                </a:solidFill>
                <a:latin typeface="Open Sans" panose="020B0606030504020204" pitchFamily="34" charset="0"/>
                <a:ea typeface="Open Sans" panose="020B0606030504020204" pitchFamily="34" charset="0"/>
                <a:cs typeface="Open Sans" panose="020B0606030504020204" pitchFamily="34" charset="0"/>
              </a:rPr>
              <a:t>находится в онлайн-формате для облегчения доступа к ней всех участников. Исключением является только портфолио, которое представляет собой папку с печатными материалами, которую можно получить по почте. В случае затруднений доступа к онлайн информации, детские учреждения могут обратиться в службу поддержки за помощью. </a:t>
            </a: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855470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20"/>
          <p:cNvSpPr txBox="1">
            <a:spLocks noGrp="1"/>
          </p:cNvSpPr>
          <p:nvPr>
            <p:ph type="title"/>
          </p:nvPr>
        </p:nvSpPr>
        <p:spPr>
          <a:xfrm>
            <a:off x="227384" y="296956"/>
            <a:ext cx="6589976" cy="897628"/>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ru-RU" sz="3800" b="0" dirty="0">
                <a:latin typeface="Open Sans SemiBold" panose="020B0706030804020204" pitchFamily="34" charset="0"/>
                <a:ea typeface="Open Sans SemiBold" panose="020B0706030804020204" pitchFamily="34" charset="0"/>
                <a:cs typeface="Open Sans SemiBold" panose="020B0706030804020204" pitchFamily="34" charset="0"/>
              </a:rPr>
              <a:t>Участие в проекте</a:t>
            </a:r>
            <a:r>
              <a:rPr lang="en-US" sz="3800" b="0" dirty="0">
                <a:latin typeface="Open Sans SemiBold" panose="020B0706030804020204" pitchFamily="34" charset="0"/>
                <a:ea typeface="Open Sans SemiBold" panose="020B0706030804020204" pitchFamily="34" charset="0"/>
                <a:cs typeface="Open Sans SemiBold" panose="020B0706030804020204" pitchFamily="34" charset="0"/>
              </a:rPr>
              <a:t> Spark</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18" name="Google Shape;518;p20" descr="Image result for foot print walking color"/>
          <p:cNvPicPr preferRelativeResize="0"/>
          <p:nvPr/>
        </p:nvPicPr>
        <p:blipFill rotWithShape="1">
          <a:blip r:embed="rId3">
            <a:alphaModFix/>
          </a:blip>
          <a:srcRect/>
          <a:stretch/>
        </p:blipFill>
        <p:spPr>
          <a:xfrm>
            <a:off x="7020560" y="296956"/>
            <a:ext cx="3302569" cy="760845"/>
          </a:xfrm>
          <a:prstGeom prst="rect">
            <a:avLst/>
          </a:prstGeom>
          <a:noFill/>
          <a:ln>
            <a:noFill/>
          </a:ln>
        </p:spPr>
      </p:pic>
      <p:graphicFrame>
        <p:nvGraphicFramePr>
          <p:cNvPr id="3" name="Diagram 2">
            <a:extLst>
              <a:ext uri="{FF2B5EF4-FFF2-40B4-BE49-F238E27FC236}">
                <a16:creationId xmlns:a16="http://schemas.microsoft.com/office/drawing/2014/main" id="{9C689E74-1E69-99E6-A54C-6540CB775E58}"/>
              </a:ext>
            </a:extLst>
          </p:cNvPr>
          <p:cNvGraphicFramePr/>
          <p:nvPr>
            <p:extLst>
              <p:ext uri="{D42A27DB-BD31-4B8C-83A1-F6EECF244321}">
                <p14:modId xmlns:p14="http://schemas.microsoft.com/office/powerpoint/2010/main" val="1693622466"/>
              </p:ext>
            </p:extLst>
          </p:nvPr>
        </p:nvGraphicFramePr>
        <p:xfrm>
          <a:off x="302607" y="1641584"/>
          <a:ext cx="7540913" cy="415445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Callout: Left Arrow 8">
            <a:extLst>
              <a:ext uri="{FF2B5EF4-FFF2-40B4-BE49-F238E27FC236}">
                <a16:creationId xmlns:a16="http://schemas.microsoft.com/office/drawing/2014/main" id="{0113553F-40FC-3D69-48E2-F9ECFDCFBC83}"/>
              </a:ext>
            </a:extLst>
          </p:cNvPr>
          <p:cNvSpPr/>
          <p:nvPr/>
        </p:nvSpPr>
        <p:spPr>
          <a:xfrm>
            <a:off x="8004667" y="2052943"/>
            <a:ext cx="2787804" cy="1376057"/>
          </a:xfrm>
          <a:prstGeom prst="leftArrowCallout">
            <a:avLst/>
          </a:prstGeom>
          <a:solidFill>
            <a:schemeClr val="accent5">
              <a:lumMod val="20000"/>
              <a:lumOff val="80000"/>
            </a:schemeClr>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r>
              <a:rPr lang="ru-RU" sz="1800" b="1" dirty="0">
                <a:solidFill>
                  <a:schemeClr val="tx1">
                    <a:lumMod val="50000"/>
                  </a:schemeClr>
                </a:solidFill>
                <a:latin typeface="Open Sans" panose="020B0606030504020204" pitchFamily="34" charset="0"/>
                <a:ea typeface="Open Sans" panose="020B0606030504020204" pitchFamily="34" charset="0"/>
                <a:cs typeface="Open Sans" panose="020B0606030504020204" pitchFamily="34" charset="0"/>
              </a:rPr>
              <a:t>Регистрация</a:t>
            </a:r>
            <a:r>
              <a:rPr lang="en-US" sz="1800" b="1" dirty="0">
                <a:solidFill>
                  <a:schemeClr val="tx1">
                    <a:lumMod val="50000"/>
                  </a:schemeClr>
                </a:solidFill>
                <a:latin typeface="Open Sans" panose="020B0606030504020204" pitchFamily="34" charset="0"/>
                <a:ea typeface="Open Sans" panose="020B0606030504020204" pitchFamily="34" charset="0"/>
                <a:cs typeface="Open Sans" panose="020B0606030504020204" pitchFamily="34" charset="0"/>
              </a:rPr>
              <a:t> ERDC </a:t>
            </a:r>
            <a:r>
              <a:rPr lang="ru-RU" sz="1800" b="1" dirty="0">
                <a:solidFill>
                  <a:schemeClr val="tx1">
                    <a:lumMod val="50000"/>
                  </a:schemeClr>
                </a:solidFill>
                <a:latin typeface="Open Sans" panose="020B0606030504020204" pitchFamily="34" charset="0"/>
                <a:ea typeface="Open Sans" panose="020B0606030504020204" pitchFamily="34" charset="0"/>
                <a:cs typeface="Open Sans" panose="020B0606030504020204" pitchFamily="34" charset="0"/>
              </a:rPr>
              <a:t> обязательна</a:t>
            </a:r>
            <a:endParaRPr lang="en-US" sz="1800" b="1" dirty="0">
              <a:solidFill>
                <a:schemeClr val="tx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20"/>
          <p:cNvSpPr txBox="1">
            <a:spLocks noGrp="1"/>
          </p:cNvSpPr>
          <p:nvPr>
            <p:ph type="title"/>
          </p:nvPr>
        </p:nvSpPr>
        <p:spPr>
          <a:xfrm>
            <a:off x="410264" y="139435"/>
            <a:ext cx="6022341" cy="897628"/>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ru-RU" sz="3800" b="0" dirty="0">
                <a:latin typeface="Open Sans SemiBold" panose="020B0706030804020204" pitchFamily="34" charset="0"/>
                <a:ea typeface="Open Sans SemiBold" panose="020B0706030804020204" pitchFamily="34" charset="0"/>
                <a:cs typeface="Open Sans SemiBold" panose="020B0706030804020204" pitchFamily="34" charset="0"/>
              </a:rPr>
              <a:t>Портфолио</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18" name="Google Shape;518;p20" descr="Image result for foot print walking color"/>
          <p:cNvPicPr preferRelativeResize="0"/>
          <p:nvPr/>
        </p:nvPicPr>
        <p:blipFill rotWithShape="1">
          <a:blip r:embed="rId3">
            <a:alphaModFix/>
          </a:blip>
          <a:srcRect/>
          <a:stretch/>
        </p:blipFill>
        <p:spPr>
          <a:xfrm>
            <a:off x="6187440" y="276218"/>
            <a:ext cx="3302569" cy="760845"/>
          </a:xfrm>
          <a:prstGeom prst="rect">
            <a:avLst/>
          </a:prstGeom>
          <a:noFill/>
          <a:ln>
            <a:noFill/>
          </a:ln>
        </p:spPr>
      </p:pic>
      <p:graphicFrame>
        <p:nvGraphicFramePr>
          <p:cNvPr id="34" name="Diagram 33">
            <a:extLst>
              <a:ext uri="{FF2B5EF4-FFF2-40B4-BE49-F238E27FC236}">
                <a16:creationId xmlns:a16="http://schemas.microsoft.com/office/drawing/2014/main" id="{2D5242C7-3E75-DA79-D340-0FC288B40AF5}"/>
              </a:ext>
            </a:extLst>
          </p:cNvPr>
          <p:cNvGraphicFramePr/>
          <p:nvPr>
            <p:extLst>
              <p:ext uri="{D42A27DB-BD31-4B8C-83A1-F6EECF244321}">
                <p14:modId xmlns:p14="http://schemas.microsoft.com/office/powerpoint/2010/main" val="113157205"/>
              </p:ext>
            </p:extLst>
          </p:nvPr>
        </p:nvGraphicFramePr>
        <p:xfrm>
          <a:off x="756357" y="936978"/>
          <a:ext cx="9346868" cy="59210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7939945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E1A78-FD1F-E21D-FB14-4CC3CA65BACA}"/>
              </a:ext>
            </a:extLst>
          </p:cNvPr>
          <p:cNvSpPr>
            <a:spLocks noGrp="1"/>
          </p:cNvSpPr>
          <p:nvPr>
            <p:ph type="title"/>
          </p:nvPr>
        </p:nvSpPr>
        <p:spPr>
          <a:xfrm>
            <a:off x="193398" y="571388"/>
            <a:ext cx="10893701" cy="787362"/>
          </a:xfrm>
        </p:spPr>
        <p:txBody>
          <a:bodyPr/>
          <a:lstStyle/>
          <a:p>
            <a:pPr>
              <a:lnSpc>
                <a:spcPct val="100000"/>
              </a:lnSpc>
            </a:pPr>
            <a:r>
              <a:rPr lang="ru-RU" sz="3600" b="0" dirty="0">
                <a:latin typeface="Open Sans SemiBold" panose="020B0706030804020204" pitchFamily="34" charset="0"/>
                <a:ea typeface="Open Sans SemiBold" panose="020B0706030804020204" pitchFamily="34" charset="0"/>
                <a:cs typeface="Open Sans SemiBold" panose="020B0706030804020204" pitchFamily="34" charset="0"/>
              </a:rPr>
              <a:t>План действий для учреждений, зарегистрированных для работы с </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ERDC</a:t>
            </a:r>
          </a:p>
        </p:txBody>
      </p:sp>
      <p:sp>
        <p:nvSpPr>
          <p:cNvPr id="3" name="Text Placeholder 2">
            <a:extLst>
              <a:ext uri="{FF2B5EF4-FFF2-40B4-BE49-F238E27FC236}">
                <a16:creationId xmlns:a16="http://schemas.microsoft.com/office/drawing/2014/main" id="{D177C26B-A92C-5A1F-6ADD-D8119D683C64}"/>
              </a:ext>
            </a:extLst>
          </p:cNvPr>
          <p:cNvSpPr>
            <a:spLocks noGrp="1"/>
          </p:cNvSpPr>
          <p:nvPr>
            <p:ph type="body" idx="1"/>
          </p:nvPr>
        </p:nvSpPr>
        <p:spPr>
          <a:xfrm>
            <a:off x="679173" y="1447938"/>
            <a:ext cx="10407925" cy="4203996"/>
          </a:xfrm>
        </p:spPr>
        <p:txBody>
          <a:bodyPr/>
          <a:lstStyle/>
          <a:p>
            <a:pPr marL="685800" indent="-457200">
              <a:lnSpc>
                <a:spcPct val="100000"/>
              </a:lnSpc>
              <a:buFont typeface="Arial" panose="020B0604020202020204" pitchFamily="34" charset="0"/>
              <a:buChar char="•"/>
            </a:pPr>
            <a:r>
              <a:rPr lang="ru-RU" sz="2400" dirty="0">
                <a:latin typeface="Open Sans" panose="020B0606030504020204" pitchFamily="34" charset="0"/>
                <a:ea typeface="Open Sans" panose="020B0606030504020204" pitchFamily="34" charset="0"/>
                <a:cs typeface="Open Sans" panose="020B0606030504020204" pitchFamily="34" charset="0"/>
              </a:rPr>
              <a:t>Вводный тренинг </a:t>
            </a:r>
            <a:r>
              <a:rPr lang="en-US" sz="2400" dirty="0">
                <a:latin typeface="Open Sans" panose="020B0606030504020204" pitchFamily="34" charset="0"/>
                <a:ea typeface="Open Sans" panose="020B0606030504020204" pitchFamily="34" charset="0"/>
                <a:cs typeface="Open Sans" panose="020B0606030504020204" pitchFamily="34" charset="0"/>
              </a:rPr>
              <a:t>“</a:t>
            </a:r>
            <a:r>
              <a:rPr lang="ru-RU" sz="2400" dirty="0">
                <a:latin typeface="Open Sans" panose="020B0606030504020204" pitchFamily="34" charset="0"/>
                <a:ea typeface="Open Sans" panose="020B0606030504020204" pitchFamily="34" charset="0"/>
                <a:cs typeface="Open Sans" panose="020B0606030504020204" pitchFamily="34" charset="0"/>
              </a:rPr>
              <a:t>Общий обзор проекта Spark</a:t>
            </a:r>
            <a:r>
              <a:rPr lang="en-US" sz="2400" dirty="0">
                <a:latin typeface="Open Sans" panose="020B0606030504020204" pitchFamily="34" charset="0"/>
                <a:ea typeface="Open Sans" panose="020B0606030504020204" pitchFamily="34" charset="0"/>
                <a:cs typeface="Open Sans" panose="020B0606030504020204" pitchFamily="34" charset="0"/>
              </a:rPr>
              <a:t>”</a:t>
            </a:r>
            <a:endParaRPr lang="ru-RU" sz="2400" dirty="0">
              <a:latin typeface="Open Sans" panose="020B0606030504020204" pitchFamily="34" charset="0"/>
              <a:ea typeface="Open Sans" panose="020B0606030504020204" pitchFamily="34" charset="0"/>
              <a:cs typeface="Open Sans" panose="020B0606030504020204" pitchFamily="34" charset="0"/>
            </a:endParaRPr>
          </a:p>
          <a:p>
            <a:pPr marL="685800" indent="-457200">
              <a:lnSpc>
                <a:spcPct val="100000"/>
              </a:lnSpc>
              <a:buFont typeface="Arial" panose="020B0604020202020204" pitchFamily="34" charset="0"/>
              <a:buChar char="•"/>
            </a:pPr>
            <a:r>
              <a:rPr lang="ru-RU" sz="2400" dirty="0">
                <a:latin typeface="Open Sans" panose="020B0606030504020204" pitchFamily="34" charset="0"/>
                <a:ea typeface="Open Sans" panose="020B0606030504020204" pitchFamily="34" charset="0"/>
                <a:cs typeface="Open Sans" panose="020B0606030504020204" pitchFamily="34" charset="0"/>
              </a:rPr>
              <a:t>Заявление для участия</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685800" indent="-4572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a:t>
            </a:r>
            <a:r>
              <a:rPr lang="ru-RU" sz="2400" dirty="0">
                <a:latin typeface="Open Sans" panose="020B0606030504020204" pitchFamily="34" charset="0"/>
                <a:ea typeface="Open Sans" panose="020B0606030504020204" pitchFamily="34" charset="0"/>
                <a:cs typeface="Open Sans" panose="020B0606030504020204" pitchFamily="34" charset="0"/>
              </a:rPr>
              <a:t>Самоанализ работы</a:t>
            </a:r>
            <a:r>
              <a:rPr lang="en-US" sz="2400" dirty="0">
                <a:latin typeface="Open Sans" panose="020B0606030504020204" pitchFamily="34" charset="0"/>
                <a:ea typeface="Open Sans" panose="020B0606030504020204" pitchFamily="34" charset="0"/>
                <a:cs typeface="Open Sans" panose="020B0606030504020204" pitchFamily="34" charset="0"/>
              </a:rPr>
              <a:t>”</a:t>
            </a:r>
          </a:p>
          <a:p>
            <a:pPr marL="685800" indent="-457200">
              <a:lnSpc>
                <a:spcPct val="100000"/>
              </a:lnSpc>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a:t>
            </a:r>
            <a:r>
              <a:rPr lang="ru-RU" sz="2400" dirty="0">
                <a:latin typeface="Open Sans" panose="020B0606030504020204" pitchFamily="34" charset="0"/>
                <a:ea typeface="Open Sans" panose="020B0606030504020204" pitchFamily="34" charset="0"/>
                <a:cs typeface="Open Sans" panose="020B0606030504020204" pitchFamily="34" charset="0"/>
              </a:rPr>
              <a:t>План повышения качества</a:t>
            </a:r>
            <a:r>
              <a:rPr lang="en-US" sz="2400" dirty="0">
                <a:latin typeface="Open Sans" panose="020B0606030504020204" pitchFamily="34" charset="0"/>
                <a:ea typeface="Open Sans" panose="020B0606030504020204" pitchFamily="34" charset="0"/>
                <a:cs typeface="Open Sans" panose="020B0606030504020204" pitchFamily="34" charset="0"/>
              </a:rPr>
              <a:t>”</a:t>
            </a:r>
          </a:p>
          <a:p>
            <a:pPr marL="685800" indent="-457200">
              <a:lnSpc>
                <a:spcPct val="100000"/>
              </a:lnSpc>
              <a:buFont typeface="Arial" panose="020B0604020202020204" pitchFamily="34" charset="0"/>
              <a:buChar char="•"/>
            </a:pPr>
            <a:r>
              <a:rPr lang="ru-RU" sz="2400" dirty="0">
                <a:latin typeface="Open Sans" panose="020B0606030504020204" pitchFamily="34" charset="0"/>
                <a:ea typeface="Open Sans" panose="020B0606030504020204" pitchFamily="34" charset="0"/>
                <a:cs typeface="Open Sans" panose="020B0606030504020204" pitchFamily="34" charset="0"/>
              </a:rPr>
              <a:t>Заявление на получение средств материальной поддержки</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685800" indent="-457200">
              <a:lnSpc>
                <a:spcPct val="100000"/>
              </a:lnSpc>
              <a:buFont typeface="Arial" panose="020B0604020202020204" pitchFamily="34" charset="0"/>
              <a:buChar char="•"/>
            </a:pPr>
            <a:r>
              <a:rPr lang="ru-RU" sz="2400" dirty="0">
                <a:latin typeface="Open Sans" panose="020B0606030504020204" pitchFamily="34" charset="0"/>
                <a:ea typeface="Open Sans" panose="020B0606030504020204" pitchFamily="34" charset="0"/>
                <a:cs typeface="Open Sans" panose="020B0606030504020204" pitchFamily="34" charset="0"/>
              </a:rPr>
              <a:t>Заполнение и предоставление на рассмотрение портфолио</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685800" indent="-457200">
              <a:lnSpc>
                <a:spcPct val="100000"/>
              </a:lnSpc>
              <a:buFont typeface="Arial" panose="020B0604020202020204" pitchFamily="34" charset="0"/>
              <a:buChar char="•"/>
            </a:pPr>
            <a:r>
              <a:rPr lang="ru-RU" sz="2400" dirty="0">
                <a:latin typeface="Open Sans" panose="020B0606030504020204" pitchFamily="34" charset="0"/>
                <a:ea typeface="Open Sans" panose="020B0606030504020204" pitchFamily="34" charset="0"/>
                <a:cs typeface="Open Sans" panose="020B0606030504020204" pitchFamily="34" charset="0"/>
              </a:rPr>
              <a:t>Стимулирующие выплаты</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077821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6BEFBAA-639A-CFC8-4E0C-3B683514D767}"/>
              </a:ext>
            </a:extLst>
          </p:cNvPr>
          <p:cNvSpPr>
            <a:spLocks noGrp="1"/>
          </p:cNvSpPr>
          <p:nvPr>
            <p:ph type="body" idx="1"/>
          </p:nvPr>
        </p:nvSpPr>
        <p:spPr>
          <a:xfrm>
            <a:off x="9081248" y="2447365"/>
            <a:ext cx="2957598" cy="1810871"/>
          </a:xfrm>
          <a:solidFill>
            <a:srgbClr val="FFFF00"/>
          </a:solidFill>
          <a:ln>
            <a:solidFill>
              <a:schemeClr val="bg2"/>
            </a:solidFill>
          </a:ln>
        </p:spPr>
        <p:txBody>
          <a:bodyPr/>
          <a:lstStyle/>
          <a:p>
            <a:pPr marL="228600" indent="0">
              <a:lnSpc>
                <a:spcPct val="100000"/>
              </a:lnSpc>
            </a:pPr>
            <a:r>
              <a:rPr lang="ru-RU" sz="1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Пункт # 3 позволяет выбрать вариант с заполнением портфолио или вариант участия в Цикле повышения качества </a:t>
            </a:r>
            <a:endParaRPr lang="en-US" sz="14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1">
            <a:extLst>
              <a:ext uri="{FF2B5EF4-FFF2-40B4-BE49-F238E27FC236}">
                <a16:creationId xmlns:a16="http://schemas.microsoft.com/office/drawing/2014/main" id="{6A6D6F16-695D-3BF3-7B29-E27B1FF65AC2}"/>
              </a:ext>
            </a:extLst>
          </p:cNvPr>
          <p:cNvSpPr>
            <a:spLocks noGrp="1"/>
          </p:cNvSpPr>
          <p:nvPr>
            <p:ph type="title"/>
          </p:nvPr>
        </p:nvSpPr>
        <p:spPr>
          <a:xfrm>
            <a:off x="171084" y="92641"/>
            <a:ext cx="11138252" cy="963975"/>
          </a:xfrm>
        </p:spPr>
        <p:txBody>
          <a:bodyPr/>
          <a:lstStyle/>
          <a:p>
            <a:r>
              <a:rPr lang="ru-RU" sz="3600" b="0" dirty="0">
                <a:latin typeface="Open Sans SemiBold" panose="020B0706030804020204" pitchFamily="34" charset="0"/>
                <a:ea typeface="Open Sans SemiBold" panose="020B0706030804020204" pitchFamily="34" charset="0"/>
                <a:cs typeface="Open Sans SemiBold" panose="020B0706030804020204" pitchFamily="34" charset="0"/>
              </a:rPr>
              <a:t>Заявление для участия</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3600" b="0" dirty="0">
                <a:latin typeface="Open Sans SemiBold" panose="020B0706030804020204" pitchFamily="34" charset="0"/>
                <a:ea typeface="Open Sans SemiBold" panose="020B0706030804020204" pitchFamily="34" charset="0"/>
                <a:cs typeface="Open Sans SemiBold" panose="020B0706030804020204" pitchFamily="34" charset="0"/>
              </a:rPr>
              <a:t>в проекте</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 Spark	</a:t>
            </a:r>
          </a:p>
        </p:txBody>
      </p:sp>
      <p:pic>
        <p:nvPicPr>
          <p:cNvPr id="5" name="Picture 4">
            <a:extLst>
              <a:ext uri="{FF2B5EF4-FFF2-40B4-BE49-F238E27FC236}">
                <a16:creationId xmlns:a16="http://schemas.microsoft.com/office/drawing/2014/main" id="{956F5BFC-9831-B4D2-24CC-90AF24C70134}"/>
              </a:ext>
            </a:extLst>
          </p:cNvPr>
          <p:cNvPicPr>
            <a:picLocks noChangeAspect="1"/>
          </p:cNvPicPr>
          <p:nvPr/>
        </p:nvPicPr>
        <p:blipFill>
          <a:blip r:embed="rId3"/>
          <a:stretch>
            <a:fillRect/>
          </a:stretch>
        </p:blipFill>
        <p:spPr>
          <a:xfrm>
            <a:off x="171084" y="842601"/>
            <a:ext cx="8992855" cy="5172797"/>
          </a:xfrm>
          <a:prstGeom prst="rect">
            <a:avLst/>
          </a:prstGeom>
        </p:spPr>
      </p:pic>
      <p:pic>
        <p:nvPicPr>
          <p:cNvPr id="7" name="Picture 6">
            <a:extLst>
              <a:ext uri="{FF2B5EF4-FFF2-40B4-BE49-F238E27FC236}">
                <a16:creationId xmlns:a16="http://schemas.microsoft.com/office/drawing/2014/main" id="{9DC157B7-FF26-A7C8-974C-CBC0D43DA18E}"/>
              </a:ext>
            </a:extLst>
          </p:cNvPr>
          <p:cNvPicPr>
            <a:picLocks noChangeAspect="1"/>
          </p:cNvPicPr>
          <p:nvPr/>
        </p:nvPicPr>
        <p:blipFill>
          <a:blip r:embed="rId4"/>
          <a:stretch>
            <a:fillRect/>
          </a:stretch>
        </p:blipFill>
        <p:spPr>
          <a:xfrm>
            <a:off x="8624047" y="1830307"/>
            <a:ext cx="3414799" cy="536518"/>
          </a:xfrm>
          <a:prstGeom prst="rect">
            <a:avLst/>
          </a:prstGeom>
        </p:spPr>
      </p:pic>
    </p:spTree>
    <p:extLst>
      <p:ext uri="{BB962C8B-B14F-4D97-AF65-F5344CB8AC3E}">
        <p14:creationId xmlns:p14="http://schemas.microsoft.com/office/powerpoint/2010/main" val="1950286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454CA4C-C584-6C79-8BF8-5C529D1F5123}"/>
              </a:ext>
            </a:extLst>
          </p:cNvPr>
          <p:cNvPicPr>
            <a:picLocks noChangeAspect="1"/>
          </p:cNvPicPr>
          <p:nvPr/>
        </p:nvPicPr>
        <p:blipFill>
          <a:blip r:embed="rId3"/>
          <a:stretch>
            <a:fillRect/>
          </a:stretch>
        </p:blipFill>
        <p:spPr>
          <a:xfrm>
            <a:off x="75434" y="13542"/>
            <a:ext cx="11321253" cy="981541"/>
          </a:xfrm>
          <a:prstGeom prst="rect">
            <a:avLst/>
          </a:prstGeom>
        </p:spPr>
      </p:pic>
      <p:pic>
        <p:nvPicPr>
          <p:cNvPr id="4" name="Picture 3">
            <a:extLst>
              <a:ext uri="{FF2B5EF4-FFF2-40B4-BE49-F238E27FC236}">
                <a16:creationId xmlns:a16="http://schemas.microsoft.com/office/drawing/2014/main" id="{64398389-783C-7048-C9A6-566F689FAADA}"/>
              </a:ext>
            </a:extLst>
          </p:cNvPr>
          <p:cNvPicPr>
            <a:picLocks noChangeAspect="1"/>
          </p:cNvPicPr>
          <p:nvPr/>
        </p:nvPicPr>
        <p:blipFill>
          <a:blip r:embed="rId4"/>
          <a:stretch>
            <a:fillRect/>
          </a:stretch>
        </p:blipFill>
        <p:spPr>
          <a:xfrm>
            <a:off x="356386" y="914049"/>
            <a:ext cx="11479227" cy="5029902"/>
          </a:xfrm>
          <a:prstGeom prst="rect">
            <a:avLst/>
          </a:prstGeom>
        </p:spPr>
      </p:pic>
      <p:pic>
        <p:nvPicPr>
          <p:cNvPr id="5" name="Picture 4">
            <a:extLst>
              <a:ext uri="{FF2B5EF4-FFF2-40B4-BE49-F238E27FC236}">
                <a16:creationId xmlns:a16="http://schemas.microsoft.com/office/drawing/2014/main" id="{1FA1F1B4-931C-8906-7482-3FBF01B619DC}"/>
              </a:ext>
            </a:extLst>
          </p:cNvPr>
          <p:cNvPicPr>
            <a:picLocks noChangeAspect="1"/>
          </p:cNvPicPr>
          <p:nvPr/>
        </p:nvPicPr>
        <p:blipFill>
          <a:blip r:embed="rId5"/>
          <a:stretch>
            <a:fillRect/>
          </a:stretch>
        </p:blipFill>
        <p:spPr>
          <a:xfrm>
            <a:off x="3896107" y="4569649"/>
            <a:ext cx="7218290" cy="451143"/>
          </a:xfrm>
          <a:prstGeom prst="rect">
            <a:avLst/>
          </a:prstGeom>
        </p:spPr>
      </p:pic>
    </p:spTree>
    <p:extLst>
      <p:ext uri="{BB962C8B-B14F-4D97-AF65-F5344CB8AC3E}">
        <p14:creationId xmlns:p14="http://schemas.microsoft.com/office/powerpoint/2010/main" val="32335861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E8FE0-C45D-8C76-EC73-0CC174543165}"/>
              </a:ext>
            </a:extLst>
          </p:cNvPr>
          <p:cNvSpPr>
            <a:spLocks noGrp="1"/>
          </p:cNvSpPr>
          <p:nvPr>
            <p:ph type="title"/>
          </p:nvPr>
        </p:nvSpPr>
        <p:spPr>
          <a:xfrm>
            <a:off x="307423" y="295117"/>
            <a:ext cx="11006036" cy="863823"/>
          </a:xfrm>
        </p:spPr>
        <p:txBody>
          <a:bodyPr/>
          <a:lstStyle/>
          <a:p>
            <a:r>
              <a:rPr lang="ru-RU" sz="3600" b="0" dirty="0">
                <a:latin typeface="Open Sans SemiBold" panose="020B0706030804020204" pitchFamily="34" charset="0"/>
                <a:ea typeface="Open Sans SemiBold" panose="020B0706030804020204" pitchFamily="34" charset="0"/>
                <a:cs typeface="Open Sans SemiBold" panose="020B0706030804020204" pitchFamily="34" charset="0"/>
              </a:rPr>
              <a:t>Участие в проекте </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Spark: </a:t>
            </a:r>
            <a:r>
              <a:rPr lang="ru-RU" sz="3600" b="0" dirty="0">
                <a:solidFill>
                  <a:srgbClr val="F89E49"/>
                </a:solidFill>
                <a:latin typeface="Open Sans Extrabold" panose="020B0906030804020204" pitchFamily="34" charset="0"/>
                <a:ea typeface="Open Sans Extrabold" panose="020B0906030804020204" pitchFamily="34" charset="0"/>
                <a:cs typeface="Open Sans Extrabold" panose="020B0906030804020204" pitchFamily="34" charset="0"/>
              </a:rPr>
              <a:t>портфолио</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	</a:t>
            </a:r>
          </a:p>
        </p:txBody>
      </p:sp>
      <p:sp>
        <p:nvSpPr>
          <p:cNvPr id="6" name="Text Placeholder 5">
            <a:extLst>
              <a:ext uri="{FF2B5EF4-FFF2-40B4-BE49-F238E27FC236}">
                <a16:creationId xmlns:a16="http://schemas.microsoft.com/office/drawing/2014/main" id="{5259CEDE-D668-F518-0A2B-C21E9D7174FD}"/>
              </a:ext>
            </a:extLst>
          </p:cNvPr>
          <p:cNvSpPr>
            <a:spLocks noGrp="1"/>
          </p:cNvSpPr>
          <p:nvPr>
            <p:ph type="body" idx="1"/>
          </p:nvPr>
        </p:nvSpPr>
        <p:spPr>
          <a:xfrm>
            <a:off x="188259" y="916893"/>
            <a:ext cx="11313459" cy="5519766"/>
          </a:xfrm>
        </p:spPr>
        <p:txBody>
          <a:bodyPr/>
          <a:lstStyle/>
          <a:p>
            <a:pPr marL="228600" indent="0">
              <a:lnSpc>
                <a:spcPct val="100000"/>
              </a:lnSpc>
            </a:pPr>
            <a:r>
              <a:rPr lang="ru-RU" dirty="0"/>
              <a:t>После заполнения онлайн заявления, Вы получите </a:t>
            </a:r>
            <a:r>
              <a:rPr lang="en-US" dirty="0"/>
              <a:t>             </a:t>
            </a:r>
            <a:r>
              <a:rPr lang="ru-RU" dirty="0"/>
              <a:t>приветственное</a:t>
            </a:r>
            <a:r>
              <a:rPr lang="en-US" dirty="0"/>
              <a:t> </a:t>
            </a:r>
            <a:r>
              <a:rPr lang="ru-RU" dirty="0"/>
              <a:t>электронное письмо</a:t>
            </a:r>
            <a:r>
              <a:rPr lang="en-US" dirty="0"/>
              <a:t>, </a:t>
            </a:r>
            <a:r>
              <a:rPr lang="ru-RU" dirty="0"/>
              <a:t>содержащее</a:t>
            </a:r>
            <a:r>
              <a:rPr lang="en-US" dirty="0"/>
              <a:t>: </a:t>
            </a:r>
          </a:p>
          <a:p>
            <a:pPr marL="685800" indent="-457200">
              <a:lnSpc>
                <a:spcPct val="100000"/>
              </a:lnSpc>
              <a:buFont typeface="Arial" panose="020B0604020202020204" pitchFamily="34" charset="0"/>
              <a:buChar char="•"/>
            </a:pPr>
            <a:r>
              <a:rPr lang="ru-RU" dirty="0"/>
              <a:t>Сертификат “Приверженность качеству </a:t>
            </a:r>
            <a:r>
              <a:rPr lang="en-US" dirty="0"/>
              <a:t>C2Q”</a:t>
            </a:r>
          </a:p>
          <a:p>
            <a:pPr marL="685800" indent="-457200">
              <a:lnSpc>
                <a:spcPct val="100000"/>
              </a:lnSpc>
              <a:buFont typeface="Arial" panose="020B0604020202020204" pitchFamily="34" charset="0"/>
              <a:buChar char="•"/>
            </a:pPr>
            <a:r>
              <a:rPr lang="ru-RU" dirty="0"/>
              <a:t>Ссылки на дополнительные ресурсы</a:t>
            </a:r>
            <a:r>
              <a:rPr lang="en-US" dirty="0"/>
              <a:t> </a:t>
            </a:r>
            <a:r>
              <a:rPr lang="ru-RU" dirty="0"/>
              <a:t>и</a:t>
            </a:r>
            <a:r>
              <a:rPr lang="en-US" dirty="0"/>
              <a:t> </a:t>
            </a:r>
            <a:r>
              <a:rPr lang="ru-RU" dirty="0"/>
              <a:t>материалы о процессе участия в проекте </a:t>
            </a:r>
            <a:r>
              <a:rPr lang="en-US" dirty="0"/>
              <a:t>Spark: </a:t>
            </a:r>
          </a:p>
          <a:p>
            <a:pPr marL="1255713" indent="-574675">
              <a:lnSpc>
                <a:spcPct val="100000"/>
              </a:lnSpc>
              <a:spcBef>
                <a:spcPts val="600"/>
              </a:spcBef>
              <a:buFont typeface="Arial" panose="020B0604020202020204" pitchFamily="34" charset="0"/>
              <a:buChar char="•"/>
            </a:pPr>
            <a:r>
              <a:rPr lang="ru-RU" sz="2000" dirty="0"/>
              <a:t>как подать онлайн заявку на получение средств материальной поддержки</a:t>
            </a:r>
            <a:endParaRPr lang="en-US" sz="2000" dirty="0"/>
          </a:p>
          <a:p>
            <a:pPr marL="1255713" indent="-574675">
              <a:lnSpc>
                <a:spcPct val="100000"/>
              </a:lnSpc>
              <a:spcBef>
                <a:spcPts val="600"/>
              </a:spcBef>
              <a:buFont typeface="Arial" panose="020B0604020202020204" pitchFamily="34" charset="0"/>
              <a:buChar char="•"/>
            </a:pPr>
            <a:r>
              <a:rPr lang="ru-RU" sz="2000" dirty="0"/>
              <a:t>флаер с информацией о рейтингах качества </a:t>
            </a:r>
            <a:r>
              <a:rPr lang="en-US" sz="2000" dirty="0"/>
              <a:t>(Spark Rating Overview) </a:t>
            </a:r>
          </a:p>
          <a:p>
            <a:pPr marL="1255713" indent="-574675">
              <a:lnSpc>
                <a:spcPct val="100000"/>
              </a:lnSpc>
              <a:spcBef>
                <a:spcPts val="600"/>
              </a:spcBef>
              <a:buFont typeface="Arial" panose="020B0604020202020204" pitchFamily="34" charset="0"/>
              <a:buChar char="•"/>
            </a:pPr>
            <a:r>
              <a:rPr lang="ru-RU" sz="2000" dirty="0"/>
              <a:t>флаер </a:t>
            </a:r>
            <a:r>
              <a:rPr lang="en-US" sz="2000" dirty="0"/>
              <a:t>“</a:t>
            </a:r>
            <a:r>
              <a:rPr lang="ru-RU" sz="2000" dirty="0"/>
              <a:t>Указаниях о соответствии требованиям лицензирования</a:t>
            </a:r>
            <a:r>
              <a:rPr lang="en-US" sz="2000" dirty="0"/>
              <a:t>”</a:t>
            </a:r>
            <a:r>
              <a:rPr lang="ru-RU" sz="2000" dirty="0"/>
              <a:t> (</a:t>
            </a:r>
            <a:r>
              <a:rPr lang="en-US" sz="2000" dirty="0"/>
              <a:t>Compliance requirements) </a:t>
            </a:r>
            <a:r>
              <a:rPr lang="ru-RU" sz="2000" dirty="0"/>
              <a:t>для получения и поддержания рейтинга качества</a:t>
            </a:r>
            <a:endParaRPr lang="en-US" sz="2000" dirty="0"/>
          </a:p>
          <a:p>
            <a:pPr marL="1255713" indent="-574675">
              <a:lnSpc>
                <a:spcPct val="100000"/>
              </a:lnSpc>
              <a:spcBef>
                <a:spcPts val="600"/>
              </a:spcBef>
              <a:buFont typeface="Arial" panose="020B0604020202020204" pitchFamily="34" charset="0"/>
              <a:buChar char="•"/>
            </a:pPr>
            <a:r>
              <a:rPr lang="ru-RU" sz="2000" dirty="0"/>
              <a:t>флаер для родителей о проекте </a:t>
            </a:r>
            <a:r>
              <a:rPr lang="en-US" sz="2000" dirty="0"/>
              <a:t>Spark </a:t>
            </a:r>
            <a:r>
              <a:rPr lang="ru-RU" sz="2000" dirty="0"/>
              <a:t>и рейтинге качества</a:t>
            </a:r>
            <a:endParaRPr lang="en-US" sz="2000" dirty="0"/>
          </a:p>
          <a:p>
            <a:pPr marL="1255713" indent="-574675">
              <a:lnSpc>
                <a:spcPct val="100000"/>
              </a:lnSpc>
              <a:spcBef>
                <a:spcPts val="600"/>
              </a:spcBef>
              <a:buFont typeface="Arial" panose="020B0604020202020204" pitchFamily="34" charset="0"/>
              <a:buChar char="•"/>
            </a:pPr>
            <a:r>
              <a:rPr lang="ru-RU" sz="2000" dirty="0"/>
              <a:t>ссылка для бесплатной регистрации на сайте ресурсов</a:t>
            </a:r>
            <a:r>
              <a:rPr lang="en-US" sz="2000" dirty="0"/>
              <a:t> OregonQRISResources.org</a:t>
            </a:r>
          </a:p>
          <a:p>
            <a:endParaRPr lang="en-US" dirty="0"/>
          </a:p>
          <a:p>
            <a:endParaRPr lang="en-US" dirty="0"/>
          </a:p>
        </p:txBody>
      </p:sp>
    </p:spTree>
    <p:extLst>
      <p:ext uri="{BB962C8B-B14F-4D97-AF65-F5344CB8AC3E}">
        <p14:creationId xmlns:p14="http://schemas.microsoft.com/office/powerpoint/2010/main" val="17042898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g1540f150102_0_0"/>
          <p:cNvSpPr txBox="1">
            <a:spLocks noGrp="1"/>
          </p:cNvSpPr>
          <p:nvPr>
            <p:ph type="body" idx="1"/>
          </p:nvPr>
        </p:nvSpPr>
        <p:spPr>
          <a:xfrm>
            <a:off x="5191761" y="1690594"/>
            <a:ext cx="6604000" cy="3836446"/>
          </a:xfrm>
          <a:prstGeom prst="rect">
            <a:avLst/>
          </a:prstGeom>
          <a:noFill/>
          <a:ln>
            <a:noFill/>
          </a:ln>
        </p:spPr>
        <p:txBody>
          <a:bodyPr spcFirstLastPara="1" wrap="square" lIns="91425" tIns="45700" rIns="91425" bIns="45700" anchor="t" anchorCtr="0">
            <a:noAutofit/>
          </a:bodyPr>
          <a:lstStyle/>
          <a:p>
            <a:pPr marL="342900" indent="-342900">
              <a:lnSpc>
                <a:spcPct val="100000"/>
              </a:lnSpc>
              <a:spcBef>
                <a:spcPts val="1800"/>
              </a:spcBef>
              <a:buSzPts val="28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rPr>
              <a:t>“</a:t>
            </a:r>
            <a:r>
              <a:rPr lang="ru-RU" sz="2400" dirty="0">
                <a:latin typeface="Open Sans" panose="020B0606030504020204" pitchFamily="34" charset="0"/>
                <a:ea typeface="Open Sans" panose="020B0606030504020204" pitchFamily="34" charset="0"/>
                <a:cs typeface="Open Sans" panose="020B0606030504020204" pitchFamily="34" charset="0"/>
              </a:rPr>
              <a:t>Самоанализ качества работы</a:t>
            </a:r>
            <a:r>
              <a:rPr lang="en-US" sz="2400" dirty="0">
                <a:latin typeface="Open Sans" panose="020B0606030504020204" pitchFamily="34" charset="0"/>
                <a:ea typeface="Open Sans" panose="020B0606030504020204" pitchFamily="34" charset="0"/>
                <a:cs typeface="Open Sans" panose="020B0606030504020204" pitchFamily="34" charset="0"/>
              </a:rPr>
              <a:t>” </a:t>
            </a:r>
            <a:r>
              <a:rPr lang="ru-RU" sz="2400" dirty="0">
                <a:latin typeface="Open Sans" panose="020B0606030504020204" pitchFamily="34" charset="0"/>
                <a:ea typeface="Open Sans" panose="020B0606030504020204" pitchFamily="34" charset="0"/>
                <a:cs typeface="Open Sans" panose="020B0606030504020204" pitchFamily="34" charset="0"/>
              </a:rPr>
              <a:t>- это отправная точка для участия в проекте Spark. Заполнение данной формы поможет Вам  задуматься о методах работы Bашего учреждения и ознакомиться со стандартами </a:t>
            </a:r>
            <a:r>
              <a:rPr lang="en-US" sz="2400" dirty="0">
                <a:latin typeface="Open Sans" panose="020B0606030504020204" pitchFamily="34" charset="0"/>
                <a:ea typeface="Open Sans" panose="020B0606030504020204" pitchFamily="34" charset="0"/>
                <a:cs typeface="Open Sans" panose="020B0606030504020204" pitchFamily="34" charset="0"/>
              </a:rPr>
              <a:t>Spark. </a:t>
            </a:r>
          </a:p>
          <a:p>
            <a:pPr marL="342900" lvl="0" indent="-342900" algn="l" rtl="0">
              <a:lnSpc>
                <a:spcPct val="128571"/>
              </a:lnSpc>
              <a:spcBef>
                <a:spcPts val="1800"/>
              </a:spcBef>
              <a:spcAft>
                <a:spcPts val="0"/>
              </a:spcAft>
              <a:buSzPts val="2800"/>
              <a:buFont typeface="Arial" panose="020B0604020202020204" pitchFamily="34" charset="0"/>
              <a:buChar char="•"/>
            </a:pPr>
            <a:r>
              <a:rPr lang="en-US" sz="2400" dirty="0">
                <a:latin typeface="Open Sans" panose="020B0606030504020204" pitchFamily="34" charset="0"/>
                <a:ea typeface="Open Sans" panose="020B0606030504020204" pitchFamily="34" charset="0"/>
                <a:cs typeface="Open Sans" panose="020B0606030504020204" pitchFamily="34" charset="0"/>
                <a:hlinkClick r:id="rId3"/>
              </a:rPr>
              <a:t>https://oregonspark.org/interested-participants/</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0" lvl="0" indent="0" algn="l" rtl="0">
              <a:lnSpc>
                <a:spcPct val="128571"/>
              </a:lnSpc>
              <a:spcBef>
                <a:spcPts val="1800"/>
              </a:spcBef>
              <a:spcAft>
                <a:spcPts val="0"/>
              </a:spcAft>
              <a:buSzPts val="2800"/>
            </a:pPr>
            <a:endParaRPr sz="2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descr="Shape&#10;&#10;Description automatically generated">
            <a:extLst>
              <a:ext uri="{FF2B5EF4-FFF2-40B4-BE49-F238E27FC236}">
                <a16:creationId xmlns:a16="http://schemas.microsoft.com/office/drawing/2014/main" id="{E404B9AE-0D83-D00E-36C5-64B4E5B6728D}"/>
              </a:ext>
            </a:extLst>
          </p:cNvPr>
          <p:cNvPicPr>
            <a:picLocks noChangeAspect="1"/>
          </p:cNvPicPr>
          <p:nvPr/>
        </p:nvPicPr>
        <p:blipFill>
          <a:blip r:embed="rId4"/>
          <a:stretch>
            <a:fillRect/>
          </a:stretch>
        </p:blipFill>
        <p:spPr>
          <a:xfrm rot="21187452">
            <a:off x="591359" y="438374"/>
            <a:ext cx="4458162" cy="5769386"/>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sp>
        <p:nvSpPr>
          <p:cNvPr id="2" name="TextBox 1">
            <a:extLst>
              <a:ext uri="{FF2B5EF4-FFF2-40B4-BE49-F238E27FC236}">
                <a16:creationId xmlns:a16="http://schemas.microsoft.com/office/drawing/2014/main" id="{C9640B4F-300A-41FA-B2E9-7AF46DDBEE06}"/>
              </a:ext>
            </a:extLst>
          </p:cNvPr>
          <p:cNvSpPr txBox="1"/>
          <p:nvPr/>
        </p:nvSpPr>
        <p:spPr>
          <a:xfrm>
            <a:off x="7255573" y="1674142"/>
            <a:ext cx="4744660" cy="4893647"/>
          </a:xfrm>
          <a:prstGeom prst="rect">
            <a:avLst/>
          </a:prstGeom>
          <a:noFill/>
        </p:spPr>
        <p:txBody>
          <a:bodyPr wrap="square" rtlCol="0">
            <a:spAutoFit/>
          </a:bodyPr>
          <a:lstStyle/>
          <a:p>
            <a:pPr marL="342900" indent="-342900">
              <a:buClr>
                <a:schemeClr val="tx1"/>
              </a:buClr>
              <a:buSzPct val="80000"/>
              <a:buFont typeface="Arial" panose="020B0604020202020204" pitchFamily="34" charset="0"/>
              <a:buChar char="•"/>
            </a:pPr>
            <a:r>
              <a:rPr lang="ru-RU"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“План повышения качества” - это Ваш путеводитель на пути к рейтингу Spark! </a:t>
            </a:r>
            <a:endPar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tx1"/>
              </a:buClr>
              <a:buSzPct val="80000"/>
              <a:buFont typeface="Arial" panose="020B0604020202020204" pitchFamily="34" charset="0"/>
              <a:buChar char="•"/>
            </a:pPr>
            <a:r>
              <a:rPr lang="ru-RU"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Документ, который поможет Вам определить порядок действий и последовательность работы</a:t>
            </a: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 </a:t>
            </a:r>
            <a:r>
              <a:rPr lang="ru-RU" sz="2400" dirty="0">
                <a:solidFill>
                  <a:schemeClr val="tx1"/>
                </a:solidFill>
                <a:latin typeface="Open Sans" panose="020B0606030504020204" pitchFamily="34" charset="0"/>
                <a:ea typeface="Open Sans" panose="020B0606030504020204" pitchFamily="34" charset="0"/>
                <a:cs typeface="Open Sans" panose="020B0606030504020204" pitchFamily="34" charset="0"/>
              </a:rPr>
              <a:t>над портфолио</a:t>
            </a:r>
            <a:endPar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tx1"/>
              </a:buClr>
              <a:buSzPct val="80000"/>
              <a:buFont typeface="Arial" panose="020B0604020202020204" pitchFamily="34" charset="0"/>
              <a:buChar char="•"/>
            </a:pPr>
            <a:r>
              <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hlinkClick r:id="rId3"/>
              </a:rPr>
              <a:t>https://oregonspark.org/interested-participants/</a:t>
            </a:r>
            <a:endPar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Clr>
                <a:schemeClr val="tx1"/>
              </a:buClr>
              <a:buSzPct val="80000"/>
              <a:buFont typeface="Arial" panose="020B0604020202020204" pitchFamily="34" charset="0"/>
              <a:buChar char="•"/>
            </a:pPr>
            <a:endPar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a:p>
            <a:pPr marL="457200" indent="-457200">
              <a:buClr>
                <a:schemeClr val="tx1"/>
              </a:buClr>
              <a:buSzPct val="80000"/>
              <a:buFont typeface="Arial" panose="020B0604020202020204" pitchFamily="34" charset="0"/>
              <a:buChar char="•"/>
            </a:pPr>
            <a:endParaRPr lang="en-US" sz="2400"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descr="A screenshot of a computer&#10;&#10;Description automatically generated with low confidence">
            <a:extLst>
              <a:ext uri="{FF2B5EF4-FFF2-40B4-BE49-F238E27FC236}">
                <a16:creationId xmlns:a16="http://schemas.microsoft.com/office/drawing/2014/main" id="{B443B221-7390-534C-9707-5C91D29D37D4}"/>
              </a:ext>
            </a:extLst>
          </p:cNvPr>
          <p:cNvPicPr>
            <a:picLocks noChangeAspect="1"/>
          </p:cNvPicPr>
          <p:nvPr/>
        </p:nvPicPr>
        <p:blipFill>
          <a:blip r:embed="rId4"/>
          <a:stretch>
            <a:fillRect/>
          </a:stretch>
        </p:blipFill>
        <p:spPr>
          <a:xfrm rot="21075608">
            <a:off x="542087" y="473400"/>
            <a:ext cx="6622090" cy="511707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B79FF-D955-94D9-4AD7-02692D0B0BBB}"/>
              </a:ext>
            </a:extLst>
          </p:cNvPr>
          <p:cNvSpPr>
            <a:spLocks noGrp="1"/>
          </p:cNvSpPr>
          <p:nvPr>
            <p:ph type="title"/>
          </p:nvPr>
        </p:nvSpPr>
        <p:spPr>
          <a:xfrm>
            <a:off x="152400" y="165439"/>
            <a:ext cx="10401300" cy="1325880"/>
          </a:xfrm>
        </p:spPr>
        <p:txBody>
          <a:bodyPr/>
          <a:lstStyle/>
          <a:p>
            <a:pPr>
              <a:lnSpc>
                <a:spcPct val="100000"/>
              </a:lnSpc>
            </a:pPr>
            <a:r>
              <a:rPr lang="ru-RU" sz="3600" b="0" dirty="0">
                <a:latin typeface="Open Sans SemiBold" panose="020B0706030804020204" pitchFamily="34" charset="0"/>
                <a:ea typeface="Open Sans SemiBold" panose="020B0706030804020204" pitchFamily="34" charset="0"/>
                <a:cs typeface="Open Sans SemiBold" panose="020B0706030804020204" pitchFamily="34" charset="0"/>
              </a:rPr>
              <a:t>Заявление на получение средств материальной поддержки</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 (Support Funds)	</a:t>
            </a:r>
          </a:p>
        </p:txBody>
      </p:sp>
      <p:sp>
        <p:nvSpPr>
          <p:cNvPr id="3" name="Text Placeholder 2">
            <a:extLst>
              <a:ext uri="{FF2B5EF4-FFF2-40B4-BE49-F238E27FC236}">
                <a16:creationId xmlns:a16="http://schemas.microsoft.com/office/drawing/2014/main" id="{06262377-4F0A-CBCD-D905-765FFD902150}"/>
              </a:ext>
            </a:extLst>
          </p:cNvPr>
          <p:cNvSpPr>
            <a:spLocks noGrp="1"/>
          </p:cNvSpPr>
          <p:nvPr>
            <p:ph type="body" idx="1"/>
          </p:nvPr>
        </p:nvSpPr>
        <p:spPr>
          <a:xfrm>
            <a:off x="285043" y="1491319"/>
            <a:ext cx="11523135" cy="4203996"/>
          </a:xfrm>
        </p:spPr>
        <p:txBody>
          <a:bodyPr/>
          <a:lstStyle/>
          <a:p>
            <a:pPr marL="685800" indent="-457200">
              <a:lnSpc>
                <a:spcPct val="100000"/>
              </a:lnSpc>
              <a:buFont typeface="Arial" panose="020B0604020202020204" pitchFamily="34" charset="0"/>
              <a:buChar char="•"/>
            </a:pPr>
            <a:r>
              <a:rPr lang="ru-RU" sz="2400" dirty="0">
                <a:latin typeface="Open Sans" panose="020B0606030504020204" pitchFamily="34" charset="0"/>
                <a:ea typeface="Open Sans" panose="020B0606030504020204" pitchFamily="34" charset="0"/>
                <a:cs typeface="Open Sans" panose="020B0606030504020204" pitchFamily="34" charset="0"/>
              </a:rPr>
              <a:t>Суммы материальной поддержки варьируются в зависимости от размера детского учреждения (количества обслуживаемых детей)</a:t>
            </a:r>
            <a:r>
              <a:rPr lang="en-US" sz="2400" dirty="0">
                <a:latin typeface="Open Sans" panose="020B0606030504020204" pitchFamily="34" charset="0"/>
                <a:ea typeface="Open Sans" panose="020B0606030504020204" pitchFamily="34" charset="0"/>
                <a:cs typeface="Open Sans" panose="020B0606030504020204" pitchFamily="34" charset="0"/>
              </a:rPr>
              <a:t>:</a:t>
            </a:r>
            <a:r>
              <a:rPr lang="ru-RU" sz="2400" dirty="0">
                <a:latin typeface="Open Sans" panose="020B0606030504020204" pitchFamily="34" charset="0"/>
                <a:ea typeface="Open Sans" panose="020B0606030504020204" pitchFamily="34" charset="0"/>
                <a:cs typeface="Open Sans" panose="020B0606030504020204" pitchFamily="34" charset="0"/>
              </a:rPr>
              <a:t> до 20 детей = $1000, от 21 до 49 детей = $1500, более 50 детей = $2000</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685800" indent="-457200">
              <a:lnSpc>
                <a:spcPct val="100000"/>
              </a:lnSpc>
              <a:buFont typeface="Arial" panose="020B0604020202020204" pitchFamily="34" charset="0"/>
              <a:buChar char="•"/>
            </a:pPr>
            <a:r>
              <a:rPr lang="ru-RU" sz="2400" dirty="0">
                <a:latin typeface="Open Sans" panose="020B0606030504020204" pitchFamily="34" charset="0"/>
                <a:ea typeface="Open Sans" panose="020B0606030504020204" pitchFamily="34" charset="0"/>
                <a:cs typeface="Open Sans" panose="020B0606030504020204" pitchFamily="34" charset="0"/>
              </a:rPr>
              <a:t>Используйте онлайн портал</a:t>
            </a:r>
            <a:r>
              <a:rPr lang="en-US" sz="2400" dirty="0">
                <a:latin typeface="Open Sans" panose="020B0606030504020204" pitchFamily="34" charset="0"/>
                <a:ea typeface="Open Sans" panose="020B0606030504020204" pitchFamily="34" charset="0"/>
                <a:cs typeface="Open Sans" panose="020B0606030504020204" pitchFamily="34" charset="0"/>
              </a:rPr>
              <a:t> “TRI Payment Forms”</a:t>
            </a:r>
            <a:r>
              <a:rPr lang="ru-RU" sz="2400" dirty="0">
                <a:latin typeface="Open Sans" panose="020B0606030504020204" pitchFamily="34" charset="0"/>
                <a:ea typeface="Open Sans" panose="020B0606030504020204" pitchFamily="34" charset="0"/>
                <a:cs typeface="Open Sans" panose="020B0606030504020204" pitchFamily="34" charset="0"/>
              </a:rPr>
              <a:t>, чтобы загрузить, заполнить и отправить два документа</a:t>
            </a:r>
            <a:r>
              <a:rPr lang="en-US" sz="2400" dirty="0">
                <a:latin typeface="Open Sans" panose="020B0606030504020204" pitchFamily="34" charset="0"/>
                <a:ea typeface="Open Sans" panose="020B0606030504020204" pitchFamily="34" charset="0"/>
                <a:cs typeface="Open Sans" panose="020B0606030504020204" pitchFamily="34" charset="0"/>
              </a:rPr>
              <a:t>: “</a:t>
            </a:r>
            <a:r>
              <a:rPr lang="ru-RU" sz="2400" dirty="0">
                <a:latin typeface="Open Sans" panose="020B0606030504020204" pitchFamily="34" charset="0"/>
                <a:ea typeface="Open Sans" panose="020B0606030504020204" pitchFamily="34" charset="0"/>
                <a:cs typeface="Open Sans" panose="020B0606030504020204" pitchFamily="34" charset="0"/>
              </a:rPr>
              <a:t>Форма запроса на предоставление средств материальной поддержки проекта Spark</a:t>
            </a:r>
            <a:r>
              <a:rPr lang="en-US" sz="2400" dirty="0">
                <a:latin typeface="Open Sans" panose="020B0606030504020204" pitchFamily="34" charset="0"/>
                <a:ea typeface="Open Sans" panose="020B0606030504020204" pitchFamily="34" charset="0"/>
                <a:cs typeface="Open Sans" panose="020B0606030504020204" pitchFamily="34" charset="0"/>
              </a:rPr>
              <a:t>”</a:t>
            </a:r>
            <a:r>
              <a:rPr lang="ru-RU" sz="2400" dirty="0">
                <a:latin typeface="Open Sans" panose="020B0606030504020204" pitchFamily="34" charset="0"/>
                <a:ea typeface="Open Sans" panose="020B0606030504020204" pitchFamily="34" charset="0"/>
                <a:cs typeface="Open Sans" panose="020B0606030504020204" pitchFamily="34" charset="0"/>
              </a:rPr>
              <a:t> (Request for Supports </a:t>
            </a:r>
            <a:r>
              <a:rPr lang="en-US" sz="2400" dirty="0">
                <a:latin typeface="Open Sans" panose="020B0606030504020204" pitchFamily="34" charset="0"/>
                <a:ea typeface="Open Sans" panose="020B0606030504020204" pitchFamily="34" charset="0"/>
                <a:cs typeface="Open Sans" panose="020B0606030504020204" pitchFamily="34" charset="0"/>
              </a:rPr>
              <a:t>Form</a:t>
            </a:r>
            <a:r>
              <a:rPr lang="ru-RU" sz="2400" dirty="0">
                <a:latin typeface="Open Sans" panose="020B0606030504020204" pitchFamily="34" charset="0"/>
                <a:ea typeface="Open Sans" panose="020B0606030504020204" pitchFamily="34" charset="0"/>
                <a:cs typeface="Open Sans" panose="020B0606030504020204" pitchFamily="34" charset="0"/>
              </a:rPr>
              <a:t>) и </a:t>
            </a:r>
            <a:r>
              <a:rPr lang="en-US" sz="2400" dirty="0">
                <a:latin typeface="Open Sans" panose="020B0606030504020204" pitchFamily="34" charset="0"/>
                <a:ea typeface="Open Sans" panose="020B0606030504020204" pitchFamily="34" charset="0"/>
                <a:cs typeface="Open Sans" panose="020B0606030504020204" pitchFamily="34" charset="0"/>
              </a:rPr>
              <a:t>“</a:t>
            </a:r>
            <a:r>
              <a:rPr lang="ru-RU" sz="2400" dirty="0">
                <a:latin typeface="Open Sans" panose="020B0606030504020204" pitchFamily="34" charset="0"/>
                <a:ea typeface="Open Sans" panose="020B0606030504020204" pitchFamily="34" charset="0"/>
                <a:cs typeface="Open Sans" panose="020B0606030504020204" pitchFamily="34" charset="0"/>
              </a:rPr>
              <a:t>Аналог формы W-9</a:t>
            </a:r>
            <a:r>
              <a:rPr lang="en-US" sz="2400" dirty="0">
                <a:latin typeface="Open Sans" panose="020B0606030504020204" pitchFamily="34" charset="0"/>
                <a:ea typeface="Open Sans" panose="020B0606030504020204" pitchFamily="34" charset="0"/>
                <a:cs typeface="Open Sans" panose="020B0606030504020204" pitchFamily="34" charset="0"/>
              </a:rPr>
              <a:t>”</a:t>
            </a:r>
            <a:r>
              <a:rPr lang="ru-RU" sz="2400" dirty="0">
                <a:latin typeface="Open Sans" panose="020B0606030504020204" pitchFamily="34" charset="0"/>
                <a:ea typeface="Open Sans" panose="020B0606030504020204" pitchFamily="34" charset="0"/>
                <a:cs typeface="Open Sans" panose="020B0606030504020204" pitchFamily="34" charset="0"/>
              </a:rPr>
              <a:t> (</a:t>
            </a:r>
            <a:r>
              <a:rPr lang="en-US" sz="2400" dirty="0">
                <a:latin typeface="Open Sans" panose="020B0606030504020204" pitchFamily="34" charset="0"/>
                <a:ea typeface="Open Sans" panose="020B0606030504020204" pitchFamily="34" charset="0"/>
                <a:cs typeface="Open Sans" panose="020B0606030504020204" pitchFamily="34" charset="0"/>
              </a:rPr>
              <a:t>WOU </a:t>
            </a:r>
            <a:r>
              <a:rPr lang="ru-RU" sz="2400" dirty="0">
                <a:latin typeface="Open Sans" panose="020B0606030504020204" pitchFamily="34" charset="0"/>
                <a:ea typeface="Open Sans" panose="020B0606030504020204" pitchFamily="34" charset="0"/>
                <a:cs typeface="Open Sans" panose="020B0606030504020204" pitchFamily="34" charset="0"/>
              </a:rPr>
              <a:t>Substitute W-9)</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685800" indent="-457200">
              <a:lnSpc>
                <a:spcPct val="100000"/>
              </a:lnSpc>
              <a:buFont typeface="Arial" panose="020B0604020202020204" pitchFamily="34" charset="0"/>
              <a:buChar char="•"/>
            </a:pPr>
            <a:r>
              <a:rPr lang="ru-RU" sz="2400" dirty="0">
                <a:latin typeface="Open Sans" panose="020B0606030504020204" pitchFamily="34" charset="0"/>
                <a:ea typeface="Open Sans" panose="020B0606030504020204" pitchFamily="34" charset="0"/>
                <a:cs typeface="Open Sans" panose="020B0606030504020204" pitchFamily="34" charset="0"/>
              </a:rPr>
              <a:t>Ссылку на онлайн портал и подробные инструкции Вы получите в приветственном письме от проекта </a:t>
            </a:r>
            <a:r>
              <a:rPr lang="en-US" sz="2400" dirty="0">
                <a:latin typeface="Open Sans" panose="020B0606030504020204" pitchFamily="34" charset="0"/>
                <a:ea typeface="Open Sans" panose="020B0606030504020204" pitchFamily="34" charset="0"/>
                <a:cs typeface="Open Sans" panose="020B0606030504020204" pitchFamily="34" charset="0"/>
              </a:rPr>
              <a:t>Spark </a:t>
            </a:r>
            <a:r>
              <a:rPr lang="ru-RU" sz="2400" dirty="0">
                <a:latin typeface="Open Sans" panose="020B0606030504020204" pitchFamily="34" charset="0"/>
                <a:ea typeface="Open Sans" panose="020B0606030504020204" pitchFamily="34" charset="0"/>
                <a:cs typeface="Open Sans" panose="020B0606030504020204" pitchFamily="34" charset="0"/>
              </a:rPr>
              <a:t>после заполнения заявления для участия</a:t>
            </a:r>
            <a:r>
              <a:rPr lang="en-US" sz="2400" dirty="0">
                <a:latin typeface="Open Sans" panose="020B0606030504020204" pitchFamily="34" charset="0"/>
                <a:ea typeface="Open Sans" panose="020B0606030504020204" pitchFamily="34" charset="0"/>
                <a:cs typeface="Open Sans" panose="020B0606030504020204" pitchFamily="34" charset="0"/>
              </a:rPr>
              <a:t> (Spark application). 	</a:t>
            </a:r>
          </a:p>
        </p:txBody>
      </p:sp>
    </p:spTree>
    <p:extLst>
      <p:ext uri="{BB962C8B-B14F-4D97-AF65-F5344CB8AC3E}">
        <p14:creationId xmlns:p14="http://schemas.microsoft.com/office/powerpoint/2010/main" val="5996248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68"/>
        <p:cNvGrpSpPr/>
        <p:nvPr/>
      </p:nvGrpSpPr>
      <p:grpSpPr>
        <a:xfrm>
          <a:off x="0" y="0"/>
          <a:ext cx="0" cy="0"/>
          <a:chOff x="0" y="0"/>
          <a:chExt cx="0" cy="0"/>
        </a:xfrm>
      </p:grpSpPr>
      <p:sp>
        <p:nvSpPr>
          <p:cNvPr id="469" name="Google Shape;469;p15"/>
          <p:cNvSpPr txBox="1">
            <a:spLocks noGrp="1"/>
          </p:cNvSpPr>
          <p:nvPr>
            <p:ph type="title"/>
          </p:nvPr>
        </p:nvSpPr>
        <p:spPr>
          <a:xfrm>
            <a:off x="1144219" y="135883"/>
            <a:ext cx="6218606" cy="863101"/>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ru-RU" sz="36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Портфолио </a:t>
            </a:r>
            <a:r>
              <a:rPr lang="en-US" sz="36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rPr>
              <a:t>Spark</a:t>
            </a:r>
            <a:endParaRPr sz="3600" b="0" dirty="0">
              <a:solidFill>
                <a:schemeClr val="tx1"/>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470" name="Google Shape;470;p15"/>
          <p:cNvSpPr txBox="1">
            <a:spLocks noGrp="1"/>
          </p:cNvSpPr>
          <p:nvPr>
            <p:ph type="body" idx="1"/>
          </p:nvPr>
        </p:nvSpPr>
        <p:spPr>
          <a:xfrm>
            <a:off x="411621" y="1647129"/>
            <a:ext cx="7159279" cy="4127262"/>
          </a:xfrm>
          <a:prstGeom prst="rect">
            <a:avLst/>
          </a:prstGeom>
          <a:noFill/>
          <a:ln>
            <a:noFill/>
          </a:ln>
        </p:spPr>
        <p:txBody>
          <a:bodyPr spcFirstLastPara="1" wrap="square" lIns="91425" tIns="45700" rIns="91425" bIns="45700" anchor="t" anchorCtr="0">
            <a:noAutofit/>
          </a:bodyPr>
          <a:lstStyle/>
          <a:p>
            <a:pPr marL="457200" lvl="0" indent="-457200" algn="l" rtl="0">
              <a:lnSpc>
                <a:spcPct val="100000"/>
              </a:lnSpc>
              <a:spcBef>
                <a:spcPts val="0"/>
              </a:spcBef>
              <a:spcAft>
                <a:spcPts val="0"/>
              </a:spcAft>
              <a:buClr>
                <a:schemeClr val="dk1"/>
              </a:buClr>
              <a:buSzPts val="2800"/>
              <a:buFont typeface="Arial"/>
              <a:buChar char="•"/>
            </a:pPr>
            <a:r>
              <a:rPr lang="ru-RU" sz="2400" dirty="0">
                <a:latin typeface="Open Sans" panose="020B0606030504020204" pitchFamily="34" charset="0"/>
                <a:ea typeface="Open Sans" panose="020B0606030504020204" pitchFamily="34" charset="0"/>
                <a:cs typeface="Open Sans" panose="020B0606030504020204" pitchFamily="34" charset="0"/>
              </a:rPr>
              <a:t>расскажите уникальную историю Вашего учреждения</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457200" lvl="0" indent="-457200" algn="l" rtl="0">
              <a:lnSpc>
                <a:spcPct val="100000"/>
              </a:lnSpc>
              <a:spcBef>
                <a:spcPts val="0"/>
              </a:spcBef>
              <a:spcAft>
                <a:spcPts val="0"/>
              </a:spcAft>
              <a:buClr>
                <a:schemeClr val="dk1"/>
              </a:buClr>
              <a:buSzPts val="2800"/>
              <a:buFont typeface="Arial"/>
              <a:buChar char="•"/>
            </a:pPr>
            <a:endParaRPr lang="ru-RU" sz="2400" dirty="0">
              <a:latin typeface="Open Sans" panose="020B0606030504020204" pitchFamily="34" charset="0"/>
              <a:ea typeface="Open Sans" panose="020B0606030504020204" pitchFamily="34" charset="0"/>
              <a:cs typeface="Open Sans" panose="020B0606030504020204" pitchFamily="34" charset="0"/>
            </a:endParaRPr>
          </a:p>
          <a:p>
            <a:pPr marL="457200" lvl="0" indent="-457200" algn="l" rtl="0">
              <a:lnSpc>
                <a:spcPct val="100000"/>
              </a:lnSpc>
              <a:spcBef>
                <a:spcPts val="0"/>
              </a:spcBef>
              <a:spcAft>
                <a:spcPts val="0"/>
              </a:spcAft>
              <a:buClr>
                <a:schemeClr val="dk1"/>
              </a:buClr>
              <a:buSzPts val="2800"/>
              <a:buFont typeface="Arial"/>
              <a:buChar char="•"/>
            </a:pPr>
            <a:r>
              <a:rPr lang="ru-RU" sz="2400" dirty="0">
                <a:latin typeface="Open Sans" panose="020B0606030504020204" pitchFamily="34" charset="0"/>
                <a:ea typeface="Open Sans" panose="020B0606030504020204" pitchFamily="34" charset="0"/>
                <a:cs typeface="Open Sans" panose="020B0606030504020204" pitchFamily="34" charset="0"/>
              </a:rPr>
              <a:t>продемонстрируйте качество Вашей работы</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457200" lvl="0" indent="-457200" algn="l" rtl="0">
              <a:lnSpc>
                <a:spcPct val="100000"/>
              </a:lnSpc>
              <a:spcBef>
                <a:spcPts val="0"/>
              </a:spcBef>
              <a:spcAft>
                <a:spcPts val="0"/>
              </a:spcAft>
              <a:buClr>
                <a:schemeClr val="dk1"/>
              </a:buClr>
              <a:buSzPts val="2800"/>
              <a:buFont typeface="Arial"/>
              <a:buChar char="•"/>
            </a:pPr>
            <a:endParaRPr sz="2400" dirty="0">
              <a:latin typeface="Open Sans" panose="020B0606030504020204" pitchFamily="34" charset="0"/>
              <a:ea typeface="Open Sans" panose="020B0606030504020204" pitchFamily="34" charset="0"/>
              <a:cs typeface="Open Sans" panose="020B0606030504020204" pitchFamily="34" charset="0"/>
            </a:endParaRPr>
          </a:p>
          <a:p>
            <a:pPr marL="457200" lvl="0" indent="-457200" algn="l" rtl="0">
              <a:lnSpc>
                <a:spcPct val="100000"/>
              </a:lnSpc>
              <a:spcBef>
                <a:spcPts val="0"/>
              </a:spcBef>
              <a:spcAft>
                <a:spcPts val="0"/>
              </a:spcAft>
              <a:buClr>
                <a:schemeClr val="dk1"/>
              </a:buClr>
              <a:buSzPts val="2800"/>
              <a:buFont typeface="Arial"/>
              <a:buChar char="•"/>
            </a:pPr>
            <a:r>
              <a:rPr lang="ru-RU" sz="2400" dirty="0">
                <a:latin typeface="Open Sans" panose="020B0606030504020204" pitchFamily="34" charset="0"/>
                <a:ea typeface="Open Sans" panose="020B0606030504020204" pitchFamily="34" charset="0"/>
                <a:cs typeface="Open Sans" panose="020B0606030504020204" pitchFamily="34" charset="0"/>
              </a:rPr>
              <a:t>опишите практику работы Вашего учреждения</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457200" lvl="0" indent="-457200" algn="l" rtl="0">
              <a:lnSpc>
                <a:spcPct val="100000"/>
              </a:lnSpc>
              <a:spcBef>
                <a:spcPts val="0"/>
              </a:spcBef>
              <a:spcAft>
                <a:spcPts val="0"/>
              </a:spcAft>
              <a:buClr>
                <a:schemeClr val="dk1"/>
              </a:buClr>
              <a:buSzPts val="2800"/>
              <a:buFont typeface="Arial"/>
              <a:buChar char="•"/>
            </a:pPr>
            <a:endParaRPr sz="2400" dirty="0">
              <a:latin typeface="Open Sans" panose="020B0606030504020204" pitchFamily="34" charset="0"/>
              <a:ea typeface="Open Sans" panose="020B0606030504020204" pitchFamily="34" charset="0"/>
              <a:cs typeface="Open Sans" panose="020B0606030504020204" pitchFamily="34" charset="0"/>
            </a:endParaRPr>
          </a:p>
          <a:p>
            <a:pPr marL="457200" lvl="0" indent="-457200" algn="l" rtl="0">
              <a:lnSpc>
                <a:spcPct val="100000"/>
              </a:lnSpc>
              <a:spcBef>
                <a:spcPts val="0"/>
              </a:spcBef>
              <a:spcAft>
                <a:spcPts val="0"/>
              </a:spcAft>
              <a:buClr>
                <a:schemeClr val="dk1"/>
              </a:buClr>
              <a:buSzPts val="2800"/>
              <a:buFont typeface="Arial"/>
              <a:buChar char="•"/>
            </a:pPr>
            <a:r>
              <a:rPr lang="ru-RU" sz="2400" dirty="0">
                <a:latin typeface="Open Sans" panose="020B0606030504020204" pitchFamily="34" charset="0"/>
                <a:ea typeface="Open Sans" panose="020B0606030504020204" pitchFamily="34" charset="0"/>
                <a:cs typeface="Open Sans" panose="020B0606030504020204" pitchFamily="34" charset="0"/>
              </a:rPr>
              <a:t>предоставьте Портфолио на рассмотрение</a:t>
            </a:r>
          </a:p>
          <a:p>
            <a:pPr marL="457200" lvl="0" indent="-457200" algn="l" rtl="0">
              <a:lnSpc>
                <a:spcPct val="100000"/>
              </a:lnSpc>
              <a:spcBef>
                <a:spcPts val="0"/>
              </a:spcBef>
              <a:spcAft>
                <a:spcPts val="0"/>
              </a:spcAft>
              <a:buClr>
                <a:schemeClr val="dk1"/>
              </a:buClr>
              <a:buSzPts val="2800"/>
              <a:buFont typeface="Arial"/>
              <a:buChar char="•"/>
            </a:pPr>
            <a:endParaRPr sz="2400" dirty="0">
              <a:latin typeface="Open Sans" panose="020B0606030504020204" pitchFamily="34" charset="0"/>
              <a:ea typeface="Open Sans" panose="020B0606030504020204" pitchFamily="34" charset="0"/>
              <a:cs typeface="Open Sans" panose="020B0606030504020204" pitchFamily="34" charset="0"/>
            </a:endParaRPr>
          </a:p>
        </p:txBody>
      </p:sp>
      <p:pic>
        <p:nvPicPr>
          <p:cNvPr id="2" name="Google Shape;426;p13" descr="Image result for three ring view binder">
            <a:extLst>
              <a:ext uri="{FF2B5EF4-FFF2-40B4-BE49-F238E27FC236}">
                <a16:creationId xmlns:a16="http://schemas.microsoft.com/office/drawing/2014/main" id="{D31387E1-F694-640E-3944-443CB175FD28}"/>
              </a:ext>
            </a:extLst>
          </p:cNvPr>
          <p:cNvPicPr preferRelativeResize="0"/>
          <p:nvPr/>
        </p:nvPicPr>
        <p:blipFill rotWithShape="1">
          <a:blip r:embed="rId3">
            <a:alphaModFix/>
          </a:blip>
          <a:srcRect/>
          <a:stretch/>
        </p:blipFill>
        <p:spPr>
          <a:xfrm rot="-222984">
            <a:off x="7362942" y="1787444"/>
            <a:ext cx="4466366" cy="4219236"/>
          </a:xfrm>
          <a:prstGeom prst="rect">
            <a:avLst/>
          </a:prstGeom>
          <a:noFill/>
          <a:ln>
            <a:noFill/>
          </a:ln>
        </p:spPr>
      </p:pic>
      <p:pic>
        <p:nvPicPr>
          <p:cNvPr id="4" name="Picture 3">
            <a:extLst>
              <a:ext uri="{FF2B5EF4-FFF2-40B4-BE49-F238E27FC236}">
                <a16:creationId xmlns:a16="http://schemas.microsoft.com/office/drawing/2014/main" id="{9909DF0B-D89B-2542-6E1A-4F25FE72CDE6}"/>
              </a:ext>
            </a:extLst>
          </p:cNvPr>
          <p:cNvPicPr>
            <a:picLocks noChangeAspect="1"/>
          </p:cNvPicPr>
          <p:nvPr/>
        </p:nvPicPr>
        <p:blipFill>
          <a:blip r:embed="rId4"/>
          <a:stretch>
            <a:fillRect/>
          </a:stretch>
        </p:blipFill>
        <p:spPr>
          <a:xfrm>
            <a:off x="8589150" y="2168956"/>
            <a:ext cx="2439679" cy="3456212"/>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12E52-813C-B0F3-39F8-92120FC58891}"/>
              </a:ext>
            </a:extLst>
          </p:cNvPr>
          <p:cNvSpPr>
            <a:spLocks noGrp="1"/>
          </p:cNvSpPr>
          <p:nvPr>
            <p:ph type="title"/>
          </p:nvPr>
        </p:nvSpPr>
        <p:spPr>
          <a:xfrm>
            <a:off x="537633" y="212073"/>
            <a:ext cx="11116733" cy="1437219"/>
          </a:xfrm>
        </p:spPr>
        <p:txBody>
          <a:bodyPr/>
          <a:lstStyle/>
          <a:p>
            <a:pPr>
              <a:lnSpc>
                <a:spcPct val="100000"/>
              </a:lnSpc>
            </a:pPr>
            <a:r>
              <a:rPr lang="ru-RU" sz="4000" dirty="0">
                <a:latin typeface="Open Sans" panose="020B0606030504020204" pitchFamily="34" charset="0"/>
                <a:ea typeface="Open Sans" panose="020B0606030504020204" pitchFamily="34" charset="0"/>
                <a:cs typeface="Open Sans" panose="020B0606030504020204" pitchFamily="34" charset="0"/>
              </a:rPr>
              <a:t>Обновление сертификата </a:t>
            </a:r>
            <a:r>
              <a:rPr lang="en-US" sz="4000" dirty="0">
                <a:latin typeface="Open Sans" panose="020B0606030504020204" pitchFamily="34" charset="0"/>
                <a:ea typeface="Open Sans" panose="020B0606030504020204" pitchFamily="34" charset="0"/>
                <a:cs typeface="Open Sans" panose="020B0606030504020204" pitchFamily="34" charset="0"/>
              </a:rPr>
              <a:t>Spark </a:t>
            </a:r>
            <a:r>
              <a:rPr lang="ru-RU" sz="4000" dirty="0">
                <a:latin typeface="Open Sans" panose="020B0606030504020204" pitchFamily="34" charset="0"/>
                <a:ea typeface="Open Sans" panose="020B0606030504020204" pitchFamily="34" charset="0"/>
                <a:cs typeface="Open Sans" panose="020B0606030504020204" pitchFamily="34" charset="0"/>
              </a:rPr>
              <a:t>и подтерждение рейтинга качества</a:t>
            </a:r>
            <a:endParaRPr lang="en-US" sz="40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Text Placeholder 2">
            <a:extLst>
              <a:ext uri="{FF2B5EF4-FFF2-40B4-BE49-F238E27FC236}">
                <a16:creationId xmlns:a16="http://schemas.microsoft.com/office/drawing/2014/main" id="{03843343-0ECD-4321-9D15-6BCC5E3C75D3}"/>
              </a:ext>
            </a:extLst>
          </p:cNvPr>
          <p:cNvSpPr>
            <a:spLocks noGrp="1"/>
          </p:cNvSpPr>
          <p:nvPr>
            <p:ph type="body" idx="1"/>
          </p:nvPr>
        </p:nvSpPr>
        <p:spPr>
          <a:xfrm>
            <a:off x="240094" y="1503651"/>
            <a:ext cx="11414272" cy="4626216"/>
          </a:xfrm>
        </p:spPr>
        <p:txBody>
          <a:bodyPr/>
          <a:lstStyle/>
          <a:p>
            <a:pPr marL="685800" indent="-457200">
              <a:lnSpc>
                <a:spcPct val="100000"/>
              </a:lnSpc>
              <a:buFont typeface="Arial" panose="020B0604020202020204" pitchFamily="34" charset="0"/>
              <a:buChar char="•"/>
            </a:pPr>
            <a:r>
              <a:rPr lang="ru-RU" sz="2200" dirty="0">
                <a:latin typeface="Open Sans" panose="020B0606030504020204" pitchFamily="34" charset="0"/>
                <a:ea typeface="Open Sans" panose="020B0606030504020204" pitchFamily="34" charset="0"/>
                <a:cs typeface="Open Sans" panose="020B0606030504020204" pitchFamily="34" charset="0"/>
              </a:rPr>
              <a:t>Сертификат действителен 3 года, по истечению которых рейтинг должен быть обновлен / подтвержден</a:t>
            </a:r>
            <a:endParaRPr lang="en-US" sz="2200" dirty="0">
              <a:latin typeface="Open Sans" panose="020B0606030504020204" pitchFamily="34" charset="0"/>
              <a:ea typeface="Open Sans" panose="020B0606030504020204" pitchFamily="34" charset="0"/>
              <a:cs typeface="Open Sans" panose="020B0606030504020204" pitchFamily="34" charset="0"/>
            </a:endParaRPr>
          </a:p>
          <a:p>
            <a:pPr marL="685800" indent="-457200">
              <a:lnSpc>
                <a:spcPct val="100000"/>
              </a:lnSpc>
              <a:buFont typeface="Arial" panose="020B0604020202020204" pitchFamily="34" charset="0"/>
              <a:buChar char="•"/>
            </a:pPr>
            <a:r>
              <a:rPr lang="ru-RU" sz="2200" dirty="0">
                <a:latin typeface="Open Sans" panose="020B0606030504020204" pitchFamily="34" charset="0"/>
                <a:ea typeface="Open Sans" panose="020B0606030504020204" pitchFamily="34" charset="0"/>
                <a:cs typeface="Open Sans" panose="020B0606030504020204" pitchFamily="34" charset="0"/>
              </a:rPr>
              <a:t>Для подтверждения рейтинга и обновления сертификата нужно заполнить </a:t>
            </a:r>
            <a:r>
              <a:rPr lang="en-US" sz="2200" dirty="0">
                <a:latin typeface="Open Sans" panose="020B0606030504020204" pitchFamily="34" charset="0"/>
                <a:ea typeface="Open Sans" panose="020B0606030504020204" pitchFamily="34" charset="0"/>
                <a:cs typeface="Open Sans" panose="020B0606030504020204" pitchFamily="34" charset="0"/>
              </a:rPr>
              <a:t>“</a:t>
            </a:r>
            <a:r>
              <a:rPr lang="ru-RU" sz="2200" dirty="0">
                <a:latin typeface="Open Sans" panose="020B0606030504020204" pitchFamily="34" charset="0"/>
                <a:ea typeface="Open Sans" panose="020B0606030504020204" pitchFamily="34" charset="0"/>
                <a:cs typeface="Open Sans" panose="020B0606030504020204" pitchFamily="34" charset="0"/>
              </a:rPr>
              <a:t>Отчет об обновлении данных о детском учреждении</a:t>
            </a:r>
            <a:r>
              <a:rPr lang="en-US" sz="2200" dirty="0">
                <a:latin typeface="Open Sans" panose="020B0606030504020204" pitchFamily="34" charset="0"/>
                <a:ea typeface="Open Sans" panose="020B0606030504020204" pitchFamily="34" charset="0"/>
                <a:cs typeface="Open Sans" panose="020B0606030504020204" pitchFamily="34" charset="0"/>
              </a:rPr>
              <a:t>“ (Spark Program Update Report, SPUR) </a:t>
            </a:r>
          </a:p>
          <a:p>
            <a:pPr marL="685800" indent="-457200">
              <a:lnSpc>
                <a:spcPct val="100000"/>
              </a:lnSpc>
              <a:buFont typeface="Arial" panose="020B0604020202020204" pitchFamily="34" charset="0"/>
              <a:buChar char="•"/>
            </a:pPr>
            <a:r>
              <a:rPr lang="ru-RU" sz="2200" dirty="0">
                <a:latin typeface="Open Sans" panose="020B0606030504020204" pitchFamily="34" charset="0"/>
                <a:ea typeface="Open Sans" panose="020B0606030504020204" pitchFamily="34" charset="0"/>
                <a:cs typeface="Open Sans" panose="020B0606030504020204" pitchFamily="34" charset="0"/>
              </a:rPr>
              <a:t>Детское учреждение получит электронное письмо с подробной инструкцией о вариантах продления рейтинга и сертификат, продленный на 3 месяца</a:t>
            </a:r>
            <a:endParaRPr lang="en-US" sz="2200" dirty="0">
              <a:latin typeface="Open Sans" panose="020B0606030504020204" pitchFamily="34" charset="0"/>
              <a:ea typeface="Open Sans" panose="020B0606030504020204" pitchFamily="34" charset="0"/>
              <a:cs typeface="Open Sans" panose="020B0606030504020204" pitchFamily="34" charset="0"/>
            </a:endParaRPr>
          </a:p>
          <a:p>
            <a:pPr marL="685800" indent="-457200">
              <a:lnSpc>
                <a:spcPct val="100000"/>
              </a:lnSpc>
              <a:buFont typeface="Arial" panose="020B0604020202020204" pitchFamily="34" charset="0"/>
              <a:buChar char="•"/>
            </a:pPr>
            <a:r>
              <a:rPr lang="ru-RU" sz="2200" dirty="0">
                <a:latin typeface="Open Sans" panose="020B0606030504020204" pitchFamily="34" charset="0"/>
                <a:ea typeface="Open Sans" panose="020B0606030504020204" pitchFamily="34" charset="0"/>
                <a:cs typeface="Open Sans" panose="020B0606030504020204" pitchFamily="34" charset="0"/>
              </a:rPr>
              <a:t>После предоставления необходимой документации  для подтверждения рейтинга, детское учреждений получит обновленный сертификат сроком на 1 год и  стимулирующие выплаты в размере $200 </a:t>
            </a:r>
            <a:endParaRPr lang="en-US" sz="22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1142727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12E52-813C-B0F3-39F8-92120FC58891}"/>
              </a:ext>
            </a:extLst>
          </p:cNvPr>
          <p:cNvSpPr>
            <a:spLocks noGrp="1"/>
          </p:cNvSpPr>
          <p:nvPr>
            <p:ph type="title"/>
          </p:nvPr>
        </p:nvSpPr>
        <p:spPr>
          <a:xfrm>
            <a:off x="409223" y="29759"/>
            <a:ext cx="10156902" cy="1325880"/>
          </a:xfrm>
        </p:spPr>
        <p:txBody>
          <a:bodyPr/>
          <a:lstStyle/>
          <a:p>
            <a:r>
              <a:rPr lang="ru-RU" dirty="0">
                <a:latin typeface="Open Sans" panose="020B0606030504020204" pitchFamily="34" charset="0"/>
                <a:ea typeface="Open Sans" panose="020B0606030504020204" pitchFamily="34" charset="0"/>
                <a:cs typeface="Open Sans" panose="020B0606030504020204" pitchFamily="34" charset="0"/>
              </a:rPr>
              <a:t>Варианты продления рейтинга </a:t>
            </a: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Text Placeholder 2">
            <a:extLst>
              <a:ext uri="{FF2B5EF4-FFF2-40B4-BE49-F238E27FC236}">
                <a16:creationId xmlns:a16="http://schemas.microsoft.com/office/drawing/2014/main" id="{03843343-0ECD-4321-9D15-6BCC5E3C75D3}"/>
              </a:ext>
            </a:extLst>
          </p:cNvPr>
          <p:cNvSpPr>
            <a:spLocks noGrp="1"/>
          </p:cNvSpPr>
          <p:nvPr>
            <p:ph type="body" idx="1"/>
          </p:nvPr>
        </p:nvSpPr>
        <p:spPr>
          <a:xfrm>
            <a:off x="-59405" y="1282670"/>
            <a:ext cx="12251405" cy="5523966"/>
          </a:xfrm>
        </p:spPr>
        <p:txBody>
          <a:bodyPr/>
          <a:lstStyle/>
          <a:p>
            <a:pPr marL="685800" indent="-457200">
              <a:lnSpc>
                <a:spcPct val="100000"/>
              </a:lnSpc>
              <a:buFont typeface="+mj-lt"/>
              <a:buAutoNum type="arabicPeriod"/>
            </a:pPr>
            <a:r>
              <a:rPr lang="ru-RU" sz="2200" dirty="0">
                <a:latin typeface="Open Sans" panose="020B0606030504020204" pitchFamily="34" charset="0"/>
                <a:ea typeface="Open Sans" panose="020B0606030504020204" pitchFamily="34" charset="0"/>
                <a:cs typeface="Open Sans" panose="020B0606030504020204" pitchFamily="34" charset="0"/>
              </a:rPr>
              <a:t>В случае, если учреждение желает повысить свой  рейтинг </a:t>
            </a:r>
            <a:r>
              <a:rPr lang="en-US" sz="2200" dirty="0">
                <a:latin typeface="Open Sans" panose="020B0606030504020204" pitchFamily="34" charset="0"/>
                <a:ea typeface="Open Sans" panose="020B0606030504020204" pitchFamily="34" charset="0"/>
                <a:cs typeface="Open Sans" panose="020B0606030504020204" pitchFamily="34" charset="0"/>
              </a:rPr>
              <a:t>Spark</a:t>
            </a:r>
            <a:r>
              <a:rPr lang="ru-RU" sz="2200" dirty="0">
                <a:latin typeface="Open Sans" panose="020B0606030504020204" pitchFamily="34" charset="0"/>
                <a:ea typeface="Open Sans" panose="020B0606030504020204" pitchFamily="34" charset="0"/>
                <a:cs typeface="Open Sans" panose="020B0606030504020204" pitchFamily="34" charset="0"/>
              </a:rPr>
              <a:t>, заполните и отправьте на расссмотрение Портфолио </a:t>
            </a:r>
            <a:endParaRPr lang="en-US" sz="2200" dirty="0">
              <a:latin typeface="Open Sans" panose="020B0606030504020204" pitchFamily="34" charset="0"/>
              <a:ea typeface="Open Sans" panose="020B0606030504020204" pitchFamily="34" charset="0"/>
              <a:cs typeface="Open Sans" panose="020B0606030504020204" pitchFamily="34" charset="0"/>
            </a:endParaRPr>
          </a:p>
          <a:p>
            <a:pPr marL="685800" indent="-457200">
              <a:lnSpc>
                <a:spcPct val="100000"/>
              </a:lnSpc>
              <a:buFont typeface="+mj-lt"/>
              <a:buAutoNum type="arabicPeriod"/>
            </a:pPr>
            <a:r>
              <a:rPr lang="ru-RU" sz="2200" dirty="0">
                <a:latin typeface="Open Sans" panose="020B0606030504020204" pitchFamily="34" charset="0"/>
                <a:ea typeface="Open Sans" panose="020B0606030504020204" pitchFamily="34" charset="0"/>
                <a:cs typeface="Open Sans" panose="020B0606030504020204" pitchFamily="34" charset="0"/>
              </a:rPr>
              <a:t>Заполните Мини-портфолио</a:t>
            </a:r>
            <a:r>
              <a:rPr lang="en-US" sz="2200" dirty="0">
                <a:latin typeface="Open Sans" panose="020B0606030504020204" pitchFamily="34" charset="0"/>
                <a:ea typeface="Open Sans" panose="020B0606030504020204" pitchFamily="34" charset="0"/>
                <a:cs typeface="Open Sans" panose="020B0606030504020204" pitchFamily="34" charset="0"/>
              </a:rPr>
              <a:t>*</a:t>
            </a:r>
            <a:r>
              <a:rPr lang="ru-RU" sz="2200" dirty="0">
                <a:latin typeface="Open Sans" panose="020B0606030504020204" pitchFamily="34" charset="0"/>
                <a:ea typeface="Open Sans" panose="020B0606030504020204" pitchFamily="34" charset="0"/>
                <a:cs typeface="Open Sans" panose="020B0606030504020204" pitchFamily="34" charset="0"/>
              </a:rPr>
              <a:t> для подтверждения имеющегося рейтинга</a:t>
            </a:r>
            <a:r>
              <a:rPr lang="en-US" sz="2200" dirty="0">
                <a:latin typeface="Open Sans" panose="020B0606030504020204" pitchFamily="34" charset="0"/>
                <a:ea typeface="Open Sans" panose="020B0606030504020204" pitchFamily="34" charset="0"/>
                <a:cs typeface="Open Sans" panose="020B0606030504020204" pitchFamily="34" charset="0"/>
              </a:rPr>
              <a:t> </a:t>
            </a:r>
            <a:r>
              <a:rPr lang="en-US" sz="1400" dirty="0">
                <a:latin typeface="Open Sans" panose="020B0606030504020204" pitchFamily="34" charset="0"/>
                <a:ea typeface="Open Sans" panose="020B0606030504020204" pitchFamily="34" charset="0"/>
                <a:cs typeface="Open Sans" panose="020B0606030504020204" pitchFamily="34" charset="0"/>
              </a:rPr>
              <a:t>(*</a:t>
            </a:r>
            <a:r>
              <a:rPr lang="ru-RU" sz="1400" dirty="0">
                <a:latin typeface="Open Sans" panose="020B0606030504020204" pitchFamily="34" charset="0"/>
                <a:ea typeface="Open Sans" panose="020B0606030504020204" pitchFamily="34" charset="0"/>
                <a:cs typeface="Open Sans" panose="020B0606030504020204" pitchFamily="34" charset="0"/>
              </a:rPr>
              <a:t>для дополнительной информации посетите  страницу </a:t>
            </a:r>
            <a:r>
              <a:rPr lang="en-US" sz="1400" dirty="0">
                <a:latin typeface="Open Sans" panose="020B0606030504020204" pitchFamily="34" charset="0"/>
                <a:ea typeface="Open Sans" panose="020B0606030504020204" pitchFamily="34" charset="0"/>
                <a:cs typeface="Open Sans" panose="020B0606030504020204" pitchFamily="34" charset="0"/>
              </a:rPr>
              <a:t>“</a:t>
            </a:r>
            <a:r>
              <a:rPr lang="ru-RU" sz="1400" dirty="0">
                <a:latin typeface="Open Sans" panose="020B0606030504020204" pitchFamily="34" charset="0"/>
                <a:ea typeface="Open Sans" panose="020B0606030504020204" pitchFamily="34" charset="0"/>
                <a:cs typeface="Open Sans" panose="020B0606030504020204" pitchFamily="34" charset="0"/>
              </a:rPr>
              <a:t>Обновление рейтинга</a:t>
            </a:r>
            <a:r>
              <a:rPr lang="en-US" sz="1400" dirty="0">
                <a:latin typeface="Open Sans" panose="020B0606030504020204" pitchFamily="34" charset="0"/>
                <a:ea typeface="Open Sans" panose="020B0606030504020204" pitchFamily="34" charset="0"/>
                <a:cs typeface="Open Sans" panose="020B0606030504020204" pitchFamily="34" charset="0"/>
              </a:rPr>
              <a:t>”</a:t>
            </a:r>
            <a:r>
              <a:rPr lang="ru-RU" sz="1400" dirty="0">
                <a:latin typeface="Open Sans" panose="020B0606030504020204" pitchFamily="34" charset="0"/>
                <a:ea typeface="Open Sans" panose="020B0606030504020204" pitchFamily="34" charset="0"/>
                <a:cs typeface="Open Sans" panose="020B0606030504020204" pitchFamily="34" charset="0"/>
              </a:rPr>
              <a:t> (</a:t>
            </a:r>
            <a:r>
              <a:rPr lang="en-US" sz="1400" dirty="0">
                <a:latin typeface="Open Sans" panose="020B0606030504020204" pitchFamily="34" charset="0"/>
                <a:ea typeface="Open Sans" panose="020B0606030504020204" pitchFamily="34" charset="0"/>
                <a:cs typeface="Open Sans" panose="020B0606030504020204" pitchFamily="34" charset="0"/>
              </a:rPr>
              <a:t> Rating Renewal</a:t>
            </a:r>
            <a:r>
              <a:rPr lang="ru-RU" sz="1400" dirty="0">
                <a:latin typeface="Open Sans" panose="020B0606030504020204" pitchFamily="34" charset="0"/>
                <a:ea typeface="Open Sans" panose="020B0606030504020204" pitchFamily="34" charset="0"/>
                <a:cs typeface="Open Sans" panose="020B0606030504020204" pitchFamily="34" charset="0"/>
              </a:rPr>
              <a:t>) на веб-сайте</a:t>
            </a:r>
            <a:r>
              <a:rPr lang="en-US" sz="1400" dirty="0">
                <a:latin typeface="Open Sans" panose="020B0606030504020204" pitchFamily="34" charset="0"/>
                <a:ea typeface="Open Sans" panose="020B0606030504020204" pitchFamily="34" charset="0"/>
                <a:cs typeface="Open Sans" panose="020B0606030504020204" pitchFamily="34" charset="0"/>
              </a:rPr>
              <a:t> Spark)</a:t>
            </a:r>
          </a:p>
          <a:p>
            <a:pPr marL="685800" indent="-457200">
              <a:lnSpc>
                <a:spcPct val="100000"/>
              </a:lnSpc>
              <a:buFont typeface="+mj-lt"/>
              <a:buAutoNum type="arabicPeriod"/>
            </a:pPr>
            <a:r>
              <a:rPr lang="ru-RU" sz="2200" dirty="0">
                <a:latin typeface="Open Sans" panose="020B0606030504020204" pitchFamily="34" charset="0"/>
                <a:ea typeface="Open Sans" panose="020B0606030504020204" pitchFamily="34" charset="0"/>
                <a:cs typeface="Open Sans" panose="020B0606030504020204" pitchFamily="34" charset="0"/>
              </a:rPr>
              <a:t>Заполните форму </a:t>
            </a:r>
            <a:r>
              <a:rPr lang="en-US" sz="2200" dirty="0">
                <a:latin typeface="Open Sans" panose="020B0606030504020204" pitchFamily="34" charset="0"/>
                <a:ea typeface="Open Sans" panose="020B0606030504020204" pitchFamily="34" charset="0"/>
                <a:cs typeface="Open Sans" panose="020B0606030504020204" pitchFamily="34" charset="0"/>
              </a:rPr>
              <a:t>“</a:t>
            </a:r>
            <a:r>
              <a:rPr lang="ru-RU" sz="2200" dirty="0">
                <a:latin typeface="Open Sans" panose="020B0606030504020204" pitchFamily="34" charset="0"/>
                <a:ea typeface="Open Sans" panose="020B0606030504020204" pitchFamily="34" charset="0"/>
                <a:cs typeface="Open Sans" panose="020B0606030504020204" pitchFamily="34" charset="0"/>
              </a:rPr>
              <a:t>Отчет о проведенной проверке</a:t>
            </a:r>
            <a:r>
              <a:rPr lang="en-US" sz="2200" dirty="0">
                <a:latin typeface="Open Sans" panose="020B0606030504020204" pitchFamily="34" charset="0"/>
                <a:ea typeface="Open Sans" panose="020B0606030504020204" pitchFamily="34" charset="0"/>
                <a:cs typeface="Open Sans" panose="020B0606030504020204" pitchFamily="34" charset="0"/>
              </a:rPr>
              <a:t>” (On-Site Observation)</a:t>
            </a:r>
          </a:p>
          <a:p>
            <a:pPr marL="685800" indent="-457200">
              <a:lnSpc>
                <a:spcPct val="100000"/>
              </a:lnSpc>
              <a:buFont typeface="+mj-lt"/>
              <a:buAutoNum type="arabicPeriod"/>
            </a:pPr>
            <a:r>
              <a:rPr lang="ru-RU" sz="2200" dirty="0">
                <a:latin typeface="Open Sans" panose="020B0606030504020204" pitchFamily="34" charset="0"/>
                <a:ea typeface="Open Sans" panose="020B0606030504020204" pitchFamily="34" charset="0"/>
                <a:cs typeface="Open Sans" panose="020B0606030504020204" pitchFamily="34" charset="0"/>
              </a:rPr>
              <a:t>Заполните форму </a:t>
            </a:r>
            <a:r>
              <a:rPr lang="en-US" sz="2200" dirty="0">
                <a:latin typeface="Open Sans" panose="020B0606030504020204" pitchFamily="34" charset="0"/>
                <a:ea typeface="Open Sans" panose="020B0606030504020204" pitchFamily="34" charset="0"/>
                <a:cs typeface="Open Sans" panose="020B0606030504020204" pitchFamily="34" charset="0"/>
              </a:rPr>
              <a:t>“</a:t>
            </a:r>
            <a:r>
              <a:rPr lang="ru-RU" sz="2200" dirty="0">
                <a:latin typeface="Open Sans" panose="020B0606030504020204" pitchFamily="34" charset="0"/>
                <a:ea typeface="Open Sans" panose="020B0606030504020204" pitchFamily="34" charset="0"/>
                <a:cs typeface="Open Sans" panose="020B0606030504020204" pitchFamily="34" charset="0"/>
              </a:rPr>
              <a:t>Отчет о работе по повышению качества</a:t>
            </a:r>
            <a:r>
              <a:rPr lang="en-US" sz="2200" dirty="0">
                <a:latin typeface="Open Sans" panose="020B0606030504020204" pitchFamily="34" charset="0"/>
                <a:ea typeface="Open Sans" panose="020B0606030504020204" pitchFamily="34" charset="0"/>
                <a:cs typeface="Open Sans" panose="020B0606030504020204" pitchFamily="34" charset="0"/>
              </a:rPr>
              <a:t>” (Quality Improvement Activities) </a:t>
            </a:r>
          </a:p>
          <a:p>
            <a:pPr marL="1143000" lvl="1" indent="-457200">
              <a:lnSpc>
                <a:spcPct val="100000"/>
              </a:lnSpc>
              <a:spcBef>
                <a:spcPts val="0"/>
              </a:spcBef>
            </a:pPr>
            <a:r>
              <a:rPr lang="ru-RU" sz="1800" dirty="0">
                <a:latin typeface="Open Sans" panose="020B0606030504020204" pitchFamily="34" charset="0"/>
                <a:ea typeface="Open Sans" panose="020B0606030504020204" pitchFamily="34" charset="0"/>
                <a:cs typeface="Open Sans" panose="020B0606030504020204" pitchFamily="34" charset="0"/>
              </a:rPr>
              <a:t>Опишите цель по повышению качества, которую Вы поставили перед собой и достигли в течение предыдущего года</a:t>
            </a:r>
            <a:r>
              <a:rPr lang="en-US" sz="1800" dirty="0">
                <a:latin typeface="Open Sans" panose="020B0606030504020204" pitchFamily="34" charset="0"/>
                <a:ea typeface="Open Sans" panose="020B0606030504020204" pitchFamily="34" charset="0"/>
                <a:cs typeface="Open Sans" panose="020B0606030504020204" pitchFamily="34" charset="0"/>
              </a:rPr>
              <a:t> </a:t>
            </a:r>
          </a:p>
          <a:p>
            <a:pPr marL="1143000" lvl="1" indent="-457200">
              <a:lnSpc>
                <a:spcPct val="100000"/>
              </a:lnSpc>
              <a:spcBef>
                <a:spcPts val="0"/>
              </a:spcBef>
            </a:pPr>
            <a:r>
              <a:rPr lang="ru-RU" sz="1800" dirty="0">
                <a:latin typeface="Open Sans" panose="020B0606030504020204" pitchFamily="34" charset="0"/>
                <a:ea typeface="Open Sans" panose="020B0606030504020204" pitchFamily="34" charset="0"/>
                <a:cs typeface="Open Sans" panose="020B0606030504020204" pitchFamily="34" charset="0"/>
              </a:rPr>
              <a:t>Начните новый цикл повышения качества (определите цель и работайте над ее достижением) </a:t>
            </a:r>
            <a:endParaRPr lang="en-US" sz="1800" dirty="0">
              <a:latin typeface="Open Sans" panose="020B0606030504020204" pitchFamily="34" charset="0"/>
              <a:ea typeface="Open Sans" panose="020B0606030504020204" pitchFamily="34" charset="0"/>
              <a:cs typeface="Open Sans" panose="020B0606030504020204" pitchFamily="34" charset="0"/>
            </a:endParaRPr>
          </a:p>
          <a:p>
            <a:pPr marL="685800" indent="-457200">
              <a:lnSpc>
                <a:spcPct val="100000"/>
              </a:lnSpc>
              <a:buFont typeface="+mj-lt"/>
              <a:buAutoNum type="arabicPeriod"/>
            </a:pPr>
            <a:r>
              <a:rPr lang="ru-RU" sz="2200" dirty="0">
                <a:latin typeface="Open Sans" panose="020B0606030504020204" pitchFamily="34" charset="0"/>
                <a:ea typeface="Open Sans" panose="020B0606030504020204" pitchFamily="34" charset="0"/>
                <a:cs typeface="Open Sans" panose="020B0606030504020204" pitchFamily="34" charset="0"/>
              </a:rPr>
              <a:t>Заполните форму “Отчет о профессиональном развитии</a:t>
            </a:r>
            <a:r>
              <a:rPr lang="en-US" sz="2200" dirty="0">
                <a:latin typeface="Open Sans" panose="020B0606030504020204" pitchFamily="34" charset="0"/>
                <a:ea typeface="Open Sans" panose="020B0606030504020204" pitchFamily="34" charset="0"/>
                <a:cs typeface="Open Sans" panose="020B0606030504020204" pitchFamily="34" charset="0"/>
              </a:rPr>
              <a:t>” (Professional Development Activities)</a:t>
            </a:r>
          </a:p>
          <a:p>
            <a:pPr marL="228600" indent="0">
              <a:lnSpc>
                <a:spcPct val="100000"/>
              </a:lnSpc>
            </a:pPr>
            <a:r>
              <a:rPr lang="en-US" sz="1800" b="1" dirty="0">
                <a:latin typeface="Open Sans" panose="020B0606030504020204" pitchFamily="34" charset="0"/>
                <a:ea typeface="Open Sans" panose="020B0606030504020204" pitchFamily="34" charset="0"/>
                <a:cs typeface="Open Sans" panose="020B0606030504020204" pitchFamily="34" charset="0"/>
              </a:rPr>
              <a:t>     </a:t>
            </a:r>
            <a:r>
              <a:rPr lang="ru-RU" sz="1800" b="1" dirty="0">
                <a:latin typeface="Open Sans" panose="020B0606030504020204" pitchFamily="34" charset="0"/>
                <a:ea typeface="Open Sans" panose="020B0606030504020204" pitchFamily="34" charset="0"/>
                <a:cs typeface="Open Sans" panose="020B0606030504020204" pitchFamily="34" charset="0"/>
              </a:rPr>
              <a:t>Стимулирующие выплаты в размере $200 будут выплачены после подтверждения рейтинга</a:t>
            </a:r>
            <a:endParaRPr lang="en-US" sz="1800" b="1"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9257268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21"/>
          <p:cNvSpPr txBox="1">
            <a:spLocks noGrp="1"/>
          </p:cNvSpPr>
          <p:nvPr>
            <p:ph type="title"/>
          </p:nvPr>
        </p:nvSpPr>
        <p:spPr>
          <a:xfrm>
            <a:off x="3621814" y="523874"/>
            <a:ext cx="3695700" cy="1095375"/>
          </a:xfrm>
          <a:prstGeom prst="rect">
            <a:avLst/>
          </a:prstGeom>
          <a:noFill/>
          <a:ln>
            <a:noFill/>
          </a:ln>
        </p:spPr>
        <p:txBody>
          <a:bodyPr spcFirstLastPara="1" wrap="square" lIns="91425" tIns="45700" rIns="91425" bIns="45700" anchor="b" anchorCtr="0">
            <a:noAutofit/>
          </a:bodyPr>
          <a:lstStyle/>
          <a:p>
            <a:pPr marL="0" lvl="0" indent="0" algn="ctr" rtl="0">
              <a:lnSpc>
                <a:spcPct val="244444"/>
              </a:lnSpc>
              <a:spcBef>
                <a:spcPts val="0"/>
              </a:spcBef>
              <a:spcAft>
                <a:spcPts val="0"/>
              </a:spcAft>
              <a:buSzPts val="1800"/>
              <a:buNone/>
            </a:pPr>
            <a:r>
              <a:rPr lang="ru-RU" dirty="0">
                <a:latin typeface="Open Sans"/>
                <a:ea typeface="Open Sans"/>
                <a:cs typeface="Open Sans"/>
                <a:sym typeface="Open Sans"/>
              </a:rPr>
              <a:t>Вопросы</a:t>
            </a:r>
            <a:r>
              <a:rPr lang="en-US" dirty="0">
                <a:latin typeface="Open Sans"/>
                <a:ea typeface="Open Sans"/>
                <a:cs typeface="Open Sans"/>
                <a:sym typeface="Open Sans"/>
              </a:rPr>
              <a:t>?</a:t>
            </a:r>
            <a:endParaRPr dirty="0"/>
          </a:p>
        </p:txBody>
      </p:sp>
      <p:pic>
        <p:nvPicPr>
          <p:cNvPr id="2" name="Picture 2" descr="25,600+ Question Mark Graphic Stock Illustrations, Royalty-Free Vector  Graphics &amp; Clip Art - iStock">
            <a:extLst>
              <a:ext uri="{FF2B5EF4-FFF2-40B4-BE49-F238E27FC236}">
                <a16:creationId xmlns:a16="http://schemas.microsoft.com/office/drawing/2014/main" id="{462284BC-24EA-1FF4-9871-EE76385B86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03896" y="1362911"/>
            <a:ext cx="5331535" cy="4486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46735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20"/>
          <p:cNvSpPr txBox="1">
            <a:spLocks noGrp="1"/>
          </p:cNvSpPr>
          <p:nvPr>
            <p:ph type="title"/>
          </p:nvPr>
        </p:nvSpPr>
        <p:spPr>
          <a:xfrm>
            <a:off x="177713" y="139434"/>
            <a:ext cx="6889132" cy="897628"/>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ru-RU" sz="3800" b="0" dirty="0">
                <a:latin typeface="Open Sans SemiBold" panose="020B0706030804020204" pitchFamily="34" charset="0"/>
                <a:ea typeface="Open Sans SemiBold" panose="020B0706030804020204" pitchFamily="34" charset="0"/>
                <a:cs typeface="Open Sans SemiBold" panose="020B0706030804020204" pitchFamily="34" charset="0"/>
              </a:rPr>
              <a:t>Цикл повышения качества</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518" name="Google Shape;518;p20" descr="Image result for foot print walking color"/>
          <p:cNvPicPr preferRelativeResize="0"/>
          <p:nvPr/>
        </p:nvPicPr>
        <p:blipFill rotWithShape="1">
          <a:blip r:embed="rId3">
            <a:alphaModFix/>
          </a:blip>
          <a:srcRect/>
          <a:stretch/>
        </p:blipFill>
        <p:spPr>
          <a:xfrm>
            <a:off x="7345350" y="207826"/>
            <a:ext cx="3302569" cy="760845"/>
          </a:xfrm>
          <a:prstGeom prst="rect">
            <a:avLst/>
          </a:prstGeom>
          <a:noFill/>
          <a:ln>
            <a:noFill/>
          </a:ln>
        </p:spPr>
      </p:pic>
      <p:graphicFrame>
        <p:nvGraphicFramePr>
          <p:cNvPr id="34" name="Diagram 33">
            <a:extLst>
              <a:ext uri="{FF2B5EF4-FFF2-40B4-BE49-F238E27FC236}">
                <a16:creationId xmlns:a16="http://schemas.microsoft.com/office/drawing/2014/main" id="{2D5242C7-3E75-DA79-D340-0FC288B40AF5}"/>
              </a:ext>
            </a:extLst>
          </p:cNvPr>
          <p:cNvGraphicFramePr/>
          <p:nvPr>
            <p:extLst>
              <p:ext uri="{D42A27DB-BD31-4B8C-83A1-F6EECF244321}">
                <p14:modId xmlns:p14="http://schemas.microsoft.com/office/powerpoint/2010/main" val="995440494"/>
              </p:ext>
            </p:extLst>
          </p:nvPr>
        </p:nvGraphicFramePr>
        <p:xfrm>
          <a:off x="334096" y="1377244"/>
          <a:ext cx="9758170" cy="492689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532638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6BEFBAA-639A-CFC8-4E0C-3B683514D767}"/>
              </a:ext>
            </a:extLst>
          </p:cNvPr>
          <p:cNvSpPr>
            <a:spLocks noGrp="1"/>
          </p:cNvSpPr>
          <p:nvPr>
            <p:ph type="body" idx="1"/>
          </p:nvPr>
        </p:nvSpPr>
        <p:spPr>
          <a:xfrm>
            <a:off x="9081248" y="2447365"/>
            <a:ext cx="2957598" cy="1810871"/>
          </a:xfrm>
          <a:solidFill>
            <a:srgbClr val="FFFF00"/>
          </a:solidFill>
          <a:ln>
            <a:solidFill>
              <a:schemeClr val="bg2"/>
            </a:solidFill>
          </a:ln>
        </p:spPr>
        <p:txBody>
          <a:bodyPr/>
          <a:lstStyle/>
          <a:p>
            <a:pPr marL="228600" indent="0">
              <a:lnSpc>
                <a:spcPct val="100000"/>
              </a:lnSpc>
            </a:pPr>
            <a:r>
              <a:rPr lang="ru-RU" sz="1400" b="1" dirty="0">
                <a:solidFill>
                  <a:schemeClr val="tx1"/>
                </a:solidFill>
                <a:latin typeface="Open Sans" panose="020B0606030504020204" pitchFamily="34" charset="0"/>
                <a:ea typeface="Open Sans" panose="020B0606030504020204" pitchFamily="34" charset="0"/>
                <a:cs typeface="Open Sans" panose="020B0606030504020204" pitchFamily="34" charset="0"/>
              </a:rPr>
              <a:t>Пункт # 3 позволяет выбрать вариант с заполнением портфолио или вариант участия в Цикле повышения качества </a:t>
            </a:r>
            <a:endParaRPr lang="en-US" sz="1400" b="1" dirty="0">
              <a:solidFill>
                <a:schemeClr val="tx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Title 1">
            <a:extLst>
              <a:ext uri="{FF2B5EF4-FFF2-40B4-BE49-F238E27FC236}">
                <a16:creationId xmlns:a16="http://schemas.microsoft.com/office/drawing/2014/main" id="{6A6D6F16-695D-3BF3-7B29-E27B1FF65AC2}"/>
              </a:ext>
            </a:extLst>
          </p:cNvPr>
          <p:cNvSpPr>
            <a:spLocks noGrp="1"/>
          </p:cNvSpPr>
          <p:nvPr>
            <p:ph type="title"/>
          </p:nvPr>
        </p:nvSpPr>
        <p:spPr>
          <a:xfrm>
            <a:off x="171084" y="92641"/>
            <a:ext cx="11138252" cy="963975"/>
          </a:xfrm>
        </p:spPr>
        <p:txBody>
          <a:bodyPr/>
          <a:lstStyle/>
          <a:p>
            <a:r>
              <a:rPr lang="ru-RU" sz="3600" b="0" dirty="0">
                <a:latin typeface="Open Sans SemiBold" panose="020B0706030804020204" pitchFamily="34" charset="0"/>
                <a:ea typeface="Open Sans SemiBold" panose="020B0706030804020204" pitchFamily="34" charset="0"/>
                <a:cs typeface="Open Sans SemiBold" panose="020B0706030804020204" pitchFamily="34" charset="0"/>
              </a:rPr>
              <a:t>Заявление для участия</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3600" b="0" dirty="0">
                <a:latin typeface="Open Sans SemiBold" panose="020B0706030804020204" pitchFamily="34" charset="0"/>
                <a:ea typeface="Open Sans SemiBold" panose="020B0706030804020204" pitchFamily="34" charset="0"/>
                <a:cs typeface="Open Sans SemiBold" panose="020B0706030804020204" pitchFamily="34" charset="0"/>
              </a:rPr>
              <a:t>в проекте</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 Spark	</a:t>
            </a:r>
          </a:p>
        </p:txBody>
      </p:sp>
      <p:pic>
        <p:nvPicPr>
          <p:cNvPr id="5" name="Picture 4">
            <a:extLst>
              <a:ext uri="{FF2B5EF4-FFF2-40B4-BE49-F238E27FC236}">
                <a16:creationId xmlns:a16="http://schemas.microsoft.com/office/drawing/2014/main" id="{956F5BFC-9831-B4D2-24CC-90AF24C70134}"/>
              </a:ext>
            </a:extLst>
          </p:cNvPr>
          <p:cNvPicPr>
            <a:picLocks noChangeAspect="1"/>
          </p:cNvPicPr>
          <p:nvPr/>
        </p:nvPicPr>
        <p:blipFill>
          <a:blip r:embed="rId3"/>
          <a:stretch>
            <a:fillRect/>
          </a:stretch>
        </p:blipFill>
        <p:spPr>
          <a:xfrm>
            <a:off x="171084" y="842601"/>
            <a:ext cx="8992855" cy="5172797"/>
          </a:xfrm>
          <a:prstGeom prst="rect">
            <a:avLst/>
          </a:prstGeom>
        </p:spPr>
      </p:pic>
      <p:sp>
        <p:nvSpPr>
          <p:cNvPr id="9" name="Arrow: Left 8">
            <a:extLst>
              <a:ext uri="{FF2B5EF4-FFF2-40B4-BE49-F238E27FC236}">
                <a16:creationId xmlns:a16="http://schemas.microsoft.com/office/drawing/2014/main" id="{AE8781A2-B406-E0A8-AE8C-DF965177B9D5}"/>
              </a:ext>
            </a:extLst>
          </p:cNvPr>
          <p:cNvSpPr/>
          <p:nvPr/>
        </p:nvSpPr>
        <p:spPr>
          <a:xfrm>
            <a:off x="8624047" y="4341005"/>
            <a:ext cx="3414799" cy="536518"/>
          </a:xfrm>
          <a:prstGeom prst="leftArrow">
            <a:avLst/>
          </a:prstGeom>
          <a:solidFill>
            <a:srgbClr val="F89E4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sz="1800" b="1" dirty="0"/>
              <a:t>Цикл повышения качества </a:t>
            </a:r>
            <a:endParaRPr lang="en-US" sz="1800" b="1" dirty="0"/>
          </a:p>
        </p:txBody>
      </p:sp>
    </p:spTree>
    <p:extLst>
      <p:ext uri="{BB962C8B-B14F-4D97-AF65-F5344CB8AC3E}">
        <p14:creationId xmlns:p14="http://schemas.microsoft.com/office/powerpoint/2010/main" val="13726170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454CA4C-C584-6C79-8BF8-5C529D1F5123}"/>
              </a:ext>
            </a:extLst>
          </p:cNvPr>
          <p:cNvPicPr>
            <a:picLocks noChangeAspect="1"/>
          </p:cNvPicPr>
          <p:nvPr/>
        </p:nvPicPr>
        <p:blipFill>
          <a:blip r:embed="rId3"/>
          <a:stretch>
            <a:fillRect/>
          </a:stretch>
        </p:blipFill>
        <p:spPr>
          <a:xfrm>
            <a:off x="75434" y="13542"/>
            <a:ext cx="11321253" cy="981541"/>
          </a:xfrm>
          <a:prstGeom prst="rect">
            <a:avLst/>
          </a:prstGeom>
        </p:spPr>
      </p:pic>
      <p:pic>
        <p:nvPicPr>
          <p:cNvPr id="5" name="Picture 4">
            <a:extLst>
              <a:ext uri="{FF2B5EF4-FFF2-40B4-BE49-F238E27FC236}">
                <a16:creationId xmlns:a16="http://schemas.microsoft.com/office/drawing/2014/main" id="{6CF23B61-D77A-E69A-3C76-023CD18EF09D}"/>
              </a:ext>
            </a:extLst>
          </p:cNvPr>
          <p:cNvPicPr>
            <a:picLocks noChangeAspect="1"/>
          </p:cNvPicPr>
          <p:nvPr/>
        </p:nvPicPr>
        <p:blipFill>
          <a:blip r:embed="rId4"/>
          <a:stretch>
            <a:fillRect/>
          </a:stretch>
        </p:blipFill>
        <p:spPr>
          <a:xfrm>
            <a:off x="361149" y="937865"/>
            <a:ext cx="11469701" cy="4982270"/>
          </a:xfrm>
          <a:prstGeom prst="rect">
            <a:avLst/>
          </a:prstGeom>
        </p:spPr>
      </p:pic>
      <p:pic>
        <p:nvPicPr>
          <p:cNvPr id="7" name="Picture 6">
            <a:extLst>
              <a:ext uri="{FF2B5EF4-FFF2-40B4-BE49-F238E27FC236}">
                <a16:creationId xmlns:a16="http://schemas.microsoft.com/office/drawing/2014/main" id="{154BA17A-F086-7A40-A8A1-CB853E61C034}"/>
              </a:ext>
            </a:extLst>
          </p:cNvPr>
          <p:cNvPicPr>
            <a:picLocks noChangeAspect="1"/>
          </p:cNvPicPr>
          <p:nvPr/>
        </p:nvPicPr>
        <p:blipFill>
          <a:blip r:embed="rId5"/>
          <a:stretch>
            <a:fillRect/>
          </a:stretch>
        </p:blipFill>
        <p:spPr>
          <a:xfrm>
            <a:off x="4026424" y="4849348"/>
            <a:ext cx="7882811" cy="451143"/>
          </a:xfrm>
          <a:prstGeom prst="rect">
            <a:avLst/>
          </a:prstGeom>
        </p:spPr>
      </p:pic>
    </p:spTree>
    <p:extLst>
      <p:ext uri="{BB962C8B-B14F-4D97-AF65-F5344CB8AC3E}">
        <p14:creationId xmlns:p14="http://schemas.microsoft.com/office/powerpoint/2010/main" val="1732049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E1EA009-B368-E50E-6265-A164C84980CB}"/>
              </a:ext>
            </a:extLst>
          </p:cNvPr>
          <p:cNvSpPr txBox="1"/>
          <p:nvPr/>
        </p:nvSpPr>
        <p:spPr>
          <a:xfrm>
            <a:off x="372532" y="283437"/>
            <a:ext cx="10498667" cy="1569660"/>
          </a:xfrm>
          <a:prstGeom prst="rect">
            <a:avLst/>
          </a:prstGeom>
          <a:noFill/>
        </p:spPr>
        <p:txBody>
          <a:bodyPr wrap="square">
            <a:spAutoFit/>
          </a:bodyPr>
          <a:lstStyle/>
          <a:p>
            <a:r>
              <a:rPr lang="ru-RU" sz="4000" b="1" dirty="0">
                <a:solidFill>
                  <a:schemeClr val="bg2"/>
                </a:solidFill>
                <a:latin typeface="Open Sans SemiBold" panose="020B0706030804020204" pitchFamily="34" charset="0"/>
                <a:ea typeface="Open Sans SemiBold" panose="020B0706030804020204" pitchFamily="34" charset="0"/>
                <a:cs typeface="Open Sans SemiBold" panose="020B0706030804020204" pitchFamily="34" charset="0"/>
              </a:rPr>
              <a:t>Заявление для участия</a:t>
            </a:r>
            <a:r>
              <a:rPr lang="en-US" sz="4000" b="1" dirty="0">
                <a:solidFill>
                  <a:schemeClr val="bg2"/>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4000" b="1" dirty="0">
                <a:solidFill>
                  <a:schemeClr val="bg2"/>
                </a:solidFill>
                <a:latin typeface="Open Sans SemiBold" panose="020B0706030804020204" pitchFamily="34" charset="0"/>
                <a:ea typeface="Open Sans SemiBold" panose="020B0706030804020204" pitchFamily="34" charset="0"/>
                <a:cs typeface="Open Sans SemiBold" panose="020B0706030804020204" pitchFamily="34" charset="0"/>
              </a:rPr>
              <a:t>в проекте</a:t>
            </a:r>
            <a:r>
              <a:rPr lang="en-US" sz="4000" b="1" dirty="0">
                <a:solidFill>
                  <a:schemeClr val="bg2"/>
                </a:solidFill>
                <a:latin typeface="Open Sans SemiBold" panose="020B0706030804020204" pitchFamily="34" charset="0"/>
                <a:ea typeface="Open Sans SemiBold" panose="020B0706030804020204" pitchFamily="34" charset="0"/>
                <a:cs typeface="Open Sans SemiBold" panose="020B0706030804020204" pitchFamily="34" charset="0"/>
              </a:rPr>
              <a:t> Spark </a:t>
            </a:r>
          </a:p>
          <a:p>
            <a:r>
              <a:rPr lang="ru-RU" sz="2800" b="1" dirty="0">
                <a:solidFill>
                  <a:schemeClr val="bg2"/>
                </a:solidFill>
                <a:latin typeface="Open Sans SemiBold" panose="020B0706030804020204" pitchFamily="34" charset="0"/>
                <a:ea typeface="Open Sans SemiBold" panose="020B0706030804020204" pitchFamily="34" charset="0"/>
                <a:cs typeface="Open Sans SemiBold" panose="020B0706030804020204" pitchFamily="34" charset="0"/>
              </a:rPr>
              <a:t>в случае, если детское учреждение не имеет регистрации</a:t>
            </a:r>
            <a:r>
              <a:rPr lang="en-US" sz="2800" b="1" dirty="0">
                <a:solidFill>
                  <a:schemeClr val="bg2"/>
                </a:solidFill>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2800" b="1" dirty="0">
                <a:solidFill>
                  <a:schemeClr val="bg2"/>
                </a:solidFill>
                <a:latin typeface="Open Sans SemiBold" panose="020B0706030804020204" pitchFamily="34" charset="0"/>
                <a:ea typeface="Open Sans SemiBold" panose="020B0706030804020204" pitchFamily="34" charset="0"/>
                <a:cs typeface="Open Sans SemiBold" panose="020B0706030804020204" pitchFamily="34" charset="0"/>
              </a:rPr>
              <a:t>для работы с</a:t>
            </a:r>
            <a:r>
              <a:rPr lang="en-US" sz="2800" b="1" dirty="0">
                <a:solidFill>
                  <a:schemeClr val="bg2"/>
                </a:solidFill>
                <a:latin typeface="Open Sans SemiBold" panose="020B0706030804020204" pitchFamily="34" charset="0"/>
                <a:ea typeface="Open Sans SemiBold" panose="020B0706030804020204" pitchFamily="34" charset="0"/>
                <a:cs typeface="Open Sans SemiBold" panose="020B0706030804020204" pitchFamily="34" charset="0"/>
              </a:rPr>
              <a:t> ERDC</a:t>
            </a:r>
            <a:r>
              <a:rPr lang="ru-RU" sz="2800" b="1" dirty="0">
                <a:solidFill>
                  <a:schemeClr val="bg2"/>
                </a:solidFill>
                <a:latin typeface="Open Sans SemiBold" panose="020B0706030804020204" pitchFamily="34" charset="0"/>
                <a:ea typeface="Open Sans SemiBold" panose="020B0706030804020204" pitchFamily="34" charset="0"/>
                <a:cs typeface="Open Sans SemiBold" panose="020B0706030804020204" pitchFamily="34" charset="0"/>
              </a:rPr>
              <a:t> </a:t>
            </a:r>
            <a:endParaRPr lang="en-US" sz="2800" b="1" dirty="0">
              <a:solidFill>
                <a:schemeClr val="bg2"/>
              </a:solidFill>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7" name="Callout: Up Arrow 6">
            <a:extLst>
              <a:ext uri="{FF2B5EF4-FFF2-40B4-BE49-F238E27FC236}">
                <a16:creationId xmlns:a16="http://schemas.microsoft.com/office/drawing/2014/main" id="{0CD34E39-EA63-2B40-D44D-8BB30BFBF315}"/>
              </a:ext>
            </a:extLst>
          </p:cNvPr>
          <p:cNvSpPr/>
          <p:nvPr/>
        </p:nvSpPr>
        <p:spPr>
          <a:xfrm>
            <a:off x="158044" y="5215154"/>
            <a:ext cx="11875912" cy="957636"/>
          </a:xfrm>
          <a:prstGeom prst="upArrowCallout">
            <a:avLst/>
          </a:prstGeom>
          <a:solidFill>
            <a:srgbClr val="99CA3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ru-RU" b="1" dirty="0"/>
              <a:t>В случае, если детское учреждение не</a:t>
            </a:r>
            <a:r>
              <a:rPr lang="en-US" b="1" dirty="0"/>
              <a:t> </a:t>
            </a:r>
            <a:r>
              <a:rPr lang="ru-RU" b="1" dirty="0"/>
              <a:t>зарегистрировано для работы с </a:t>
            </a:r>
            <a:r>
              <a:rPr lang="en-US" b="1" dirty="0"/>
              <a:t>ERDC</a:t>
            </a:r>
            <a:r>
              <a:rPr lang="ru-RU" b="1" dirty="0"/>
              <a:t>, на странице будет отображена только данная фраза </a:t>
            </a:r>
            <a:endParaRPr lang="en-US" b="1" dirty="0"/>
          </a:p>
        </p:txBody>
      </p:sp>
      <p:pic>
        <p:nvPicPr>
          <p:cNvPr id="11" name="Picture 10">
            <a:extLst>
              <a:ext uri="{FF2B5EF4-FFF2-40B4-BE49-F238E27FC236}">
                <a16:creationId xmlns:a16="http://schemas.microsoft.com/office/drawing/2014/main" id="{464B2045-5821-600B-74EB-A41EACF84C55}"/>
              </a:ext>
            </a:extLst>
          </p:cNvPr>
          <p:cNvPicPr>
            <a:picLocks noChangeAspect="1"/>
          </p:cNvPicPr>
          <p:nvPr/>
        </p:nvPicPr>
        <p:blipFill>
          <a:blip r:embed="rId3"/>
          <a:stretch>
            <a:fillRect/>
          </a:stretch>
        </p:blipFill>
        <p:spPr>
          <a:xfrm>
            <a:off x="600863" y="1933219"/>
            <a:ext cx="11444069" cy="3281935"/>
          </a:xfrm>
          <a:prstGeom prst="rect">
            <a:avLst/>
          </a:prstGeom>
        </p:spPr>
      </p:pic>
    </p:spTree>
    <p:extLst>
      <p:ext uri="{BB962C8B-B14F-4D97-AF65-F5344CB8AC3E}">
        <p14:creationId xmlns:p14="http://schemas.microsoft.com/office/powerpoint/2010/main" val="20164656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E1A78-FD1F-E21D-FB14-4CC3CA65BACA}"/>
              </a:ext>
            </a:extLst>
          </p:cNvPr>
          <p:cNvSpPr>
            <a:spLocks noGrp="1"/>
          </p:cNvSpPr>
          <p:nvPr>
            <p:ph type="title"/>
          </p:nvPr>
        </p:nvSpPr>
        <p:spPr>
          <a:xfrm>
            <a:off x="261730" y="230672"/>
            <a:ext cx="10124661" cy="891215"/>
          </a:xfrm>
        </p:spPr>
        <p:txBody>
          <a:bodyPr/>
          <a:lstStyle/>
          <a:p>
            <a:pPr>
              <a:lnSpc>
                <a:spcPct val="100000"/>
              </a:lnSpc>
            </a:pPr>
            <a:r>
              <a:rPr lang="ru-RU" sz="3600" dirty="0">
                <a:latin typeface="Open Sans SemiBold" panose="020B0706030804020204" pitchFamily="34" charset="0"/>
                <a:ea typeface="Open Sans SemiBold" panose="020B0706030804020204" pitchFamily="34" charset="0"/>
                <a:cs typeface="Open Sans SemiBold" panose="020B0706030804020204" pitchFamily="34" charset="0"/>
              </a:rPr>
              <a:t>План действий для учреждений, </a:t>
            </a:r>
            <a:r>
              <a:rPr lang="ru-RU" sz="3600" i="1" u="sng" dirty="0">
                <a:latin typeface="Open Sans SemiBold" panose="020B0706030804020204" pitchFamily="34" charset="0"/>
                <a:ea typeface="Open Sans SemiBold" panose="020B0706030804020204" pitchFamily="34" charset="0"/>
                <a:cs typeface="Open Sans SemiBold" panose="020B0706030804020204" pitchFamily="34" charset="0"/>
              </a:rPr>
              <a:t>не</a:t>
            </a:r>
            <a:r>
              <a:rPr lang="ru-RU" sz="3600" dirty="0">
                <a:latin typeface="Open Sans SemiBold" panose="020B0706030804020204" pitchFamily="34" charset="0"/>
                <a:ea typeface="Open Sans SemiBold" panose="020B0706030804020204" pitchFamily="34" charset="0"/>
                <a:cs typeface="Open Sans SemiBold" panose="020B0706030804020204" pitchFamily="34" charset="0"/>
              </a:rPr>
              <a:t>зарегистрированных для работы с ERDC</a:t>
            </a:r>
            <a:endParaRPr lang="en-US" sz="36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D177C26B-A92C-5A1F-6ADD-D8119D683C64}"/>
              </a:ext>
            </a:extLst>
          </p:cNvPr>
          <p:cNvSpPr>
            <a:spLocks noGrp="1"/>
          </p:cNvSpPr>
          <p:nvPr>
            <p:ph type="body" idx="1"/>
          </p:nvPr>
        </p:nvSpPr>
        <p:spPr>
          <a:xfrm>
            <a:off x="183252" y="1327533"/>
            <a:ext cx="11825495" cy="5198333"/>
          </a:xfrm>
        </p:spPr>
        <p:txBody>
          <a:bodyPr/>
          <a:lstStyle/>
          <a:p>
            <a:pPr marL="742950" indent="-514350">
              <a:lnSpc>
                <a:spcPct val="100000"/>
              </a:lnSpc>
              <a:spcBef>
                <a:spcPts val="600"/>
              </a:spcBef>
              <a:buFont typeface="Arial" panose="020B0604020202020204" pitchFamily="34" charset="0"/>
              <a:buChar char="•"/>
              <a:tabLst>
                <a:tab pos="3946525" algn="l"/>
              </a:tabLst>
            </a:pPr>
            <a:r>
              <a:rPr lang="ru-RU" sz="2400" dirty="0">
                <a:latin typeface="Open Sans" panose="020B0606030504020204" pitchFamily="34" charset="0"/>
                <a:ea typeface="Open Sans" panose="020B0606030504020204" pitchFamily="34" charset="0"/>
                <a:cs typeface="Open Sans" panose="020B0606030504020204" pitchFamily="34" charset="0"/>
              </a:rPr>
              <a:t>Вводный тренинг “Общий обзор проекта Spark”</a:t>
            </a:r>
          </a:p>
          <a:p>
            <a:pPr marL="742950" indent="-514350">
              <a:lnSpc>
                <a:spcPct val="100000"/>
              </a:lnSpc>
              <a:spcBef>
                <a:spcPts val="600"/>
              </a:spcBef>
              <a:buFont typeface="Arial" panose="020B0604020202020204" pitchFamily="34" charset="0"/>
              <a:buChar char="•"/>
              <a:tabLst>
                <a:tab pos="3946525" algn="l"/>
              </a:tabLst>
            </a:pPr>
            <a:r>
              <a:rPr lang="ru-RU" sz="2400" dirty="0">
                <a:latin typeface="Open Sans" panose="020B0606030504020204" pitchFamily="34" charset="0"/>
                <a:ea typeface="Open Sans" panose="020B0606030504020204" pitchFamily="34" charset="0"/>
                <a:cs typeface="Open Sans" panose="020B0606030504020204" pitchFamily="34" charset="0"/>
              </a:rPr>
              <a:t>Заявление для участия</a:t>
            </a:r>
            <a:r>
              <a:rPr lang="en-US" sz="2400" dirty="0">
                <a:latin typeface="Open Sans" panose="020B0606030504020204" pitchFamily="34" charset="0"/>
                <a:ea typeface="Open Sans" panose="020B0606030504020204" pitchFamily="34" charset="0"/>
                <a:cs typeface="Open Sans" panose="020B0606030504020204" pitchFamily="34" charset="0"/>
              </a:rPr>
              <a:t> </a:t>
            </a:r>
            <a:r>
              <a:rPr lang="ru-RU" sz="2400" dirty="0">
                <a:latin typeface="Open Sans" panose="020B0606030504020204" pitchFamily="34" charset="0"/>
                <a:ea typeface="Open Sans" panose="020B0606030504020204" pitchFamily="34" charset="0"/>
                <a:cs typeface="Open Sans" panose="020B0606030504020204" pitchFamily="34" charset="0"/>
              </a:rPr>
              <a:t>в проекте </a:t>
            </a:r>
            <a:r>
              <a:rPr lang="en-US" sz="2400" dirty="0">
                <a:latin typeface="Open Sans" panose="020B0606030504020204" pitchFamily="34" charset="0"/>
                <a:ea typeface="Open Sans" panose="020B0606030504020204" pitchFamily="34" charset="0"/>
                <a:cs typeface="Open Sans" panose="020B0606030504020204" pitchFamily="34" charset="0"/>
              </a:rPr>
              <a:t>Spark</a:t>
            </a:r>
            <a:endParaRPr lang="ru-RU" sz="2400" dirty="0">
              <a:latin typeface="Open Sans" panose="020B0606030504020204" pitchFamily="34" charset="0"/>
              <a:ea typeface="Open Sans" panose="020B0606030504020204" pitchFamily="34" charset="0"/>
              <a:cs typeface="Open Sans" panose="020B0606030504020204" pitchFamily="34" charset="0"/>
            </a:endParaRPr>
          </a:p>
          <a:p>
            <a:pPr marL="742950" indent="-514350">
              <a:lnSpc>
                <a:spcPct val="100000"/>
              </a:lnSpc>
              <a:spcBef>
                <a:spcPts val="600"/>
              </a:spcBef>
              <a:buFont typeface="Arial" panose="020B0604020202020204" pitchFamily="34" charset="0"/>
              <a:buChar char="•"/>
              <a:tabLst>
                <a:tab pos="3946525" algn="l"/>
              </a:tabLst>
            </a:pPr>
            <a:r>
              <a:rPr lang="en-US" sz="2400" dirty="0">
                <a:latin typeface="Open Sans" panose="020B0606030504020204" pitchFamily="34" charset="0"/>
                <a:ea typeface="Open Sans" panose="020B0606030504020204" pitchFamily="34" charset="0"/>
                <a:cs typeface="Open Sans" panose="020B0606030504020204" pitchFamily="34" charset="0"/>
              </a:rPr>
              <a:t>“</a:t>
            </a:r>
            <a:r>
              <a:rPr lang="ru-RU" sz="2400" dirty="0">
                <a:latin typeface="Open Sans" panose="020B0606030504020204" pitchFamily="34" charset="0"/>
                <a:ea typeface="Open Sans" panose="020B0606030504020204" pitchFamily="34" charset="0"/>
                <a:cs typeface="Open Sans" panose="020B0606030504020204" pitchFamily="34" charset="0"/>
              </a:rPr>
              <a:t>Форма участия в Цикле повышения качества Spark” (Q</a:t>
            </a:r>
            <a:r>
              <a:rPr lang="en-US" sz="2400" dirty="0">
                <a:latin typeface="Open Sans" panose="020B0606030504020204" pitchFamily="34" charset="0"/>
                <a:ea typeface="Open Sans" panose="020B0606030504020204" pitchFamily="34" charset="0"/>
                <a:cs typeface="Open Sans" panose="020B0606030504020204" pitchFamily="34" charset="0"/>
              </a:rPr>
              <a:t>I</a:t>
            </a:r>
            <a:r>
              <a:rPr lang="ru-RU" sz="2400" dirty="0">
                <a:latin typeface="Open Sans" panose="020B0606030504020204" pitchFamily="34" charset="0"/>
                <a:ea typeface="Open Sans" panose="020B0606030504020204" pitchFamily="34" charset="0"/>
                <a:cs typeface="Open Sans" panose="020B0606030504020204" pitchFamily="34" charset="0"/>
              </a:rPr>
              <a:t> Cycle Participation Form)</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742950" indent="-514350">
              <a:lnSpc>
                <a:spcPct val="100000"/>
              </a:lnSpc>
              <a:spcBef>
                <a:spcPts val="600"/>
              </a:spcBef>
              <a:buFont typeface="Arial" panose="020B0604020202020204" pitchFamily="34" charset="0"/>
              <a:buChar char="•"/>
              <a:tabLst>
                <a:tab pos="3946525" algn="l"/>
              </a:tabLst>
            </a:pPr>
            <a:r>
              <a:rPr lang="ru-RU" sz="2400" dirty="0">
                <a:latin typeface="Open Sans" panose="020B0606030504020204" pitchFamily="34" charset="0"/>
                <a:ea typeface="Open Sans" panose="020B0606030504020204" pitchFamily="34" charset="0"/>
                <a:cs typeface="Open Sans" panose="020B0606030504020204" pitchFamily="34" charset="0"/>
              </a:rPr>
              <a:t>Работа над выбранной целью повышения качества</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742950" indent="-514350">
              <a:lnSpc>
                <a:spcPct val="100000"/>
              </a:lnSpc>
              <a:spcBef>
                <a:spcPts val="600"/>
              </a:spcBef>
              <a:buFont typeface="Arial" panose="020B0604020202020204" pitchFamily="34" charset="0"/>
              <a:buChar char="•"/>
              <a:tabLst>
                <a:tab pos="3946525" algn="l"/>
              </a:tabLst>
            </a:pPr>
            <a:r>
              <a:rPr lang="ru-RU" sz="2400" dirty="0">
                <a:latin typeface="Open Sans" panose="020B0606030504020204" pitchFamily="34" charset="0"/>
                <a:ea typeface="Open Sans" panose="020B0606030504020204" pitchFamily="34" charset="0"/>
                <a:cs typeface="Open Sans" panose="020B0606030504020204" pitchFamily="34" charset="0"/>
              </a:rPr>
              <a:t>Заявление на получение средств материальной поддержки</a:t>
            </a:r>
            <a:r>
              <a:rPr lang="en-US" sz="2400" dirty="0">
                <a:latin typeface="Open Sans" panose="020B0606030504020204" pitchFamily="34" charset="0"/>
                <a:ea typeface="Open Sans" panose="020B0606030504020204" pitchFamily="34" charset="0"/>
                <a:cs typeface="Open Sans" panose="020B0606030504020204" pitchFamily="34" charset="0"/>
              </a:rPr>
              <a:t> (Support Funds)</a:t>
            </a:r>
            <a:endParaRPr lang="ru-RU" sz="2400" dirty="0">
              <a:latin typeface="Open Sans" panose="020B0606030504020204" pitchFamily="34" charset="0"/>
              <a:ea typeface="Open Sans" panose="020B0606030504020204" pitchFamily="34" charset="0"/>
              <a:cs typeface="Open Sans" panose="020B0606030504020204" pitchFamily="34" charset="0"/>
            </a:endParaRPr>
          </a:p>
          <a:p>
            <a:pPr marL="742950" indent="-514350">
              <a:lnSpc>
                <a:spcPct val="100000"/>
              </a:lnSpc>
              <a:spcBef>
                <a:spcPts val="600"/>
              </a:spcBef>
              <a:buFont typeface="Arial" panose="020B0604020202020204" pitchFamily="34" charset="0"/>
              <a:buChar char="•"/>
              <a:tabLst>
                <a:tab pos="3946525" algn="l"/>
              </a:tabLst>
            </a:pPr>
            <a:r>
              <a:rPr lang="ru-RU" sz="2400" dirty="0">
                <a:latin typeface="Open Sans" panose="020B0606030504020204" pitchFamily="34" charset="0"/>
                <a:ea typeface="Open Sans" panose="020B0606030504020204" pitchFamily="34" charset="0"/>
                <a:cs typeface="Open Sans" panose="020B0606030504020204" pitchFamily="34" charset="0"/>
              </a:rPr>
              <a:t>Завершение Цикл повышения качества</a:t>
            </a:r>
            <a:r>
              <a:rPr lang="en-US" sz="2400" dirty="0">
                <a:latin typeface="Open Sans" panose="020B0606030504020204" pitchFamily="34" charset="0"/>
                <a:ea typeface="Open Sans" panose="020B0606030504020204" pitchFamily="34" charset="0"/>
                <a:cs typeface="Open Sans" panose="020B0606030504020204" pitchFamily="34" charset="0"/>
              </a:rPr>
              <a:t> (QI Cycle)</a:t>
            </a:r>
          </a:p>
          <a:p>
            <a:pPr marL="742950" indent="-514350">
              <a:lnSpc>
                <a:spcPct val="100000"/>
              </a:lnSpc>
              <a:spcBef>
                <a:spcPts val="600"/>
              </a:spcBef>
              <a:buFont typeface="Arial" panose="020B0604020202020204" pitchFamily="34" charset="0"/>
              <a:buChar char="•"/>
              <a:tabLst>
                <a:tab pos="3946525" algn="l"/>
              </a:tabLst>
            </a:pPr>
            <a:r>
              <a:rPr lang="ru-RU" sz="2400" dirty="0">
                <a:latin typeface="Open Sans" panose="020B0606030504020204" pitchFamily="34" charset="0"/>
                <a:ea typeface="Open Sans" panose="020B0606030504020204" pitchFamily="34" charset="0"/>
                <a:cs typeface="Open Sans" panose="020B0606030504020204" pitchFamily="34" charset="0"/>
              </a:rPr>
              <a:t>“Форма для анализирования результатов Цикла повышения качества Spark” (QI Cycle reflection form) по истечению 12 месяцев </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742950" indent="-514350">
              <a:lnSpc>
                <a:spcPct val="100000"/>
              </a:lnSpc>
              <a:spcBef>
                <a:spcPts val="600"/>
              </a:spcBef>
              <a:buFont typeface="Arial" panose="020B0604020202020204" pitchFamily="34" charset="0"/>
              <a:buChar char="•"/>
              <a:tabLst>
                <a:tab pos="3946525" algn="l"/>
              </a:tabLst>
            </a:pPr>
            <a:r>
              <a:rPr lang="ru-RU" sz="2400" dirty="0">
                <a:latin typeface="Open Sans" panose="020B0606030504020204" pitchFamily="34" charset="0"/>
                <a:ea typeface="Open Sans" panose="020B0606030504020204" pitchFamily="34" charset="0"/>
                <a:cs typeface="Open Sans" panose="020B0606030504020204" pitchFamily="34" charset="0"/>
              </a:rPr>
              <a:t>Стимулирующие выплаты</a:t>
            </a:r>
            <a:r>
              <a:rPr lang="en-US" sz="2400" dirty="0">
                <a:latin typeface="Open Sans" panose="020B0606030504020204" pitchFamily="34" charset="0"/>
                <a:ea typeface="Open Sans" panose="020B0606030504020204" pitchFamily="34" charset="0"/>
                <a:cs typeface="Open Sans" panose="020B0606030504020204" pitchFamily="34" charset="0"/>
              </a:rPr>
              <a:t> (Incentive Funds)</a:t>
            </a:r>
            <a:endParaRPr lang="ru-RU"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8593245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E8FE0-C45D-8C76-EC73-0CC174543165}"/>
              </a:ext>
            </a:extLst>
          </p:cNvPr>
          <p:cNvSpPr>
            <a:spLocks noGrp="1"/>
          </p:cNvSpPr>
          <p:nvPr>
            <p:ph type="title"/>
          </p:nvPr>
        </p:nvSpPr>
        <p:spPr>
          <a:xfrm>
            <a:off x="406400" y="90311"/>
            <a:ext cx="11706578" cy="1217594"/>
          </a:xfrm>
        </p:spPr>
        <p:txBody>
          <a:bodyPr/>
          <a:lstStyle/>
          <a:p>
            <a:pPr>
              <a:lnSpc>
                <a:spcPct val="100000"/>
              </a:lnSpc>
            </a:pPr>
            <a:r>
              <a:rPr lang="ru-RU" sz="3600" b="0" dirty="0">
                <a:latin typeface="Open Sans SemiBold" panose="020B0706030804020204" pitchFamily="34" charset="0"/>
                <a:ea typeface="Open Sans SemiBold" panose="020B0706030804020204" pitchFamily="34" charset="0"/>
                <a:cs typeface="Open Sans SemiBold" panose="020B0706030804020204" pitchFamily="34" charset="0"/>
              </a:rPr>
              <a:t>Участие в проекте </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Spark:                                                     </a:t>
            </a:r>
            <a:r>
              <a:rPr lang="ru-RU" sz="3600" dirty="0">
                <a:solidFill>
                  <a:srgbClr val="99CA3C"/>
                </a:solidFill>
                <a:latin typeface="Open Sans Extrabold" panose="020B0906030804020204" pitchFamily="34" charset="0"/>
                <a:ea typeface="Open Sans Extrabold" panose="020B0906030804020204" pitchFamily="34" charset="0"/>
                <a:cs typeface="Open Sans Extrabold" panose="020B0906030804020204" pitchFamily="34" charset="0"/>
              </a:rPr>
              <a:t>Цикл повышения качества</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	</a:t>
            </a:r>
          </a:p>
        </p:txBody>
      </p:sp>
      <p:sp>
        <p:nvSpPr>
          <p:cNvPr id="6" name="Text Placeholder 5">
            <a:extLst>
              <a:ext uri="{FF2B5EF4-FFF2-40B4-BE49-F238E27FC236}">
                <a16:creationId xmlns:a16="http://schemas.microsoft.com/office/drawing/2014/main" id="{5259CEDE-D668-F518-0A2B-C21E9D7174FD}"/>
              </a:ext>
            </a:extLst>
          </p:cNvPr>
          <p:cNvSpPr>
            <a:spLocks noGrp="1"/>
          </p:cNvSpPr>
          <p:nvPr>
            <p:ph type="body" idx="1"/>
          </p:nvPr>
        </p:nvSpPr>
        <p:spPr>
          <a:xfrm>
            <a:off x="406400" y="966998"/>
            <a:ext cx="11198578" cy="5559220"/>
          </a:xfrm>
        </p:spPr>
        <p:txBody>
          <a:bodyPr/>
          <a:lstStyle/>
          <a:p>
            <a:pPr marL="228600" indent="0">
              <a:lnSpc>
                <a:spcPct val="100000"/>
              </a:lnSpc>
            </a:pPr>
            <a:r>
              <a:rPr lang="ru-RU" dirty="0"/>
              <a:t>После заполнения онлайн заявления, Вы получите              приветственное электронное письмо, содержащее: </a:t>
            </a:r>
          </a:p>
          <a:p>
            <a:pPr marL="685800" indent="-457200">
              <a:lnSpc>
                <a:spcPct val="100000"/>
              </a:lnSpc>
              <a:buFont typeface="Arial" panose="020B0604020202020204" pitchFamily="34" charset="0"/>
              <a:buChar char="•"/>
            </a:pPr>
            <a:r>
              <a:rPr lang="ru-RU" dirty="0"/>
              <a:t>Сертификат “Приверженность качеству C2Q”</a:t>
            </a:r>
          </a:p>
          <a:p>
            <a:pPr marL="685800" indent="-457200">
              <a:lnSpc>
                <a:spcPct val="100000"/>
              </a:lnSpc>
              <a:buFont typeface="Arial" panose="020B0604020202020204" pitchFamily="34" charset="0"/>
              <a:buChar char="•"/>
            </a:pPr>
            <a:r>
              <a:rPr lang="ru-RU" dirty="0"/>
              <a:t>Ссылки на дополнительные ресурсы и материалы о процессе участия в проекте Spark: </a:t>
            </a:r>
          </a:p>
          <a:p>
            <a:pPr marL="1143000" lvl="1" indent="-457200">
              <a:lnSpc>
                <a:spcPct val="100000"/>
              </a:lnSpc>
              <a:spcBef>
                <a:spcPts val="0"/>
              </a:spcBef>
              <a:buFont typeface="Arial" panose="020B0604020202020204" pitchFamily="34" charset="0"/>
              <a:buChar char="•"/>
            </a:pPr>
            <a:r>
              <a:rPr lang="ru-RU" sz="2000" dirty="0"/>
              <a:t>подробное описание, как заполнить форму участия в Цикле</a:t>
            </a:r>
            <a:r>
              <a:rPr lang="en-US" sz="2000" dirty="0"/>
              <a:t> </a:t>
            </a:r>
            <a:r>
              <a:rPr lang="ru-RU" sz="2000" dirty="0"/>
              <a:t>повышения качества </a:t>
            </a:r>
            <a:r>
              <a:rPr lang="en-US" sz="2000" dirty="0"/>
              <a:t>(QI Cycle Participation Form)</a:t>
            </a:r>
            <a:endParaRPr lang="ru-RU" sz="2000" dirty="0"/>
          </a:p>
          <a:p>
            <a:pPr marL="1143000" lvl="1" indent="-457200">
              <a:lnSpc>
                <a:spcPct val="100000"/>
              </a:lnSpc>
              <a:spcBef>
                <a:spcPts val="0"/>
              </a:spcBef>
              <a:buFont typeface="Arial" panose="020B0604020202020204" pitchFamily="34" charset="0"/>
              <a:buChar char="•"/>
            </a:pPr>
            <a:r>
              <a:rPr lang="ru-RU" sz="2000" dirty="0"/>
              <a:t>флаер “Указаниях о соответствии требованиям лицензирования” (Compliance requirements)</a:t>
            </a:r>
          </a:p>
          <a:p>
            <a:pPr marL="1143000" lvl="1" indent="-457200">
              <a:lnSpc>
                <a:spcPct val="100000"/>
              </a:lnSpc>
              <a:spcBef>
                <a:spcPts val="0"/>
              </a:spcBef>
              <a:buFont typeface="Arial" panose="020B0604020202020204" pitchFamily="34" charset="0"/>
              <a:buChar char="•"/>
            </a:pPr>
            <a:r>
              <a:rPr lang="ru-RU" sz="2000" dirty="0"/>
              <a:t>ссылка для бесплатной регистрации на сайте ресурсов</a:t>
            </a:r>
            <a:r>
              <a:rPr lang="en-US" sz="2000" dirty="0"/>
              <a:t> </a:t>
            </a:r>
            <a:r>
              <a:rPr lang="ru-RU" sz="2000" dirty="0"/>
              <a:t>OregonQRISResources.org</a:t>
            </a:r>
          </a:p>
          <a:p>
            <a:pPr marL="681038" indent="0">
              <a:lnSpc>
                <a:spcPct val="100000"/>
              </a:lnSpc>
              <a:spcBef>
                <a:spcPts val="600"/>
              </a:spcBef>
            </a:pPr>
            <a:r>
              <a:rPr lang="ru-RU" sz="2400" i="1" dirty="0"/>
              <a:t>После заполнения формы участия в цикле QI, Вы получите ссылку для подачи заявки на получение средств материальной поддержки</a:t>
            </a:r>
            <a:r>
              <a:rPr lang="en-US" sz="2400" i="1" dirty="0"/>
              <a:t>.</a:t>
            </a:r>
          </a:p>
          <a:p>
            <a:pPr marL="685800" indent="-4572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17774451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C5101-C502-E19D-2E8C-20E7D860DF1B}"/>
              </a:ext>
            </a:extLst>
          </p:cNvPr>
          <p:cNvSpPr>
            <a:spLocks noGrp="1"/>
          </p:cNvSpPr>
          <p:nvPr>
            <p:ph type="title"/>
          </p:nvPr>
        </p:nvSpPr>
        <p:spPr>
          <a:xfrm>
            <a:off x="469712" y="137963"/>
            <a:ext cx="9109364" cy="958709"/>
          </a:xfrm>
        </p:spPr>
        <p:txBody>
          <a:bodyPr/>
          <a:lstStyle/>
          <a:p>
            <a:r>
              <a:rPr lang="ru-RU" sz="3600" dirty="0">
                <a:latin typeface="Open Sans SemiBold" panose="020B0706030804020204" pitchFamily="34" charset="0"/>
                <a:ea typeface="Open Sans SemiBold" panose="020B0706030804020204" pitchFamily="34" charset="0"/>
                <a:cs typeface="Open Sans SemiBold" panose="020B0706030804020204" pitchFamily="34" charset="0"/>
              </a:rPr>
              <a:t>Цикл повышения качества </a:t>
            </a:r>
            <a: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t>Spark</a:t>
            </a:r>
          </a:p>
        </p:txBody>
      </p:sp>
      <p:sp>
        <p:nvSpPr>
          <p:cNvPr id="3" name="Text Placeholder 2">
            <a:extLst>
              <a:ext uri="{FF2B5EF4-FFF2-40B4-BE49-F238E27FC236}">
                <a16:creationId xmlns:a16="http://schemas.microsoft.com/office/drawing/2014/main" id="{2AFDE672-C8B6-FB24-9579-66C97C759B82}"/>
              </a:ext>
            </a:extLst>
          </p:cNvPr>
          <p:cNvSpPr>
            <a:spLocks noGrp="1"/>
          </p:cNvSpPr>
          <p:nvPr>
            <p:ph type="body" idx="1"/>
          </p:nvPr>
        </p:nvSpPr>
        <p:spPr>
          <a:xfrm>
            <a:off x="469711" y="1096671"/>
            <a:ext cx="11485727" cy="4990229"/>
          </a:xfrm>
        </p:spPr>
        <p:txBody>
          <a:bodyPr/>
          <a:lstStyle/>
          <a:p>
            <a:pPr marL="234950" indent="-6350">
              <a:lnSpc>
                <a:spcPct val="150000"/>
              </a:lnSpc>
              <a:spcAft>
                <a:spcPts val="600"/>
              </a:spcAft>
            </a:pPr>
            <a:r>
              <a:rPr lang="ru-RU" sz="2400" dirty="0">
                <a:latin typeface="Open Sans" panose="020B0606030504020204" pitchFamily="34" charset="0"/>
                <a:ea typeface="Open Sans" panose="020B0606030504020204" pitchFamily="34" charset="0"/>
                <a:cs typeface="Open Sans" panose="020B0606030504020204" pitchFamily="34" charset="0"/>
              </a:rPr>
              <a:t>План действий</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858838" indent="-514350">
              <a:lnSpc>
                <a:spcPct val="150000"/>
              </a:lnSpc>
              <a:spcBef>
                <a:spcPts val="0"/>
              </a:spcBef>
              <a:buSzPct val="92000"/>
              <a:buFont typeface="+mj-lt"/>
              <a:buAutoNum type="arabicPeriod"/>
            </a:pPr>
            <a:r>
              <a:rPr lang="ru-RU" sz="2000" dirty="0">
                <a:latin typeface="Open Sans" panose="020B0606030504020204" pitchFamily="34" charset="0"/>
                <a:ea typeface="Open Sans" panose="020B0606030504020204" pitchFamily="34" charset="0"/>
                <a:cs typeface="Open Sans" panose="020B0606030504020204" pitchFamily="34" charset="0"/>
              </a:rPr>
              <a:t>Определите цель работы по повышению качества</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858838" indent="-514350">
              <a:lnSpc>
                <a:spcPct val="150000"/>
              </a:lnSpc>
              <a:spcBef>
                <a:spcPts val="0"/>
              </a:spcBef>
              <a:buSzPct val="92000"/>
              <a:buFont typeface="+mj-lt"/>
              <a:buAutoNum type="arabicPeriod"/>
            </a:pPr>
            <a:r>
              <a:rPr lang="ru-RU" sz="2000" dirty="0">
                <a:latin typeface="Open Sans" panose="020B0606030504020204" pitchFamily="34" charset="0"/>
                <a:ea typeface="Open Sans" panose="020B0606030504020204" pitchFamily="34" charset="0"/>
                <a:cs typeface="Open Sans" panose="020B0606030504020204" pitchFamily="34" charset="0"/>
              </a:rPr>
              <a:t>Опишите </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ru-RU" sz="2000" dirty="0">
                <a:latin typeface="Open Sans" panose="020B0606030504020204" pitchFamily="34" charset="0"/>
                <a:ea typeface="Open Sans" panose="020B0606030504020204" pitchFamily="34" charset="0"/>
                <a:cs typeface="Open Sans" panose="020B0606030504020204" pitchFamily="34" charset="0"/>
              </a:rPr>
              <a:t>цель</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ru-RU" sz="2000" dirty="0">
                <a:latin typeface="Open Sans" panose="020B0606030504020204" pitchFamily="34" charset="0"/>
                <a:ea typeface="Open Sans" panose="020B0606030504020204" pitchFamily="34" charset="0"/>
                <a:cs typeface="Open Sans" panose="020B0606030504020204" pitchFamily="34" charset="0"/>
              </a:rPr>
              <a:t>в документе </a:t>
            </a:r>
            <a:r>
              <a:rPr lang="en-US" sz="2000" dirty="0">
                <a:latin typeface="Open Sans" panose="020B0606030504020204" pitchFamily="34" charset="0"/>
                <a:ea typeface="Open Sans" panose="020B0606030504020204" pitchFamily="34" charset="0"/>
                <a:cs typeface="Open Sans" panose="020B0606030504020204" pitchFamily="34" charset="0"/>
              </a:rPr>
              <a:t>“</a:t>
            </a:r>
            <a:r>
              <a:rPr lang="ru-RU" sz="2000" dirty="0">
                <a:latin typeface="Open Sans" panose="020B0606030504020204" pitchFamily="34" charset="0"/>
                <a:ea typeface="Open Sans" panose="020B0606030504020204" pitchFamily="34" charset="0"/>
                <a:cs typeface="Open Sans" panose="020B0606030504020204" pitchFamily="34" charset="0"/>
              </a:rPr>
              <a:t>Форма участия в Цикле повышения качества Spark</a:t>
            </a:r>
            <a:r>
              <a:rPr lang="en-US" sz="2000" dirty="0">
                <a:latin typeface="Open Sans" panose="020B0606030504020204" pitchFamily="34" charset="0"/>
                <a:ea typeface="Open Sans" panose="020B0606030504020204" pitchFamily="34" charset="0"/>
                <a:cs typeface="Open Sans" panose="020B0606030504020204" pitchFamily="34" charset="0"/>
              </a:rPr>
              <a:t>” (QI Cycle Participation Form)</a:t>
            </a:r>
          </a:p>
          <a:p>
            <a:pPr marL="858838" indent="-514350">
              <a:lnSpc>
                <a:spcPct val="150000"/>
              </a:lnSpc>
              <a:spcBef>
                <a:spcPts val="0"/>
              </a:spcBef>
              <a:buSzPct val="92000"/>
              <a:buFont typeface="+mj-lt"/>
              <a:buAutoNum type="arabicPeriod"/>
            </a:pPr>
            <a:r>
              <a:rPr lang="ru-RU" sz="2000" dirty="0">
                <a:latin typeface="Open Sans" panose="020B0606030504020204" pitchFamily="34" charset="0"/>
                <a:ea typeface="Open Sans" panose="020B0606030504020204" pitchFamily="34" charset="0"/>
                <a:cs typeface="Open Sans" panose="020B0606030504020204" pitchFamily="34" charset="0"/>
              </a:rPr>
              <a:t>Исследуйте ресурсы, осуществляйте необходимые мероприятия для достижения цели, при необходимости обращайтесь за помощью</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858838" indent="-514350">
              <a:lnSpc>
                <a:spcPct val="150000"/>
              </a:lnSpc>
              <a:spcBef>
                <a:spcPts val="0"/>
              </a:spcBef>
              <a:buSzPct val="92000"/>
              <a:buFont typeface="+mj-lt"/>
              <a:buAutoNum type="arabicPeriod"/>
            </a:pPr>
            <a:r>
              <a:rPr lang="ru-RU" sz="2000" dirty="0">
                <a:latin typeface="Open Sans" panose="020B0606030504020204" pitchFamily="34" charset="0"/>
                <a:ea typeface="Open Sans" panose="020B0606030504020204" pitchFamily="34" charset="0"/>
                <a:cs typeface="Open Sans" panose="020B0606030504020204" pitchFamily="34" charset="0"/>
              </a:rPr>
              <a:t>По истечении 12 месяцев заполните документ</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ru-RU" sz="2000" dirty="0">
                <a:latin typeface="Open Sans" panose="020B0606030504020204" pitchFamily="34" charset="0"/>
                <a:ea typeface="Open Sans" panose="020B0606030504020204" pitchFamily="34" charset="0"/>
                <a:cs typeface="Open Sans" panose="020B0606030504020204" pitchFamily="34" charset="0"/>
              </a:rPr>
              <a:t>“Форма для анализирования результатов Цикла повышения качества Spark” </a:t>
            </a:r>
            <a:r>
              <a:rPr lang="en-US" sz="2000" dirty="0">
                <a:latin typeface="Open Sans" panose="020B0606030504020204" pitchFamily="34" charset="0"/>
                <a:ea typeface="Open Sans" panose="020B0606030504020204" pitchFamily="34" charset="0"/>
                <a:cs typeface="Open Sans" panose="020B0606030504020204" pitchFamily="34" charset="0"/>
              </a:rPr>
              <a:t> (QI Cycle Reflection Form)</a:t>
            </a:r>
          </a:p>
          <a:p>
            <a:pPr marL="858838" indent="-514350">
              <a:lnSpc>
                <a:spcPct val="150000"/>
              </a:lnSpc>
              <a:spcBef>
                <a:spcPts val="0"/>
              </a:spcBef>
              <a:buSzPct val="92000"/>
              <a:buFont typeface="+mj-lt"/>
              <a:buAutoNum type="arabicPeriod"/>
            </a:pPr>
            <a:r>
              <a:rPr lang="ru-RU" sz="2000" dirty="0">
                <a:latin typeface="Open Sans" panose="020B0606030504020204" pitchFamily="34" charset="0"/>
                <a:ea typeface="Open Sans" panose="020B0606030504020204" pitchFamily="34" charset="0"/>
                <a:cs typeface="Open Sans" panose="020B0606030504020204" pitchFamily="34" charset="0"/>
              </a:rPr>
              <a:t>Получите стимулирующие выплаты </a:t>
            </a:r>
            <a:r>
              <a:rPr lang="en-US" sz="2000" dirty="0">
                <a:latin typeface="Open Sans" panose="020B0606030504020204" pitchFamily="34" charset="0"/>
                <a:ea typeface="Open Sans" panose="020B0606030504020204" pitchFamily="34" charset="0"/>
                <a:cs typeface="Open Sans" panose="020B0606030504020204" pitchFamily="34" charset="0"/>
              </a:rPr>
              <a:t>(Incentive Funds) - </a:t>
            </a:r>
            <a:r>
              <a:rPr lang="ru-RU" sz="2000" dirty="0">
                <a:latin typeface="Open Sans" panose="020B0606030504020204" pitchFamily="34" charset="0"/>
                <a:ea typeface="Open Sans" panose="020B0606030504020204" pitchFamily="34" charset="0"/>
                <a:cs typeface="Open Sans" panose="020B0606030504020204" pitchFamily="34" charset="0"/>
              </a:rPr>
              <a:t>сумма будет определена позже</a:t>
            </a: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365883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BAC2D-3B96-35BF-D5EA-5C8A06C2065A}"/>
              </a:ext>
            </a:extLst>
          </p:cNvPr>
          <p:cNvSpPr>
            <a:spLocks noGrp="1"/>
          </p:cNvSpPr>
          <p:nvPr>
            <p:ph type="title"/>
          </p:nvPr>
        </p:nvSpPr>
        <p:spPr>
          <a:xfrm>
            <a:off x="215881" y="0"/>
            <a:ext cx="11487284" cy="765313"/>
          </a:xfrm>
        </p:spPr>
        <p:txBody>
          <a:bodyPr/>
          <a:lstStyle/>
          <a:p>
            <a:pPr>
              <a:lnSpc>
                <a:spcPct val="100000"/>
              </a:lnSpc>
            </a:pPr>
            <a:r>
              <a:rPr lang="ru-RU" sz="3400" dirty="0">
                <a:latin typeface="Open Sans SemiBold" panose="020B0706030804020204" pitchFamily="34" charset="0"/>
                <a:ea typeface="Open Sans SemiBold" panose="020B0706030804020204" pitchFamily="34" charset="0"/>
                <a:cs typeface="Open Sans SemiBold" panose="020B0706030804020204" pitchFamily="34" charset="0"/>
              </a:rPr>
              <a:t>Форма участия в Цикле повышения качества Spark</a:t>
            </a:r>
            <a:endParaRPr lang="en-US" sz="34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18A21A0B-1232-D114-5CEA-7C7B85564025}"/>
              </a:ext>
            </a:extLst>
          </p:cNvPr>
          <p:cNvSpPr>
            <a:spLocks noGrp="1"/>
          </p:cNvSpPr>
          <p:nvPr>
            <p:ph type="body" idx="1"/>
          </p:nvPr>
        </p:nvSpPr>
        <p:spPr>
          <a:xfrm>
            <a:off x="0" y="868679"/>
            <a:ext cx="11897139" cy="5273703"/>
          </a:xfrm>
        </p:spPr>
        <p:txBody>
          <a:bodyPr/>
          <a:lstStyle/>
          <a:p>
            <a:pPr marL="685800" indent="-457200">
              <a:lnSpc>
                <a:spcPct val="100000"/>
              </a:lnSpc>
              <a:spcBef>
                <a:spcPts val="0"/>
              </a:spcBef>
              <a:spcAft>
                <a:spcPts val="1200"/>
              </a:spcAft>
              <a:buFont typeface="Arial" panose="020B0604020202020204" pitchFamily="34" charset="0"/>
              <a:buChar char="•"/>
            </a:pPr>
            <a:r>
              <a:rPr lang="ru-RU" sz="2000" dirty="0">
                <a:latin typeface="Open Sans" panose="020B0606030504020204" pitchFamily="34" charset="0"/>
                <a:ea typeface="Open Sans" panose="020B0606030504020204" pitchFamily="34" charset="0"/>
                <a:cs typeface="Open Sans" panose="020B0606030504020204" pitchFamily="34" charset="0"/>
              </a:rPr>
              <a:t>онлайн форма</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ru-RU" sz="2000" dirty="0">
                <a:latin typeface="Open Sans" panose="020B0606030504020204" pitchFamily="34" charset="0"/>
                <a:ea typeface="Open Sans" panose="020B0606030504020204" pitchFamily="34" charset="0"/>
                <a:cs typeface="Open Sans" panose="020B0606030504020204" pitchFamily="34" charset="0"/>
              </a:rPr>
              <a:t>используйте ссылку из Вашего электронного письма</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marL="685800" indent="-457200">
              <a:lnSpc>
                <a:spcPct val="100000"/>
              </a:lnSpc>
              <a:spcBef>
                <a:spcPts val="0"/>
              </a:spcBef>
              <a:spcAft>
                <a:spcPts val="1200"/>
              </a:spcAft>
              <a:buFont typeface="Arial" panose="020B0604020202020204" pitchFamily="34" charset="0"/>
              <a:buChar char="•"/>
            </a:pPr>
            <a:r>
              <a:rPr lang="ru-RU" sz="2000" dirty="0">
                <a:latin typeface="Open Sans" panose="020B0606030504020204" pitchFamily="34" charset="0"/>
                <a:ea typeface="Open Sans" panose="020B0606030504020204" pitchFamily="34" charset="0"/>
                <a:cs typeface="Open Sans" panose="020B0606030504020204" pitchFamily="34" charset="0"/>
              </a:rPr>
              <a:t>подробное объяснение всех этапов процесса</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685800" indent="-457200">
              <a:lnSpc>
                <a:spcPct val="100000"/>
              </a:lnSpc>
              <a:spcBef>
                <a:spcPts val="0"/>
              </a:spcBef>
              <a:spcAft>
                <a:spcPts val="1200"/>
              </a:spcAft>
              <a:buFont typeface="Arial" panose="020B0604020202020204" pitchFamily="34" charset="0"/>
              <a:buChar char="•"/>
            </a:pPr>
            <a:r>
              <a:rPr lang="ru-RU" sz="2000" dirty="0">
                <a:latin typeface="Open Sans" panose="020B0606030504020204" pitchFamily="34" charset="0"/>
                <a:ea typeface="Open Sans" panose="020B0606030504020204" pitchFamily="34" charset="0"/>
                <a:cs typeface="Open Sans" panose="020B0606030504020204" pitchFamily="34" charset="0"/>
              </a:rPr>
              <a:t>раздел, посвященный постановке целей и имеющимся ресурсам</a:t>
            </a:r>
            <a:endParaRPr lang="en-US" sz="2000" dirty="0">
              <a:latin typeface="Open Sans" panose="020B0606030504020204" pitchFamily="34" charset="0"/>
              <a:ea typeface="Open Sans" panose="020B0606030504020204" pitchFamily="34" charset="0"/>
              <a:cs typeface="Open Sans" panose="020B0606030504020204" pitchFamily="34" charset="0"/>
            </a:endParaRPr>
          </a:p>
          <a:p>
            <a:pPr marL="1143000" lvl="1" indent="-457200">
              <a:lnSpc>
                <a:spcPct val="100000"/>
              </a:lnSpc>
              <a:spcBef>
                <a:spcPts val="0"/>
              </a:spcBef>
              <a:spcAft>
                <a:spcPts val="1200"/>
              </a:spcAft>
              <a:buFont typeface="Courier New" panose="02070309020205020404" pitchFamily="49" charset="0"/>
              <a:buChar char="o"/>
            </a:pPr>
            <a:r>
              <a:rPr lang="ru-RU" sz="1800" dirty="0">
                <a:latin typeface="Open Sans" panose="020B0606030504020204" pitchFamily="34" charset="0"/>
                <a:ea typeface="Open Sans" panose="020B0606030504020204" pitchFamily="34" charset="0"/>
                <a:cs typeface="Open Sans" panose="020B0606030504020204" pitchFamily="34" charset="0"/>
              </a:rPr>
              <a:t>рекомендации о процессе анализа практики работы и определения целей для повышения качества</a:t>
            </a:r>
            <a:r>
              <a:rPr lang="en-US" sz="1800" dirty="0">
                <a:latin typeface="Open Sans" panose="020B0606030504020204" pitchFamily="34" charset="0"/>
                <a:ea typeface="Open Sans" panose="020B0606030504020204" pitchFamily="34" charset="0"/>
                <a:cs typeface="Open Sans" panose="020B0606030504020204" pitchFamily="34" charset="0"/>
              </a:rPr>
              <a:t> </a:t>
            </a:r>
          </a:p>
          <a:p>
            <a:pPr marL="1143000" lvl="1" indent="-457200">
              <a:lnSpc>
                <a:spcPct val="100000"/>
              </a:lnSpc>
              <a:spcBef>
                <a:spcPts val="0"/>
              </a:spcBef>
              <a:spcAft>
                <a:spcPts val="1200"/>
              </a:spcAft>
              <a:buFont typeface="Courier New" panose="02070309020205020404" pitchFamily="49" charset="0"/>
              <a:buChar char="o"/>
            </a:pPr>
            <a:r>
              <a:rPr lang="ru-RU" sz="1800" dirty="0">
                <a:latin typeface="Open Sans" panose="020B0606030504020204" pitchFamily="34" charset="0"/>
                <a:ea typeface="Open Sans" panose="020B0606030504020204" pitchFamily="34" charset="0"/>
                <a:cs typeface="Open Sans" panose="020B0606030504020204" pitchFamily="34" charset="0"/>
              </a:rPr>
              <a:t>примеры целей по повышению качества в соответствии с разделами портфолио </a:t>
            </a:r>
            <a:r>
              <a:rPr lang="en-US" sz="1800" dirty="0">
                <a:latin typeface="Open Sans" panose="020B0606030504020204" pitchFamily="34" charset="0"/>
                <a:ea typeface="Open Sans" panose="020B0606030504020204" pitchFamily="34" charset="0"/>
                <a:cs typeface="Open Sans" panose="020B0606030504020204" pitchFamily="34" charset="0"/>
              </a:rPr>
              <a:t>Spark </a:t>
            </a:r>
            <a:r>
              <a:rPr lang="ru-RU" sz="1800" dirty="0">
                <a:latin typeface="Open Sans" panose="020B0606030504020204" pitchFamily="34" charset="0"/>
                <a:ea typeface="Open Sans" panose="020B0606030504020204" pitchFamily="34" charset="0"/>
                <a:cs typeface="Open Sans" panose="020B0606030504020204" pitchFamily="34" charset="0"/>
              </a:rPr>
              <a:t>и список разнообразных ресурсов (с онлайн ссылками)</a:t>
            </a:r>
            <a:endParaRPr lang="en-US" sz="1800" dirty="0">
              <a:latin typeface="Open Sans" panose="020B0606030504020204" pitchFamily="34" charset="0"/>
              <a:ea typeface="Open Sans" panose="020B0606030504020204" pitchFamily="34" charset="0"/>
              <a:cs typeface="Open Sans" panose="020B0606030504020204" pitchFamily="34" charset="0"/>
            </a:endParaRPr>
          </a:p>
          <a:p>
            <a:pPr marL="685800" indent="-457200">
              <a:lnSpc>
                <a:spcPct val="100000"/>
              </a:lnSpc>
              <a:spcBef>
                <a:spcPts val="0"/>
              </a:spcBef>
              <a:spcAft>
                <a:spcPts val="1200"/>
              </a:spcAft>
              <a:buFont typeface="Arial" panose="020B0604020202020204" pitchFamily="34" charset="0"/>
              <a:buChar char="•"/>
            </a:pPr>
            <a:r>
              <a:rPr lang="ru-RU" sz="2000" dirty="0">
                <a:latin typeface="Open Sans" panose="020B0606030504020204" pitchFamily="34" charset="0"/>
                <a:ea typeface="Open Sans" panose="020B0606030504020204" pitchFamily="34" charset="0"/>
                <a:cs typeface="Open Sans" panose="020B0606030504020204" pitchFamily="34" charset="0"/>
              </a:rPr>
              <a:t>раздел, посвященный процессу документирования</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ru-RU" sz="2000" dirty="0">
                <a:latin typeface="Open Sans" panose="020B0606030504020204" pitchFamily="34" charset="0"/>
                <a:ea typeface="Open Sans" panose="020B0606030504020204" pitchFamily="34" charset="0"/>
                <a:cs typeface="Open Sans" panose="020B0606030504020204" pitchFamily="34" charset="0"/>
              </a:rPr>
              <a:t>с использованием стратегии </a:t>
            </a:r>
            <a:r>
              <a:rPr lang="en-US" sz="2000" dirty="0">
                <a:latin typeface="Open Sans" panose="020B0606030504020204" pitchFamily="34" charset="0"/>
                <a:ea typeface="Open Sans" panose="020B0606030504020204" pitchFamily="34" charset="0"/>
                <a:cs typeface="Open Sans" panose="020B0606030504020204" pitchFamily="34" charset="0"/>
              </a:rPr>
              <a:t>“SMARTIE goal framework”: </a:t>
            </a:r>
            <a:r>
              <a:rPr lang="en-US" sz="2000" b="1" dirty="0">
                <a:latin typeface="Open Sans" panose="020B0606030504020204" pitchFamily="34" charset="0"/>
                <a:ea typeface="Open Sans" panose="020B0606030504020204" pitchFamily="34" charset="0"/>
                <a:cs typeface="Open Sans" panose="020B0606030504020204" pitchFamily="34" charset="0"/>
              </a:rPr>
              <a:t>S</a:t>
            </a:r>
            <a:r>
              <a:rPr lang="en-US" sz="2000" dirty="0">
                <a:latin typeface="Open Sans" panose="020B0606030504020204" pitchFamily="34" charset="0"/>
                <a:ea typeface="Open Sans" panose="020B0606030504020204" pitchFamily="34" charset="0"/>
                <a:cs typeface="Open Sans" panose="020B0606030504020204" pitchFamily="34" charset="0"/>
              </a:rPr>
              <a:t>pecific (</a:t>
            </a:r>
            <a:r>
              <a:rPr lang="ru-RU" sz="2000" dirty="0">
                <a:latin typeface="Open Sans" panose="020B0606030504020204" pitchFamily="34" charset="0"/>
                <a:ea typeface="Open Sans" panose="020B0606030504020204" pitchFamily="34" charset="0"/>
                <a:cs typeface="Open Sans" panose="020B0606030504020204" pitchFamily="34" charset="0"/>
              </a:rPr>
              <a:t>конкретность</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b="1" dirty="0">
                <a:latin typeface="Open Sans" panose="020B0606030504020204" pitchFamily="34" charset="0"/>
                <a:ea typeface="Open Sans" panose="020B0606030504020204" pitchFamily="34" charset="0"/>
                <a:cs typeface="Open Sans" panose="020B0606030504020204" pitchFamily="34" charset="0"/>
              </a:rPr>
              <a:t>M</a:t>
            </a:r>
            <a:r>
              <a:rPr lang="en-US" sz="2000" dirty="0">
                <a:latin typeface="Open Sans" panose="020B0606030504020204" pitchFamily="34" charset="0"/>
                <a:ea typeface="Open Sans" panose="020B0606030504020204" pitchFamily="34" charset="0"/>
                <a:cs typeface="Open Sans" panose="020B0606030504020204" pitchFamily="34" charset="0"/>
              </a:rPr>
              <a:t>easurable (</a:t>
            </a:r>
            <a:r>
              <a:rPr lang="ru-RU" sz="2000" dirty="0">
                <a:latin typeface="Open Sans" panose="020B0606030504020204" pitchFamily="34" charset="0"/>
                <a:ea typeface="Open Sans" panose="020B0606030504020204" pitchFamily="34" charset="0"/>
                <a:cs typeface="Open Sans" panose="020B0606030504020204" pitchFamily="34" charset="0"/>
              </a:rPr>
              <a:t>измеримость</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b="1" dirty="0">
                <a:latin typeface="Open Sans" panose="020B0606030504020204" pitchFamily="34" charset="0"/>
                <a:ea typeface="Open Sans" panose="020B0606030504020204" pitchFamily="34" charset="0"/>
                <a:cs typeface="Open Sans" panose="020B0606030504020204" pitchFamily="34" charset="0"/>
              </a:rPr>
              <a:t>A</a:t>
            </a:r>
            <a:r>
              <a:rPr lang="en-US" sz="2000" dirty="0">
                <a:latin typeface="Open Sans" panose="020B0606030504020204" pitchFamily="34" charset="0"/>
                <a:ea typeface="Open Sans" panose="020B0606030504020204" pitchFamily="34" charset="0"/>
                <a:cs typeface="Open Sans" panose="020B0606030504020204" pitchFamily="34" charset="0"/>
              </a:rPr>
              <a:t>chievable (</a:t>
            </a:r>
            <a:r>
              <a:rPr lang="ru-RU" sz="2000" dirty="0">
                <a:latin typeface="Open Sans" panose="020B0606030504020204" pitchFamily="34" charset="0"/>
                <a:ea typeface="Open Sans" panose="020B0606030504020204" pitchFamily="34" charset="0"/>
                <a:cs typeface="Open Sans" panose="020B0606030504020204" pitchFamily="34" charset="0"/>
              </a:rPr>
              <a:t>достижимость</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b="1" dirty="0">
                <a:latin typeface="Open Sans" panose="020B0606030504020204" pitchFamily="34" charset="0"/>
                <a:ea typeface="Open Sans" panose="020B0606030504020204" pitchFamily="34" charset="0"/>
                <a:cs typeface="Open Sans" panose="020B0606030504020204" pitchFamily="34" charset="0"/>
              </a:rPr>
              <a:t>R</a:t>
            </a:r>
            <a:r>
              <a:rPr lang="en-US" sz="2000" dirty="0">
                <a:latin typeface="Open Sans" panose="020B0606030504020204" pitchFamily="34" charset="0"/>
                <a:ea typeface="Open Sans" panose="020B0606030504020204" pitchFamily="34" charset="0"/>
                <a:cs typeface="Open Sans" panose="020B0606030504020204" pitchFamily="34" charset="0"/>
              </a:rPr>
              <a:t>ealistic (</a:t>
            </a:r>
            <a:r>
              <a:rPr lang="ru-RU" sz="2000" dirty="0">
                <a:latin typeface="Open Sans" panose="020B0606030504020204" pitchFamily="34" charset="0"/>
                <a:ea typeface="Open Sans" panose="020B0606030504020204" pitchFamily="34" charset="0"/>
                <a:cs typeface="Open Sans" panose="020B0606030504020204" pitchFamily="34" charset="0"/>
              </a:rPr>
              <a:t>реалистичность</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b="1" dirty="0">
                <a:latin typeface="Open Sans" panose="020B0606030504020204" pitchFamily="34" charset="0"/>
                <a:ea typeface="Open Sans" panose="020B0606030504020204" pitchFamily="34" charset="0"/>
                <a:cs typeface="Open Sans" panose="020B0606030504020204" pitchFamily="34" charset="0"/>
              </a:rPr>
              <a:t>T</a:t>
            </a:r>
            <a:r>
              <a:rPr lang="en-US" sz="2000" dirty="0">
                <a:latin typeface="Open Sans" panose="020B0606030504020204" pitchFamily="34" charset="0"/>
                <a:ea typeface="Open Sans" panose="020B0606030504020204" pitchFamily="34" charset="0"/>
                <a:cs typeface="Open Sans" panose="020B0606030504020204" pitchFamily="34" charset="0"/>
              </a:rPr>
              <a:t>ime-bound / Tracked (</a:t>
            </a:r>
            <a:r>
              <a:rPr lang="ru-RU" sz="2000" dirty="0">
                <a:latin typeface="Open Sans" panose="020B0606030504020204" pitchFamily="34" charset="0"/>
                <a:ea typeface="Open Sans" panose="020B0606030504020204" pitchFamily="34" charset="0"/>
                <a:cs typeface="Open Sans" panose="020B0606030504020204" pitchFamily="34" charset="0"/>
              </a:rPr>
              <a:t>временные рамки и контроль</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b="1" dirty="0">
                <a:latin typeface="Open Sans" panose="020B0606030504020204" pitchFamily="34" charset="0"/>
                <a:ea typeface="Open Sans" panose="020B0606030504020204" pitchFamily="34" charset="0"/>
                <a:cs typeface="Open Sans" panose="020B0606030504020204" pitchFamily="34" charset="0"/>
              </a:rPr>
              <a:t>I</a:t>
            </a:r>
            <a:r>
              <a:rPr lang="en-US" sz="2000" dirty="0">
                <a:latin typeface="Open Sans" panose="020B0606030504020204" pitchFamily="34" charset="0"/>
                <a:ea typeface="Open Sans" panose="020B0606030504020204" pitchFamily="34" charset="0"/>
                <a:cs typeface="Open Sans" panose="020B0606030504020204" pitchFamily="34" charset="0"/>
              </a:rPr>
              <a:t>nclusive &amp; </a:t>
            </a:r>
            <a:r>
              <a:rPr lang="en-US" sz="2000" b="1" dirty="0">
                <a:latin typeface="Open Sans" panose="020B0606030504020204" pitchFamily="34" charset="0"/>
                <a:ea typeface="Open Sans" panose="020B0606030504020204" pitchFamily="34" charset="0"/>
                <a:cs typeface="Open Sans" panose="020B0606030504020204" pitchFamily="34" charset="0"/>
              </a:rPr>
              <a:t>E</a:t>
            </a:r>
            <a:r>
              <a:rPr lang="en-US" sz="2000" dirty="0">
                <a:latin typeface="Open Sans" panose="020B0606030504020204" pitchFamily="34" charset="0"/>
                <a:ea typeface="Open Sans" panose="020B0606030504020204" pitchFamily="34" charset="0"/>
                <a:cs typeface="Open Sans" panose="020B0606030504020204" pitchFamily="34" charset="0"/>
              </a:rPr>
              <a:t>quitable (</a:t>
            </a:r>
            <a:r>
              <a:rPr lang="ru-RU" sz="2000" dirty="0">
                <a:latin typeface="Open Sans" panose="020B0606030504020204" pitchFamily="34" charset="0"/>
                <a:ea typeface="Open Sans" panose="020B0606030504020204" pitchFamily="34" charset="0"/>
                <a:cs typeface="Open Sans" panose="020B0606030504020204" pitchFamily="34" charset="0"/>
              </a:rPr>
              <a:t>обеспечение равноправия и справедливости</a:t>
            </a:r>
            <a:r>
              <a:rPr lang="en-US" sz="2000" dirty="0">
                <a:latin typeface="Open Sans" panose="020B0606030504020204" pitchFamily="34" charset="0"/>
                <a:ea typeface="Open Sans" panose="020B0606030504020204" pitchFamily="34" charset="0"/>
                <a:cs typeface="Open Sans" panose="020B0606030504020204" pitchFamily="34" charset="0"/>
              </a:rPr>
              <a:t>)</a:t>
            </a:r>
          </a:p>
          <a:p>
            <a:pPr marL="685800" indent="-457200">
              <a:lnSpc>
                <a:spcPct val="100000"/>
              </a:lnSpc>
              <a:spcBef>
                <a:spcPts val="0"/>
              </a:spcBef>
              <a:spcAft>
                <a:spcPts val="1200"/>
              </a:spcAft>
              <a:buFont typeface="Arial" panose="020B0604020202020204" pitchFamily="34" charset="0"/>
              <a:buChar char="•"/>
            </a:pPr>
            <a:r>
              <a:rPr lang="ru-RU" sz="2000" dirty="0">
                <a:latin typeface="Open Sans" panose="020B0606030504020204" pitchFamily="34" charset="0"/>
                <a:ea typeface="Open Sans" panose="020B0606030504020204" pitchFamily="34" charset="0"/>
                <a:cs typeface="Open Sans" panose="020B0606030504020204" pitchFamily="34" charset="0"/>
              </a:rPr>
              <a:t>электронное подтверждение будет послано автоматически заявителю</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ru-RU" sz="2000" dirty="0">
                <a:latin typeface="Open Sans" panose="020B0606030504020204" pitchFamily="34" charset="0"/>
                <a:ea typeface="Open Sans" panose="020B0606030504020204" pitchFamily="34" charset="0"/>
                <a:cs typeface="Open Sans" panose="020B0606030504020204" pitchFamily="34" charset="0"/>
              </a:rPr>
              <a:t>заполнявшему форму</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ru-RU" sz="2000" dirty="0">
                <a:latin typeface="Open Sans" panose="020B0606030504020204" pitchFamily="34" charset="0"/>
                <a:ea typeface="Open Sans" panose="020B0606030504020204" pitchFamily="34" charset="0"/>
                <a:cs typeface="Open Sans" panose="020B0606030504020204" pitchFamily="34" charset="0"/>
              </a:rPr>
              <a:t>и специалисту по повышению качества из соответствующего Агентства ресурсов и направлений по работе с детьми</a:t>
            </a: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0803422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01D1E-ED2E-CC57-43F4-0D2DE867AE4B}"/>
              </a:ext>
            </a:extLst>
          </p:cNvPr>
          <p:cNvSpPr>
            <a:spLocks noGrp="1"/>
          </p:cNvSpPr>
          <p:nvPr>
            <p:ph type="title"/>
          </p:nvPr>
        </p:nvSpPr>
        <p:spPr>
          <a:xfrm>
            <a:off x="288510" y="390238"/>
            <a:ext cx="5593001" cy="2824022"/>
          </a:xfrm>
        </p:spPr>
        <p:txBody>
          <a:bodyPr/>
          <a:lstStyle/>
          <a:p>
            <a:pPr>
              <a:lnSpc>
                <a:spcPct val="100000"/>
              </a:lnSpc>
            </a:pPr>
            <a:r>
              <a:rPr lang="ru-RU" sz="3600" dirty="0">
                <a:latin typeface="Open Sans SemiBold" panose="020B0706030804020204" pitchFamily="34" charset="0"/>
                <a:ea typeface="Open Sans SemiBold" panose="020B0706030804020204" pitchFamily="34" charset="0"/>
                <a:cs typeface="Open Sans SemiBold" panose="020B0706030804020204" pitchFamily="34" charset="0"/>
              </a:rPr>
              <a:t>Рекомендации для определения целей </a:t>
            </a:r>
            <a: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3600" dirty="0">
                <a:latin typeface="Open Sans SemiBold" panose="020B0706030804020204" pitchFamily="34" charset="0"/>
                <a:ea typeface="Open Sans SemiBold" panose="020B0706030804020204" pitchFamily="34" charset="0"/>
                <a:cs typeface="Open Sans SemiBold" panose="020B0706030804020204" pitchFamily="34" charset="0"/>
              </a:rPr>
              <a:t>Цикла повышения качества </a:t>
            </a:r>
            <a:r>
              <a:rPr lang="en-US" sz="3600" dirty="0">
                <a:latin typeface="Open Sans SemiBold" panose="020B0706030804020204" pitchFamily="34" charset="0"/>
                <a:ea typeface="Open Sans SemiBold" panose="020B0706030804020204" pitchFamily="34" charset="0"/>
                <a:cs typeface="Open Sans SemiBold" panose="020B0706030804020204" pitchFamily="34" charset="0"/>
              </a:rPr>
              <a:t>                                           </a:t>
            </a:r>
            <a:r>
              <a:rPr lang="ru-RU" sz="3600" dirty="0">
                <a:latin typeface="Open Sans SemiBold" panose="020B0706030804020204" pitchFamily="34" charset="0"/>
                <a:ea typeface="Open Sans SemiBold" panose="020B0706030804020204" pitchFamily="34" charset="0"/>
                <a:cs typeface="Open Sans SemiBold" panose="020B0706030804020204" pitchFamily="34" charset="0"/>
              </a:rPr>
              <a:t>и имеющиеся ресурсы</a:t>
            </a:r>
            <a:endParaRPr lang="en-US" sz="360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806B08CB-F44A-1077-A2B1-A1B8A2599E01}"/>
              </a:ext>
            </a:extLst>
          </p:cNvPr>
          <p:cNvSpPr>
            <a:spLocks noGrp="1"/>
          </p:cNvSpPr>
          <p:nvPr>
            <p:ph type="body" idx="1"/>
          </p:nvPr>
        </p:nvSpPr>
        <p:spPr>
          <a:xfrm>
            <a:off x="221311" y="4164496"/>
            <a:ext cx="6673134" cy="1977886"/>
          </a:xfrm>
        </p:spPr>
        <p:txBody>
          <a:bodyPr/>
          <a:lstStyle/>
          <a:p>
            <a:pPr indent="0">
              <a:lnSpc>
                <a:spcPct val="100000"/>
              </a:lnSpc>
            </a:pPr>
            <a:r>
              <a:rPr lang="ru-RU" sz="2000" dirty="0">
                <a:latin typeface="Open Sans" panose="020B0606030504020204" pitchFamily="34" charset="0"/>
                <a:ea typeface="Open Sans" panose="020B0606030504020204" pitchFamily="34" charset="0"/>
                <a:cs typeface="Open Sans" panose="020B0606030504020204" pitchFamily="34" charset="0"/>
              </a:rPr>
              <a:t>В документе приведены</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ru-RU" sz="2000" dirty="0">
                <a:latin typeface="Open Sans" panose="020B0606030504020204" pitchFamily="34" charset="0"/>
                <a:ea typeface="Open Sans" panose="020B0606030504020204" pitchFamily="34" charset="0"/>
                <a:cs typeface="Open Sans" panose="020B0606030504020204" pitchFamily="34" charset="0"/>
              </a:rPr>
              <a:t>примеры целей по повышению качества в соответствии с разделами портфолио Spark и предоставлен</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ru-RU" sz="2000" dirty="0">
                <a:latin typeface="Open Sans" panose="020B0606030504020204" pitchFamily="34" charset="0"/>
                <a:ea typeface="Open Sans" panose="020B0606030504020204" pitchFamily="34" charset="0"/>
                <a:cs typeface="Open Sans" panose="020B0606030504020204" pitchFamily="34" charset="0"/>
              </a:rPr>
              <a:t>список разнообразных ресурсов </a:t>
            </a: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a:extLst>
              <a:ext uri="{FF2B5EF4-FFF2-40B4-BE49-F238E27FC236}">
                <a16:creationId xmlns:a16="http://schemas.microsoft.com/office/drawing/2014/main" id="{DE35D3DB-7690-EC51-6C88-506ACA8779D6}"/>
              </a:ext>
            </a:extLst>
          </p:cNvPr>
          <p:cNvPicPr>
            <a:picLocks noChangeAspect="1"/>
          </p:cNvPicPr>
          <p:nvPr/>
        </p:nvPicPr>
        <p:blipFill>
          <a:blip r:embed="rId3"/>
          <a:stretch>
            <a:fillRect/>
          </a:stretch>
        </p:blipFill>
        <p:spPr>
          <a:xfrm>
            <a:off x="6760046" y="108016"/>
            <a:ext cx="5000452" cy="6471688"/>
          </a:xfrm>
          <a:prstGeom prst="rect">
            <a:avLst/>
          </a:prstGeom>
        </p:spPr>
      </p:pic>
    </p:spTree>
    <p:extLst>
      <p:ext uri="{BB962C8B-B14F-4D97-AF65-F5344CB8AC3E}">
        <p14:creationId xmlns:p14="http://schemas.microsoft.com/office/powerpoint/2010/main" val="401628875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B79FF-D955-94D9-4AD7-02692D0B0BBB}"/>
              </a:ext>
            </a:extLst>
          </p:cNvPr>
          <p:cNvSpPr>
            <a:spLocks noGrp="1"/>
          </p:cNvSpPr>
          <p:nvPr>
            <p:ph type="title"/>
          </p:nvPr>
        </p:nvSpPr>
        <p:spPr>
          <a:xfrm>
            <a:off x="410446" y="-159252"/>
            <a:ext cx="10191000" cy="1463676"/>
          </a:xfrm>
        </p:spPr>
        <p:txBody>
          <a:bodyPr/>
          <a:lstStyle/>
          <a:p>
            <a:pPr>
              <a:lnSpc>
                <a:spcPct val="100000"/>
              </a:lnSpc>
            </a:pPr>
            <a:r>
              <a:rPr lang="ru-RU" sz="3600" b="0" dirty="0">
                <a:latin typeface="Open Sans SemiBold" panose="020B0706030804020204" pitchFamily="34" charset="0"/>
                <a:ea typeface="Open Sans SemiBold" panose="020B0706030804020204" pitchFamily="34" charset="0"/>
                <a:cs typeface="Open Sans SemiBold" panose="020B0706030804020204" pitchFamily="34" charset="0"/>
              </a:rPr>
              <a:t>Заявление на получение средств материальной поддержки (Support Funds)</a:t>
            </a:r>
            <a:endParaRPr lang="en-US" sz="36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06262377-4F0A-CBCD-D905-765FFD902150}"/>
              </a:ext>
            </a:extLst>
          </p:cNvPr>
          <p:cNvSpPr>
            <a:spLocks noGrp="1"/>
          </p:cNvSpPr>
          <p:nvPr>
            <p:ph type="body" idx="1"/>
          </p:nvPr>
        </p:nvSpPr>
        <p:spPr>
          <a:xfrm>
            <a:off x="0" y="1202824"/>
            <a:ext cx="11544487" cy="4203996"/>
          </a:xfrm>
        </p:spPr>
        <p:txBody>
          <a:bodyPr/>
          <a:lstStyle/>
          <a:p>
            <a:pPr marL="685800" indent="-457200">
              <a:lnSpc>
                <a:spcPct val="100000"/>
              </a:lnSpc>
              <a:buFont typeface="Arial" panose="020B0604020202020204" pitchFamily="34" charset="0"/>
              <a:buChar char="•"/>
            </a:pPr>
            <a:r>
              <a:rPr lang="ru-RU" sz="2400" dirty="0">
                <a:latin typeface="Open Sans" panose="020B0606030504020204" pitchFamily="34" charset="0"/>
                <a:ea typeface="Open Sans" panose="020B0606030504020204" pitchFamily="34" charset="0"/>
                <a:cs typeface="Open Sans" panose="020B0606030504020204" pitchFamily="34" charset="0"/>
              </a:rPr>
              <a:t>Суммы материальной поддержки варьируются в зависимости от размера детского учреждения (количества обслуживаемых детей): до 20 детей = $1000, от 21 до 49 детей = $1500, более 50 детей = $2000</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685800" indent="-457200">
              <a:lnSpc>
                <a:spcPct val="100000"/>
              </a:lnSpc>
              <a:buFont typeface="Arial" panose="020B0604020202020204" pitchFamily="34" charset="0"/>
              <a:buChar char="•"/>
            </a:pPr>
            <a:r>
              <a:rPr lang="ru-RU" sz="2400" dirty="0">
                <a:latin typeface="Open Sans" panose="020B0606030504020204" pitchFamily="34" charset="0"/>
                <a:ea typeface="Open Sans" panose="020B0606030504020204" pitchFamily="34" charset="0"/>
                <a:cs typeface="Open Sans" panose="020B0606030504020204" pitchFamily="34" charset="0"/>
              </a:rPr>
              <a:t>Используйте онлайн портал “TRI Payment Forms”, чтобы загрузить, заполнить и отправить два документа: “Форма запроса на предоставление средств материальной поддержки проекта Spark” (Request for Supports Form) и “Аналог формы W-9” (WOU Substitute W-9)</a:t>
            </a:r>
          </a:p>
          <a:p>
            <a:pPr marL="685800" indent="-457200">
              <a:lnSpc>
                <a:spcPct val="100000"/>
              </a:lnSpc>
              <a:buFont typeface="Arial" panose="020B0604020202020204" pitchFamily="34" charset="0"/>
              <a:buChar char="•"/>
            </a:pPr>
            <a:r>
              <a:rPr lang="ru-RU" sz="2400" dirty="0">
                <a:latin typeface="Open Sans" panose="020B0606030504020204" pitchFamily="34" charset="0"/>
                <a:ea typeface="Open Sans" panose="020B0606030504020204" pitchFamily="34" charset="0"/>
                <a:cs typeface="Open Sans" panose="020B0606030504020204" pitchFamily="34" charset="0"/>
              </a:rPr>
              <a:t>Ссылку на онлайн портал и подробные инструкции Вы получите </a:t>
            </a:r>
            <a:r>
              <a:rPr lang="ru-RU" sz="2400" b="1" dirty="0">
                <a:latin typeface="Open Sans" panose="020B0606030504020204" pitchFamily="34" charset="0"/>
                <a:ea typeface="Open Sans" panose="020B0606030504020204" pitchFamily="34" charset="0"/>
                <a:cs typeface="Open Sans" panose="020B0606030504020204" pitchFamily="34" charset="0"/>
              </a:rPr>
              <a:t>после заполнения</a:t>
            </a:r>
            <a:r>
              <a:rPr lang="en-US" sz="2400" b="1" dirty="0">
                <a:latin typeface="Open Sans" panose="020B0606030504020204" pitchFamily="34" charset="0"/>
                <a:ea typeface="Open Sans" panose="020B0606030504020204" pitchFamily="34" charset="0"/>
                <a:cs typeface="Open Sans" panose="020B0606030504020204" pitchFamily="34" charset="0"/>
              </a:rPr>
              <a:t> </a:t>
            </a:r>
            <a:r>
              <a:rPr lang="ru-RU" sz="2400" b="1" dirty="0">
                <a:latin typeface="Open Sans" panose="020B0606030504020204" pitchFamily="34" charset="0"/>
                <a:ea typeface="Open Sans" panose="020B0606030504020204" pitchFamily="34" charset="0"/>
                <a:cs typeface="Open Sans" panose="020B0606030504020204" pitchFamily="34" charset="0"/>
              </a:rPr>
              <a:t>документа </a:t>
            </a:r>
            <a:r>
              <a:rPr lang="en-US" sz="2400" b="1" dirty="0">
                <a:latin typeface="Open Sans" panose="020B0606030504020204" pitchFamily="34" charset="0"/>
                <a:ea typeface="Open Sans" panose="020B0606030504020204" pitchFamily="34" charset="0"/>
                <a:cs typeface="Open Sans" panose="020B0606030504020204" pitchFamily="34" charset="0"/>
              </a:rPr>
              <a:t>“</a:t>
            </a:r>
            <a:r>
              <a:rPr lang="ru-RU" sz="2400" b="1" dirty="0">
                <a:latin typeface="Open Sans" panose="020B0606030504020204" pitchFamily="34" charset="0"/>
                <a:ea typeface="Open Sans" panose="020B0606030504020204" pitchFamily="34" charset="0"/>
                <a:cs typeface="Open Sans" panose="020B0606030504020204" pitchFamily="34" charset="0"/>
              </a:rPr>
              <a:t>Форма участия в Цикле повышения качества</a:t>
            </a:r>
            <a:r>
              <a:rPr lang="en-US" sz="2400" b="1" dirty="0">
                <a:latin typeface="Open Sans" panose="020B0606030504020204" pitchFamily="34" charset="0"/>
                <a:ea typeface="Open Sans" panose="020B0606030504020204" pitchFamily="34" charset="0"/>
                <a:cs typeface="Open Sans" panose="020B0606030504020204" pitchFamily="34" charset="0"/>
              </a:rPr>
              <a:t>”</a:t>
            </a:r>
            <a:r>
              <a:rPr lang="ru-RU" sz="2400" b="1" dirty="0">
                <a:latin typeface="Open Sans" panose="020B0606030504020204" pitchFamily="34" charset="0"/>
                <a:ea typeface="Open Sans" panose="020B0606030504020204" pitchFamily="34" charset="0"/>
                <a:cs typeface="Open Sans" panose="020B0606030504020204" pitchFamily="34" charset="0"/>
              </a:rPr>
              <a:t> </a:t>
            </a:r>
            <a:r>
              <a:rPr lang="en-US" sz="2400" b="1" dirty="0">
                <a:latin typeface="Open Sans" panose="020B0606030504020204" pitchFamily="34" charset="0"/>
                <a:ea typeface="Open Sans" panose="020B0606030504020204" pitchFamily="34" charset="0"/>
                <a:cs typeface="Open Sans" panose="020B0606030504020204" pitchFamily="34" charset="0"/>
              </a:rPr>
              <a:t>(QI Cycle participation form)</a:t>
            </a:r>
          </a:p>
        </p:txBody>
      </p:sp>
    </p:spTree>
    <p:extLst>
      <p:ext uri="{BB962C8B-B14F-4D97-AF65-F5344CB8AC3E}">
        <p14:creationId xmlns:p14="http://schemas.microsoft.com/office/powerpoint/2010/main" val="363923044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01D1E-ED2E-CC57-43F4-0D2DE867AE4B}"/>
              </a:ext>
            </a:extLst>
          </p:cNvPr>
          <p:cNvSpPr>
            <a:spLocks noGrp="1"/>
          </p:cNvSpPr>
          <p:nvPr>
            <p:ph type="title"/>
          </p:nvPr>
        </p:nvSpPr>
        <p:spPr>
          <a:xfrm>
            <a:off x="167374" y="325787"/>
            <a:ext cx="11549003" cy="841420"/>
          </a:xfrm>
        </p:spPr>
        <p:txBody>
          <a:bodyPr/>
          <a:lstStyle/>
          <a:p>
            <a:pPr>
              <a:lnSpc>
                <a:spcPct val="100000"/>
              </a:lnSpc>
            </a:pPr>
            <a:r>
              <a:rPr lang="ru-RU" sz="3600" b="0" dirty="0">
                <a:latin typeface="Open Sans SemiBold" panose="020B0706030804020204" pitchFamily="34" charset="0"/>
                <a:ea typeface="Open Sans SemiBold" panose="020B0706030804020204" pitchFamily="34" charset="0"/>
                <a:cs typeface="Open Sans SemiBold" panose="020B0706030804020204" pitchFamily="34" charset="0"/>
              </a:rPr>
              <a:t>Цикл повышения качества</a:t>
            </a:r>
            <a: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t>: </a:t>
            </a:r>
            <a:br>
              <a:rPr lang="en-US" sz="3600" b="0" dirty="0">
                <a:latin typeface="Open Sans SemiBold" panose="020B0706030804020204" pitchFamily="34" charset="0"/>
                <a:ea typeface="Open Sans SemiBold" panose="020B0706030804020204" pitchFamily="34" charset="0"/>
                <a:cs typeface="Open Sans SemiBold" panose="020B0706030804020204" pitchFamily="34" charset="0"/>
              </a:rPr>
            </a:br>
            <a:r>
              <a:rPr lang="ru-RU" sz="2400" b="0" dirty="0">
                <a:latin typeface="Open Sans SemiBold" panose="020B0706030804020204" pitchFamily="34" charset="0"/>
                <a:ea typeface="Open Sans SemiBold" panose="020B0706030804020204" pitchFamily="34" charset="0"/>
                <a:cs typeface="Open Sans SemiBold" panose="020B0706030804020204" pitchFamily="34" charset="0"/>
              </a:rPr>
              <a:t>“Форма для анализирования результатов Цикла повышения качества” </a:t>
            </a:r>
            <a:endParaRPr lang="en-US" sz="24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3" name="Text Placeholder 2">
            <a:extLst>
              <a:ext uri="{FF2B5EF4-FFF2-40B4-BE49-F238E27FC236}">
                <a16:creationId xmlns:a16="http://schemas.microsoft.com/office/drawing/2014/main" id="{806B08CB-F44A-1077-A2B1-A1B8A2599E01}"/>
              </a:ext>
            </a:extLst>
          </p:cNvPr>
          <p:cNvSpPr>
            <a:spLocks noGrp="1"/>
          </p:cNvSpPr>
          <p:nvPr>
            <p:ph type="body" idx="1"/>
          </p:nvPr>
        </p:nvSpPr>
        <p:spPr>
          <a:xfrm>
            <a:off x="0" y="1467059"/>
            <a:ext cx="12024627" cy="5315578"/>
          </a:xfrm>
        </p:spPr>
        <p:txBody>
          <a:bodyPr/>
          <a:lstStyle/>
          <a:p>
            <a:pPr marL="800100" indent="-342900">
              <a:lnSpc>
                <a:spcPct val="100000"/>
              </a:lnSpc>
              <a:buFont typeface="Arial" panose="020B0604020202020204" pitchFamily="34" charset="0"/>
              <a:buChar char="•"/>
            </a:pPr>
            <a:r>
              <a:rPr lang="ru-RU" sz="2400" dirty="0">
                <a:latin typeface="Open Sans" panose="020B0606030504020204" pitchFamily="34" charset="0"/>
                <a:ea typeface="Open Sans" panose="020B0606030504020204" pitchFamily="34" charset="0"/>
                <a:cs typeface="Open Sans" panose="020B0606030504020204" pitchFamily="34" charset="0"/>
              </a:rPr>
              <a:t>Заполните документ “Форма для анализирования результатов Цикла повышения качества” (QI Cycle reflection form) по истечению 12 месяцев </a:t>
            </a:r>
          </a:p>
          <a:p>
            <a:pPr marL="800100" indent="-342900">
              <a:lnSpc>
                <a:spcPct val="100000"/>
              </a:lnSpc>
              <a:buFont typeface="Arial" panose="020B0604020202020204" pitchFamily="34" charset="0"/>
              <a:buChar char="•"/>
            </a:pPr>
            <a:r>
              <a:rPr lang="ru-RU" sz="2400" dirty="0">
                <a:latin typeface="Open Sans" panose="020B0606030504020204" pitchFamily="34" charset="0"/>
                <a:ea typeface="Open Sans" panose="020B0606030504020204" pitchFamily="34" charset="0"/>
                <a:cs typeface="Open Sans" panose="020B0606030504020204" pitchFamily="34" charset="0"/>
              </a:rPr>
              <a:t>Вы получите ссылку для заполнения данной формы незадолго до истечения 12-месяцев Вашей работы над достижением выбранной цели</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800100" indent="-342900">
              <a:lnSpc>
                <a:spcPct val="100000"/>
              </a:lnSpc>
              <a:buFont typeface="Arial" panose="020B0604020202020204" pitchFamily="34" charset="0"/>
              <a:buChar char="•"/>
            </a:pPr>
            <a:r>
              <a:rPr lang="ru-RU" sz="2400" dirty="0">
                <a:latin typeface="Open Sans" panose="020B0606030504020204" pitchFamily="34" charset="0"/>
                <a:ea typeface="Open Sans" panose="020B0606030504020204" pitchFamily="34" charset="0"/>
                <a:cs typeface="Open Sans" panose="020B0606030504020204" pitchFamily="34" charset="0"/>
              </a:rPr>
              <a:t>Свяжитесь со службой поддержки</a:t>
            </a:r>
            <a:r>
              <a:rPr lang="en-US" sz="2400" dirty="0">
                <a:latin typeface="Open Sans" panose="020B0606030504020204" pitchFamily="34" charset="0"/>
                <a:ea typeface="Open Sans" panose="020B0606030504020204" pitchFamily="34" charset="0"/>
                <a:cs typeface="Open Sans" panose="020B0606030504020204" pitchFamily="34" charset="0"/>
              </a:rPr>
              <a:t> Spark</a:t>
            </a:r>
            <a:r>
              <a:rPr lang="ru-RU" sz="2400" dirty="0">
                <a:latin typeface="Open Sans" panose="020B0606030504020204" pitchFamily="34" charset="0"/>
                <a:ea typeface="Open Sans" panose="020B0606030504020204" pitchFamily="34" charset="0"/>
                <a:cs typeface="Open Sans" panose="020B0606030504020204" pitchFamily="34" charset="0"/>
              </a:rPr>
              <a:t>, если Вы не получили ссылку</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800100" indent="-342900">
              <a:lnSpc>
                <a:spcPct val="100000"/>
              </a:lnSpc>
              <a:buFont typeface="Arial" panose="020B0604020202020204" pitchFamily="34" charset="0"/>
              <a:buChar char="•"/>
            </a:pPr>
            <a:r>
              <a:rPr lang="ru-RU" sz="2400" dirty="0">
                <a:latin typeface="Open Sans" panose="020B0606030504020204" pitchFamily="34" charset="0"/>
                <a:ea typeface="Open Sans" panose="020B0606030504020204" pitchFamily="34" charset="0"/>
                <a:cs typeface="Open Sans" panose="020B0606030504020204" pitchFamily="34" charset="0"/>
              </a:rPr>
              <a:t>Опишите свой прогресс в достижении цели и проанализируйте свою работу</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800100" indent="-342900">
              <a:lnSpc>
                <a:spcPct val="100000"/>
              </a:lnSpc>
              <a:buFont typeface="Arial" panose="020B0604020202020204" pitchFamily="34" charset="0"/>
              <a:buChar char="•"/>
            </a:pPr>
            <a:r>
              <a:rPr lang="ru-RU" sz="2400" dirty="0">
                <a:latin typeface="Open Sans" panose="020B0606030504020204" pitchFamily="34" charset="0"/>
                <a:ea typeface="Open Sans" panose="020B0606030504020204" pitchFamily="34" charset="0"/>
                <a:cs typeface="Open Sans" panose="020B0606030504020204" pitchFamily="34" charset="0"/>
              </a:rPr>
              <a:t>После предоставления документа “Форма для анализирования результатов</a:t>
            </a:r>
            <a:r>
              <a:rPr lang="en-US" sz="2400" dirty="0">
                <a:latin typeface="Open Sans" panose="020B0606030504020204" pitchFamily="34" charset="0"/>
                <a:ea typeface="Open Sans" panose="020B0606030504020204" pitchFamily="34" charset="0"/>
                <a:cs typeface="Open Sans" panose="020B0606030504020204" pitchFamily="34" charset="0"/>
              </a:rPr>
              <a:t>”</a:t>
            </a:r>
            <a:r>
              <a:rPr lang="ru-RU" sz="2400" dirty="0">
                <a:latin typeface="Open Sans" panose="020B0606030504020204" pitchFamily="34" charset="0"/>
                <a:ea typeface="Open Sans" panose="020B0606030504020204" pitchFamily="34" charset="0"/>
                <a:cs typeface="Open Sans" panose="020B0606030504020204" pitchFamily="34" charset="0"/>
              </a:rPr>
              <a:t> детское учреждений получит стимулирующие выплаты </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9770841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sp>
        <p:nvSpPr>
          <p:cNvPr id="501" name="Google Shape;501;p47"/>
          <p:cNvSpPr txBox="1">
            <a:spLocks noGrp="1"/>
          </p:cNvSpPr>
          <p:nvPr>
            <p:ph type="title"/>
          </p:nvPr>
        </p:nvSpPr>
        <p:spPr>
          <a:xfrm>
            <a:off x="3788501" y="298449"/>
            <a:ext cx="3362325" cy="1325880"/>
          </a:xfrm>
          <a:prstGeom prst="rect">
            <a:avLst/>
          </a:prstGeom>
          <a:noFill/>
          <a:ln>
            <a:noFill/>
          </a:ln>
        </p:spPr>
        <p:txBody>
          <a:bodyPr spcFirstLastPara="1" wrap="square" lIns="91425" tIns="45700" rIns="91425" bIns="45700" anchor="b" anchorCtr="0">
            <a:noAutofit/>
          </a:bodyPr>
          <a:lstStyle/>
          <a:p>
            <a:pPr marL="0" lvl="0" indent="0" algn="ctr" rtl="0">
              <a:lnSpc>
                <a:spcPct val="244444"/>
              </a:lnSpc>
              <a:spcBef>
                <a:spcPts val="0"/>
              </a:spcBef>
              <a:spcAft>
                <a:spcPts val="0"/>
              </a:spcAft>
              <a:buSzPts val="1800"/>
              <a:buNone/>
            </a:pPr>
            <a:r>
              <a:rPr lang="ru-RU" sz="3800" dirty="0">
                <a:latin typeface="Open Sans"/>
                <a:ea typeface="Open Sans"/>
                <a:cs typeface="Open Sans"/>
                <a:sym typeface="Open Sans"/>
              </a:rPr>
              <a:t> Вопросы</a:t>
            </a:r>
            <a:r>
              <a:rPr lang="en-US" sz="3800" dirty="0">
                <a:latin typeface="Open Sans"/>
                <a:ea typeface="Open Sans"/>
                <a:cs typeface="Open Sans"/>
                <a:sym typeface="Open Sans"/>
              </a:rPr>
              <a:t>?</a:t>
            </a:r>
            <a:endParaRPr sz="3800" dirty="0"/>
          </a:p>
        </p:txBody>
      </p:sp>
      <p:pic>
        <p:nvPicPr>
          <p:cNvPr id="2" name="Picture 1">
            <a:extLst>
              <a:ext uri="{FF2B5EF4-FFF2-40B4-BE49-F238E27FC236}">
                <a16:creationId xmlns:a16="http://schemas.microsoft.com/office/drawing/2014/main" id="{08D94EAA-649D-F76C-0EA8-8B0411E472B7}"/>
              </a:ext>
            </a:extLst>
          </p:cNvPr>
          <p:cNvPicPr>
            <a:picLocks noChangeAspect="1"/>
          </p:cNvPicPr>
          <p:nvPr/>
        </p:nvPicPr>
        <p:blipFill>
          <a:blip r:embed="rId3"/>
          <a:stretch>
            <a:fillRect/>
          </a:stretch>
        </p:blipFill>
        <p:spPr>
          <a:xfrm>
            <a:off x="3259435" y="1624329"/>
            <a:ext cx="5334462" cy="4487045"/>
          </a:xfrm>
          <a:prstGeom prst="rect">
            <a:avLst/>
          </a:prstGeom>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g1561dfbcf36_0_52"/>
          <p:cNvSpPr txBox="1">
            <a:spLocks noGrp="1"/>
          </p:cNvSpPr>
          <p:nvPr>
            <p:ph type="title"/>
          </p:nvPr>
        </p:nvSpPr>
        <p:spPr>
          <a:xfrm>
            <a:off x="187036" y="1529982"/>
            <a:ext cx="11800648" cy="307455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SzPts val="1800"/>
              <a:buNone/>
            </a:pPr>
            <a:r>
              <a:rPr lang="ru-RU" sz="4800" b="1" dirty="0">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rPr>
              <a:t>“Отчет об обновлении данных о детском учреждении“</a:t>
            </a:r>
            <a:r>
              <a:rPr lang="en-US" sz="4800" b="1" dirty="0">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rPr>
              <a:t>                                                   </a:t>
            </a:r>
            <a:r>
              <a:rPr lang="ru-RU" sz="4800" b="1" dirty="0">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rPr>
              <a:t> (Spark Program Update Report, SPUR) </a:t>
            </a:r>
            <a:endParaRPr sz="4800" b="1" dirty="0">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961CDB0-D768-AA0A-25BE-82D36FE25759}"/>
              </a:ext>
            </a:extLst>
          </p:cNvPr>
          <p:cNvSpPr>
            <a:spLocks noGrp="1"/>
          </p:cNvSpPr>
          <p:nvPr>
            <p:ph type="title"/>
          </p:nvPr>
        </p:nvSpPr>
        <p:spPr>
          <a:xfrm>
            <a:off x="401933" y="93819"/>
            <a:ext cx="9576078" cy="1325880"/>
          </a:xfrm>
        </p:spPr>
        <p:txBody>
          <a:bodyPr/>
          <a:lstStyle/>
          <a:p>
            <a:r>
              <a:rPr lang="ru-RU" dirty="0">
                <a:latin typeface="Open Sans" panose="020B0606030504020204" pitchFamily="34" charset="0"/>
                <a:ea typeface="Open Sans" panose="020B0606030504020204" pitchFamily="34" charset="0"/>
                <a:cs typeface="Open Sans" panose="020B0606030504020204" pitchFamily="34" charset="0"/>
              </a:rPr>
              <a:t>Для чего служит отчет Для </a:t>
            </a:r>
            <a:r>
              <a:rPr lang="en-US" dirty="0">
                <a:latin typeface="Open Sans" panose="020B0606030504020204" pitchFamily="34" charset="0"/>
                <a:ea typeface="Open Sans" panose="020B0606030504020204" pitchFamily="34" charset="0"/>
                <a:cs typeface="Open Sans" panose="020B0606030504020204" pitchFamily="34" charset="0"/>
              </a:rPr>
              <a:t>  </a:t>
            </a:r>
            <a:r>
              <a:rPr lang="ru-RU" dirty="0">
                <a:latin typeface="Open Sans" panose="020B0606030504020204" pitchFamily="34" charset="0"/>
                <a:ea typeface="Open Sans" panose="020B0606030504020204" pitchFamily="34" charset="0"/>
                <a:cs typeface="Open Sans" panose="020B0606030504020204" pitchFamily="34" charset="0"/>
              </a:rPr>
              <a:t>Для чего служит отчет </a:t>
            </a:r>
            <a:r>
              <a:rPr lang="en-US" dirty="0">
                <a:latin typeface="Open Sans" panose="020B0606030504020204" pitchFamily="34" charset="0"/>
                <a:ea typeface="Open Sans" panose="020B0606030504020204" pitchFamily="34" charset="0"/>
                <a:cs typeface="Open Sans" panose="020B0606030504020204" pitchFamily="34" charset="0"/>
              </a:rPr>
              <a:t>SPUR?</a:t>
            </a:r>
          </a:p>
        </p:txBody>
      </p:sp>
      <p:sp>
        <p:nvSpPr>
          <p:cNvPr id="5" name="Text Placeholder 4">
            <a:extLst>
              <a:ext uri="{FF2B5EF4-FFF2-40B4-BE49-F238E27FC236}">
                <a16:creationId xmlns:a16="http://schemas.microsoft.com/office/drawing/2014/main" id="{B6FC953E-F5B9-222C-A018-7142A77DD89C}"/>
              </a:ext>
            </a:extLst>
          </p:cNvPr>
          <p:cNvSpPr>
            <a:spLocks noGrp="1"/>
          </p:cNvSpPr>
          <p:nvPr>
            <p:ph type="body" idx="1"/>
          </p:nvPr>
        </p:nvSpPr>
        <p:spPr>
          <a:xfrm>
            <a:off x="72013" y="1236566"/>
            <a:ext cx="12047974" cy="5621433"/>
          </a:xfrm>
        </p:spPr>
        <p:txBody>
          <a:bodyPr/>
          <a:lstStyle/>
          <a:p>
            <a:pPr marL="228600" indent="0">
              <a:lnSpc>
                <a:spcPct val="100000"/>
              </a:lnSpc>
            </a:pPr>
            <a:r>
              <a:rPr lang="ru-RU" sz="2200" dirty="0">
                <a:latin typeface="Open Sans" panose="020B0606030504020204" pitchFamily="34" charset="0"/>
                <a:ea typeface="Open Sans" panose="020B0606030504020204" pitchFamily="34" charset="0"/>
                <a:cs typeface="Open Sans" panose="020B0606030504020204" pitchFamily="34" charset="0"/>
              </a:rPr>
              <a:t>Отчет </a:t>
            </a:r>
            <a:r>
              <a:rPr lang="en-US" sz="2200" dirty="0">
                <a:latin typeface="Open Sans" panose="020B0606030504020204" pitchFamily="34" charset="0"/>
                <a:ea typeface="Open Sans" panose="020B0606030504020204" pitchFamily="34" charset="0"/>
                <a:cs typeface="Open Sans" panose="020B0606030504020204" pitchFamily="34" charset="0"/>
              </a:rPr>
              <a:t>SPUR </a:t>
            </a:r>
            <a:r>
              <a:rPr lang="ru-RU" sz="2200" dirty="0">
                <a:latin typeface="Open Sans" panose="020B0606030504020204" pitchFamily="34" charset="0"/>
                <a:ea typeface="Open Sans" panose="020B0606030504020204" pitchFamily="34" charset="0"/>
                <a:cs typeface="Open Sans" panose="020B0606030504020204" pitchFamily="34" charset="0"/>
              </a:rPr>
              <a:t>заполняется, если нужно</a:t>
            </a:r>
            <a:r>
              <a:rPr lang="en-US" sz="2200" dirty="0">
                <a:latin typeface="Open Sans" panose="020B0606030504020204" pitchFamily="34" charset="0"/>
                <a:ea typeface="Open Sans" panose="020B0606030504020204" pitchFamily="34" charset="0"/>
                <a:cs typeface="Open Sans" panose="020B0606030504020204" pitchFamily="34" charset="0"/>
              </a:rPr>
              <a:t>:</a:t>
            </a:r>
          </a:p>
          <a:p>
            <a:pPr marL="742950" indent="-514350">
              <a:lnSpc>
                <a:spcPct val="100000"/>
              </a:lnSpc>
              <a:buFont typeface="+mj-lt"/>
              <a:buAutoNum type="arabicPeriod"/>
            </a:pPr>
            <a:r>
              <a:rPr lang="ru-RU" sz="2200" dirty="0">
                <a:latin typeface="Open Sans" panose="020B0606030504020204" pitchFamily="34" charset="0"/>
                <a:ea typeface="Open Sans" panose="020B0606030504020204" pitchFamily="34" charset="0"/>
                <a:cs typeface="Open Sans" panose="020B0606030504020204" pitchFamily="34" charset="0"/>
              </a:rPr>
              <a:t>Обновить информацию о детском учреждении (при смене адреса, и т.д.)</a:t>
            </a:r>
            <a:endParaRPr lang="en-US" sz="2200" dirty="0">
              <a:latin typeface="Open Sans" panose="020B0606030504020204" pitchFamily="34" charset="0"/>
              <a:ea typeface="Open Sans" panose="020B0606030504020204" pitchFamily="34" charset="0"/>
              <a:cs typeface="Open Sans" panose="020B0606030504020204" pitchFamily="34" charset="0"/>
            </a:endParaRPr>
          </a:p>
          <a:p>
            <a:pPr marL="742950" indent="-514350">
              <a:lnSpc>
                <a:spcPct val="100000"/>
              </a:lnSpc>
              <a:buFont typeface="+mj-lt"/>
              <a:buAutoNum type="arabicPeriod"/>
            </a:pPr>
            <a:r>
              <a:rPr lang="ru-RU" sz="2200" dirty="0">
                <a:latin typeface="Open Sans" panose="020B0606030504020204" pitchFamily="34" charset="0"/>
                <a:ea typeface="Open Sans" panose="020B0606030504020204" pitchFamily="34" charset="0"/>
                <a:cs typeface="Open Sans" panose="020B0606030504020204" pitchFamily="34" charset="0"/>
              </a:rPr>
              <a:t>Подтвердить имеющийся рейтинг качества </a:t>
            </a:r>
            <a:r>
              <a:rPr lang="en-US" sz="2200" dirty="0">
                <a:latin typeface="Open Sans" panose="020B0606030504020204" pitchFamily="34" charset="0"/>
                <a:ea typeface="Open Sans" panose="020B0606030504020204" pitchFamily="34" charset="0"/>
                <a:cs typeface="Open Sans" panose="020B0606030504020204" pitchFamily="34" charset="0"/>
              </a:rPr>
              <a:t>Spark </a:t>
            </a:r>
            <a:r>
              <a:rPr lang="ru-RU" sz="2200" dirty="0">
                <a:latin typeface="Open Sans" panose="020B0606030504020204" pitchFamily="34" charset="0"/>
                <a:ea typeface="Open Sans" panose="020B0606030504020204" pitchFamily="34" charset="0"/>
                <a:cs typeface="Open Sans" panose="020B0606030504020204" pitchFamily="34" charset="0"/>
              </a:rPr>
              <a:t>и запросить обновленный сертификат </a:t>
            </a:r>
            <a:r>
              <a:rPr lang="en-US" sz="2200" dirty="0">
                <a:latin typeface="Open Sans" panose="020B0606030504020204" pitchFamily="34" charset="0"/>
                <a:ea typeface="Open Sans" panose="020B0606030504020204" pitchFamily="34" charset="0"/>
                <a:cs typeface="Open Sans" panose="020B0606030504020204" pitchFamily="34" charset="0"/>
              </a:rPr>
              <a:t> </a:t>
            </a:r>
          </a:p>
          <a:p>
            <a:pPr marL="742950" indent="-514350">
              <a:lnSpc>
                <a:spcPct val="100000"/>
              </a:lnSpc>
              <a:buFont typeface="+mj-lt"/>
              <a:buAutoNum type="arabicPeriod"/>
            </a:pPr>
            <a:r>
              <a:rPr lang="ru-RU" sz="2200" dirty="0">
                <a:latin typeface="Open Sans" panose="020B0606030504020204" pitchFamily="34" charset="0"/>
                <a:ea typeface="Open Sans" panose="020B0606030504020204" pitchFamily="34" charset="0"/>
                <a:cs typeface="Open Sans" panose="020B0606030504020204" pitchFamily="34" charset="0"/>
              </a:rPr>
              <a:t>Восстановить рейтинга учреждения  после</a:t>
            </a:r>
            <a:r>
              <a:rPr lang="en-US" sz="2200" dirty="0">
                <a:latin typeface="Open Sans" panose="020B0606030504020204" pitchFamily="34" charset="0"/>
                <a:ea typeface="Open Sans" panose="020B0606030504020204" pitchFamily="34" charset="0"/>
                <a:cs typeface="Open Sans" panose="020B0606030504020204" pitchFamily="34" charset="0"/>
              </a:rPr>
              <a:t> </a:t>
            </a:r>
            <a:r>
              <a:rPr lang="ru-RU" sz="2200" dirty="0">
                <a:latin typeface="Open Sans" panose="020B0606030504020204" pitchFamily="34" charset="0"/>
                <a:ea typeface="Open Sans" panose="020B0606030504020204" pitchFamily="34" charset="0"/>
                <a:cs typeface="Open Sans" panose="020B0606030504020204" pitchFamily="34" charset="0"/>
              </a:rPr>
              <a:t>того, как он был отозван</a:t>
            </a:r>
            <a:endParaRPr lang="en-US" sz="2200" dirty="0">
              <a:latin typeface="Open Sans" panose="020B0606030504020204" pitchFamily="34" charset="0"/>
              <a:ea typeface="Open Sans" panose="020B0606030504020204" pitchFamily="34" charset="0"/>
              <a:cs typeface="Open Sans" panose="020B0606030504020204" pitchFamily="34" charset="0"/>
            </a:endParaRPr>
          </a:p>
          <a:p>
            <a:pPr marL="742950" indent="-514350">
              <a:lnSpc>
                <a:spcPct val="100000"/>
              </a:lnSpc>
              <a:buFont typeface="+mj-lt"/>
              <a:buAutoNum type="arabicPeriod"/>
            </a:pPr>
            <a:r>
              <a:rPr lang="ru-RU" sz="2200" dirty="0">
                <a:latin typeface="Open Sans" panose="020B0606030504020204" pitchFamily="34" charset="0"/>
                <a:ea typeface="Open Sans" panose="020B0606030504020204" pitchFamily="34" charset="0"/>
                <a:cs typeface="Open Sans" panose="020B0606030504020204" pitchFamily="34" charset="0"/>
              </a:rPr>
              <a:t>Получить папку с материалами портфолио </a:t>
            </a:r>
            <a:endParaRPr lang="en-US" sz="2200" dirty="0">
              <a:latin typeface="Open Sans" panose="020B0606030504020204" pitchFamily="34" charset="0"/>
              <a:ea typeface="Open Sans" panose="020B0606030504020204" pitchFamily="34" charset="0"/>
              <a:cs typeface="Open Sans" panose="020B0606030504020204" pitchFamily="34" charset="0"/>
            </a:endParaRPr>
          </a:p>
          <a:p>
            <a:pPr marL="742950" indent="-514350">
              <a:lnSpc>
                <a:spcPct val="100000"/>
              </a:lnSpc>
              <a:buFont typeface="+mj-lt"/>
              <a:buAutoNum type="arabicPeriod"/>
            </a:pPr>
            <a:r>
              <a:rPr lang="ru-RU" sz="2200" dirty="0">
                <a:latin typeface="Open Sans" panose="020B0606030504020204" pitchFamily="34" charset="0"/>
                <a:ea typeface="Open Sans" panose="020B0606030504020204" pitchFamily="34" charset="0"/>
                <a:cs typeface="Open Sans" panose="020B0606030504020204" pitchFamily="34" charset="0"/>
              </a:rPr>
              <a:t>Запросить перенос рейтинга качества в связи со сменой лицензии</a:t>
            </a:r>
            <a:endParaRPr lang="en-US" sz="2200" dirty="0">
              <a:latin typeface="Open Sans" panose="020B0606030504020204" pitchFamily="34" charset="0"/>
              <a:ea typeface="Open Sans" panose="020B0606030504020204" pitchFamily="34" charset="0"/>
              <a:cs typeface="Open Sans" panose="020B0606030504020204" pitchFamily="34" charset="0"/>
            </a:endParaRPr>
          </a:p>
          <a:p>
            <a:pPr marL="742950" indent="-514350">
              <a:lnSpc>
                <a:spcPct val="100000"/>
              </a:lnSpc>
              <a:buFont typeface="+mj-lt"/>
              <a:buAutoNum type="arabicPeriod"/>
            </a:pPr>
            <a:r>
              <a:rPr lang="ru-RU" sz="2200" dirty="0">
                <a:latin typeface="Open Sans" panose="020B0606030504020204" pitchFamily="34" charset="0"/>
                <a:ea typeface="Open Sans" panose="020B0606030504020204" pitchFamily="34" charset="0"/>
                <a:cs typeface="Open Sans" panose="020B0606030504020204" pitchFamily="34" charset="0"/>
              </a:rPr>
              <a:t>Подтвердить участие в процессе пересмотра статуса рейтинга качества (в случае наличия подтвержденных нарушений лицензионных требований)</a:t>
            </a:r>
            <a:r>
              <a:rPr lang="en-US" sz="2200" dirty="0">
                <a:latin typeface="Open Sans" panose="020B0606030504020204" pitchFamily="34" charset="0"/>
                <a:ea typeface="Open Sans" panose="020B0606030504020204" pitchFamily="34" charset="0"/>
                <a:cs typeface="Open Sans" panose="020B0606030504020204" pitchFamily="34" charset="0"/>
              </a:rPr>
              <a:t>                            </a:t>
            </a:r>
          </a:p>
          <a:p>
            <a:pPr marL="228600" indent="0">
              <a:lnSpc>
                <a:spcPct val="100000"/>
              </a:lnSpc>
            </a:pPr>
            <a:endParaRPr lang="en-US" sz="800" i="1" dirty="0">
              <a:latin typeface="Open Sans" panose="020B0606030504020204" pitchFamily="34" charset="0"/>
              <a:ea typeface="Open Sans" panose="020B0606030504020204" pitchFamily="34" charset="0"/>
              <a:cs typeface="Open Sans" panose="020B0606030504020204" pitchFamily="34" charset="0"/>
            </a:endParaRPr>
          </a:p>
          <a:p>
            <a:pPr marL="228600" indent="0" algn="ctr">
              <a:lnSpc>
                <a:spcPct val="100000"/>
              </a:lnSpc>
            </a:pPr>
            <a:r>
              <a:rPr lang="ru-RU" sz="1600" b="1" i="1" dirty="0">
                <a:latin typeface="Open Sans" panose="020B0606030504020204" pitchFamily="34" charset="0"/>
                <a:ea typeface="Open Sans" panose="020B0606030504020204" pitchFamily="34" charset="0"/>
                <a:cs typeface="Open Sans" panose="020B0606030504020204" pitchFamily="34" charset="0"/>
              </a:rPr>
              <a:t>Ссылка на онлайн отчет </a:t>
            </a:r>
            <a:r>
              <a:rPr lang="en-US" sz="1600" b="1" i="1" dirty="0">
                <a:latin typeface="Open Sans" panose="020B0606030504020204" pitchFamily="34" charset="0"/>
                <a:ea typeface="Open Sans" panose="020B0606030504020204" pitchFamily="34" charset="0"/>
                <a:cs typeface="Open Sans" panose="020B0606030504020204" pitchFamily="34" charset="0"/>
              </a:rPr>
              <a:t>SPUR </a:t>
            </a:r>
            <a:r>
              <a:rPr lang="ru-RU" sz="1600" b="1" i="1" dirty="0">
                <a:latin typeface="Open Sans" panose="020B0606030504020204" pitchFamily="34" charset="0"/>
                <a:ea typeface="Open Sans" panose="020B0606030504020204" pitchFamily="34" charset="0"/>
                <a:cs typeface="Open Sans" panose="020B0606030504020204" pitchFamily="34" charset="0"/>
              </a:rPr>
              <a:t>находится на странице </a:t>
            </a:r>
            <a:r>
              <a:rPr lang="en-US" sz="1600" b="1" i="1" dirty="0">
                <a:latin typeface="Open Sans" panose="020B0606030504020204" pitchFamily="34" charset="0"/>
                <a:ea typeface="Open Sans" panose="020B0606030504020204" pitchFamily="34" charset="0"/>
                <a:cs typeface="Open Sans" panose="020B0606030504020204" pitchFamily="34" charset="0"/>
              </a:rPr>
              <a:t>“Current Participants”</a:t>
            </a:r>
            <a:r>
              <a:rPr lang="ru-RU" sz="1600" b="1" i="1" dirty="0">
                <a:latin typeface="Open Sans" panose="020B0606030504020204" pitchFamily="34" charset="0"/>
                <a:ea typeface="Open Sans" panose="020B0606030504020204" pitchFamily="34" charset="0"/>
                <a:cs typeface="Open Sans" panose="020B0606030504020204" pitchFamily="34" charset="0"/>
              </a:rPr>
              <a:t> на веб-сайте </a:t>
            </a:r>
            <a:r>
              <a:rPr lang="en-US" sz="1600" b="1" i="1" dirty="0">
                <a:latin typeface="Open Sans" panose="020B0606030504020204" pitchFamily="34" charset="0"/>
                <a:ea typeface="Open Sans" panose="020B0606030504020204" pitchFamily="34" charset="0"/>
                <a:cs typeface="Open Sans" panose="020B0606030504020204" pitchFamily="34" charset="0"/>
              </a:rPr>
              <a:t>oregonspark.org</a:t>
            </a:r>
          </a:p>
        </p:txBody>
      </p:sp>
    </p:spTree>
    <p:extLst>
      <p:ext uri="{BB962C8B-B14F-4D97-AF65-F5344CB8AC3E}">
        <p14:creationId xmlns:p14="http://schemas.microsoft.com/office/powerpoint/2010/main" val="19479434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g1561dfbcf36_0_52"/>
          <p:cNvSpPr txBox="1">
            <a:spLocks noGrp="1"/>
          </p:cNvSpPr>
          <p:nvPr>
            <p:ph type="title"/>
          </p:nvPr>
        </p:nvSpPr>
        <p:spPr>
          <a:xfrm>
            <a:off x="714375" y="2847066"/>
            <a:ext cx="8686800" cy="1163868"/>
          </a:xfrm>
          <a:prstGeom prst="rect">
            <a:avLst/>
          </a:prstGeom>
          <a:noFill/>
          <a:ln>
            <a:noFill/>
          </a:ln>
        </p:spPr>
        <p:txBody>
          <a:bodyPr spcFirstLastPara="1" wrap="square" lIns="91425" tIns="45700" rIns="91425" bIns="45700" anchor="b" anchorCtr="0">
            <a:noAutofit/>
          </a:bodyPr>
          <a:lstStyle/>
          <a:p>
            <a:pPr marL="0" lvl="0" indent="0" algn="l" rtl="0">
              <a:lnSpc>
                <a:spcPct val="244444"/>
              </a:lnSpc>
              <a:spcBef>
                <a:spcPts val="0"/>
              </a:spcBef>
              <a:spcAft>
                <a:spcPts val="0"/>
              </a:spcAft>
              <a:buSzPts val="1800"/>
              <a:buNone/>
            </a:pPr>
            <a:r>
              <a:rPr lang="az-Cyrl-AZ" sz="5000" b="1" dirty="0">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rPr>
              <a:t>Готовы начать?</a:t>
            </a:r>
            <a:endParaRPr sz="5000" b="1" dirty="0">
              <a:solidFill>
                <a:srgbClr val="5AC4BE"/>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30"/>
        <p:cNvGrpSpPr/>
        <p:nvPr/>
      </p:nvGrpSpPr>
      <p:grpSpPr>
        <a:xfrm>
          <a:off x="0" y="0"/>
          <a:ext cx="0" cy="0"/>
          <a:chOff x="0" y="0"/>
          <a:chExt cx="0" cy="0"/>
        </a:xfrm>
      </p:grpSpPr>
      <p:sp>
        <p:nvSpPr>
          <p:cNvPr id="531" name="Google Shape;531;p22"/>
          <p:cNvSpPr txBox="1">
            <a:spLocks noGrp="1"/>
          </p:cNvSpPr>
          <p:nvPr>
            <p:ph type="title"/>
          </p:nvPr>
        </p:nvSpPr>
        <p:spPr>
          <a:xfrm>
            <a:off x="2193358" y="131312"/>
            <a:ext cx="7560242" cy="653629"/>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Clr>
                <a:srgbClr val="6D6B6B"/>
              </a:buClr>
              <a:buSzPts val="4400"/>
              <a:buFont typeface="Arial Black"/>
              <a:buNone/>
            </a:pPr>
            <a:r>
              <a:rPr lang="az-Cyrl-AZ" sz="3800" b="0" dirty="0">
                <a:latin typeface="Open Sans SemiBold" panose="020B0706030804020204" pitchFamily="34" charset="0"/>
                <a:ea typeface="Open Sans SemiBold" panose="020B0706030804020204" pitchFamily="34" charset="0"/>
                <a:cs typeface="Open Sans SemiBold" panose="020B0706030804020204" pitchFamily="34" charset="0"/>
              </a:rPr>
              <a:t>Имеющиеся ресурсы</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32" name="Google Shape;532;p22"/>
          <p:cNvSpPr txBox="1"/>
          <p:nvPr/>
        </p:nvSpPr>
        <p:spPr>
          <a:xfrm>
            <a:off x="315803" y="854569"/>
            <a:ext cx="11315352" cy="243139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ru-RU" sz="2800" b="1" i="0" u="none" strike="noStrike" cap="none"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Arial"/>
              </a:rPr>
              <a:t>Информационные ресурсы и дополнительные </a:t>
            </a:r>
            <a:endParaRPr lang="en-US" sz="2800" b="1" i="0" u="none" strike="noStrike" cap="none"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rtl="0">
              <a:lnSpc>
                <a:spcPct val="100000"/>
              </a:lnSpc>
              <a:spcBef>
                <a:spcPts val="0"/>
              </a:spcBef>
              <a:spcAft>
                <a:spcPts val="0"/>
              </a:spcAft>
              <a:buClr>
                <a:srgbClr val="000000"/>
              </a:buClr>
              <a:buSzPts val="2800"/>
              <a:buFont typeface="Arial"/>
              <a:buNone/>
            </a:pPr>
            <a:r>
              <a:rPr lang="ru-RU" sz="2800" b="1" i="0" u="none" strike="noStrike" cap="none"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Arial"/>
              </a:rPr>
              <a:t>материалы для повышения качества работы</a:t>
            </a:r>
            <a:r>
              <a:rPr lang="en-US" sz="2800" b="1" i="0" u="none" strike="noStrike" cap="none"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Arial"/>
              </a:rPr>
              <a:t>:</a:t>
            </a:r>
            <a:endParaRPr sz="1400" b="0" i="0" u="none" strike="noStrike" cap="none" dirty="0">
              <a:solidFill>
                <a:schemeClr val="dk2"/>
              </a:solidFill>
              <a:latin typeface="Open Sans" panose="020B0606030504020204" pitchFamily="34" charset="0"/>
              <a:ea typeface="Open Sans" panose="020B0606030504020204" pitchFamily="34" charset="0"/>
              <a:cs typeface="Open Sans" panose="020B0606030504020204" pitchFamily="34" charset="0"/>
              <a:sym typeface="Arial"/>
            </a:endParaRPr>
          </a:p>
          <a:p>
            <a:pPr marL="800100" marR="0" lvl="1" indent="-342900" algn="l" rtl="0">
              <a:lnSpc>
                <a:spcPct val="150000"/>
              </a:lnSpc>
              <a:spcBef>
                <a:spcPts val="0"/>
              </a:spcBef>
              <a:spcAft>
                <a:spcPts val="0"/>
              </a:spcAft>
              <a:buClr>
                <a:schemeClr val="dk1"/>
              </a:buClr>
              <a:buSzPts val="2000"/>
              <a:buFont typeface="Wingdings" panose="05000000000000000000" pitchFamily="2" charset="2"/>
              <a:buChar char="q"/>
            </a:pPr>
            <a:r>
              <a:rPr lang="az-Cyrl-AZ"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Специалист из Агентства</a:t>
            </a: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CCR&amp;R</a:t>
            </a:r>
            <a:endParaRPr sz="1400" b="0" i="0" u="none" strike="noStrike" cap="none" dirty="0">
              <a:solidFill>
                <a:srgbClr val="FF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800100" marR="0" lvl="1" indent="-342900" algn="l" rtl="0">
              <a:lnSpc>
                <a:spcPct val="150000"/>
              </a:lnSpc>
              <a:spcBef>
                <a:spcPts val="0"/>
              </a:spcBef>
              <a:spcAft>
                <a:spcPts val="0"/>
              </a:spcAft>
              <a:buClr>
                <a:schemeClr val="dk1"/>
              </a:buClr>
              <a:buSzPts val="2000"/>
              <a:buFont typeface="Wingdings" panose="05000000000000000000" pitchFamily="2" charset="2"/>
              <a:buChar char="q"/>
            </a:pPr>
            <a:r>
              <a:rPr lang="ru-RU"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Веб-сайт «Ресурсы проекта QRIS в штате Орегон»</a:t>
            </a:r>
            <a:r>
              <a:rPr lang="en-US" sz="2000" dirty="0">
                <a:solidFill>
                  <a:schemeClr val="dk1"/>
                </a:solidFill>
                <a:latin typeface="Open Sans" panose="020B0606030504020204" pitchFamily="34" charset="0"/>
                <a:ea typeface="Open Sans" panose="020B0606030504020204" pitchFamily="34" charset="0"/>
                <a:cs typeface="Open Sans" panose="020B0606030504020204" pitchFamily="34" charset="0"/>
              </a:rPr>
              <a:t>: </a:t>
            </a:r>
            <a:r>
              <a:rPr lang="en-US" sz="2000" b="0" i="0"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hlinkClick r:id="rId3">
                  <a:extLst>
                    <a:ext uri="{A12FA001-AC4F-418D-AE19-62706E023703}">
                      <ahyp:hlinkClr xmlns:ahyp="http://schemas.microsoft.com/office/drawing/2018/hyperlinkcolor" val="tx"/>
                    </a:ext>
                  </a:extLst>
                </a:hlinkClick>
              </a:rPr>
              <a:t>www.OregonQRISResources.org</a:t>
            </a:r>
            <a:r>
              <a:rPr lang="en-US" sz="2000" b="0" i="0"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rPr>
              <a:t> </a:t>
            </a:r>
            <a:endParaRPr sz="1400" b="0" i="0"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a:p>
            <a:pPr marL="285750" marR="0" lvl="0" indent="-171450" algn="l" rtl="0">
              <a:lnSpc>
                <a:spcPct val="100000"/>
              </a:lnSpc>
              <a:spcBef>
                <a:spcPts val="0"/>
              </a:spcBef>
              <a:spcAft>
                <a:spcPts val="0"/>
              </a:spcAft>
              <a:buClr>
                <a:schemeClr val="dk1"/>
              </a:buClr>
              <a:buSzPts val="1800"/>
              <a:buFont typeface="Arial"/>
              <a:buNone/>
            </a:pPr>
            <a:endParaRPr sz="18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533" name="Google Shape;533;p22"/>
          <p:cNvSpPr txBox="1"/>
          <p:nvPr/>
        </p:nvSpPr>
        <p:spPr>
          <a:xfrm>
            <a:off x="369744" y="2918322"/>
            <a:ext cx="11452512" cy="341627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ru-RU" sz="2800" b="1"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Портфолио, финансирование и общая информация</a:t>
            </a:r>
          </a:p>
          <a:p>
            <a:pPr marL="0" marR="0" lvl="0" indent="0" algn="l" rtl="0">
              <a:lnSpc>
                <a:spcPct val="100000"/>
              </a:lnSpc>
              <a:spcBef>
                <a:spcPts val="0"/>
              </a:spcBef>
              <a:spcAft>
                <a:spcPts val="0"/>
              </a:spcAft>
              <a:buClr>
                <a:srgbClr val="000000"/>
              </a:buClr>
              <a:buSzPts val="2800"/>
              <a:buFont typeface="Arial"/>
              <a:buNone/>
            </a:pPr>
            <a:r>
              <a:rPr lang="ru-RU" sz="2800" b="1"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о проекте Spark</a:t>
            </a:r>
            <a:r>
              <a:rPr lang="en-US" sz="2800" b="1"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a:t>
            </a: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800100" marR="0" lvl="1" indent="-342900" algn="l" rtl="0">
              <a:spcBef>
                <a:spcPts val="0"/>
              </a:spcBef>
              <a:spcAft>
                <a:spcPts val="0"/>
              </a:spcAft>
              <a:buClr>
                <a:schemeClr val="dk1"/>
              </a:buClr>
              <a:buSzPts val="2000"/>
              <a:buFont typeface="Wingdings" panose="05000000000000000000" pitchFamily="2" charset="2"/>
              <a:buChar char="q"/>
            </a:pPr>
            <a:r>
              <a:rPr lang="ru-RU"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Специалист по вопросам повышения качества из Агентства</a:t>
            </a: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a:t>
            </a:r>
            <a:r>
              <a:rPr lang="ru-RU"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ресурсов и направлений по уходу за детьми </a:t>
            </a: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(CCR&amp;R) </a:t>
            </a:r>
            <a:r>
              <a:rPr lang="ru-RU"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по Вашему месту жительства</a:t>
            </a:r>
            <a:endPar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endParaRPr>
          </a:p>
          <a:p>
            <a:pPr marL="800100" marR="0" lvl="1" indent="-342900" algn="l" rtl="0">
              <a:lnSpc>
                <a:spcPct val="150000"/>
              </a:lnSpc>
              <a:spcBef>
                <a:spcPts val="0"/>
              </a:spcBef>
              <a:spcAft>
                <a:spcPts val="0"/>
              </a:spcAft>
              <a:buClr>
                <a:schemeClr val="dk1"/>
              </a:buClr>
              <a:buSzPts val="2000"/>
              <a:buFont typeface="Wingdings" panose="05000000000000000000" pitchFamily="2" charset="2"/>
              <a:buChar char="q"/>
            </a:pPr>
            <a:r>
              <a:rPr lang="az-Cyrl-AZ"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Служба поддержки </a:t>
            </a: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Spark </a:t>
            </a:r>
            <a:r>
              <a:rPr lang="az-Cyrl-AZ"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в Институте</a:t>
            </a: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 TRI:</a:t>
            </a: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1257300" marR="0" lvl="2" indent="-342900" algn="l" rtl="0">
              <a:lnSpc>
                <a:spcPct val="150000"/>
              </a:lnSpc>
              <a:spcBef>
                <a:spcPts val="0"/>
              </a:spcBef>
              <a:spcAft>
                <a:spcPts val="0"/>
              </a:spcAft>
              <a:buClr>
                <a:schemeClr val="dk1"/>
              </a:buClr>
              <a:buSzPts val="2000"/>
              <a:buFont typeface="Arial" panose="020B0604020202020204" pitchFamily="34" charset="0"/>
              <a:buChar char="•"/>
            </a:pP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1-877-768-8290</a:t>
            </a:r>
            <a:endParaRPr sz="1400" b="0" i="0" u="none" strike="noStrike" cap="none" dirty="0">
              <a:solidFill>
                <a:srgbClr val="000000"/>
              </a:solidFill>
              <a:latin typeface="Open Sans" panose="020B0606030504020204" pitchFamily="34" charset="0"/>
              <a:ea typeface="Open Sans" panose="020B0606030504020204" pitchFamily="34" charset="0"/>
              <a:cs typeface="Open Sans" panose="020B0606030504020204" pitchFamily="34" charset="0"/>
              <a:sym typeface="Arial"/>
            </a:endParaRPr>
          </a:p>
          <a:p>
            <a:pPr marL="1200150" marR="0" lvl="2" indent="-285750" algn="l" rtl="0">
              <a:lnSpc>
                <a:spcPct val="150000"/>
              </a:lnSpc>
              <a:spcBef>
                <a:spcPts val="0"/>
              </a:spcBef>
              <a:spcAft>
                <a:spcPts val="0"/>
              </a:spcAft>
              <a:buClr>
                <a:schemeClr val="dk1"/>
              </a:buClr>
              <a:buSzPts val="2000"/>
              <a:buFont typeface="Arial"/>
              <a:buChar char="•"/>
            </a:pP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Email: </a:t>
            </a:r>
            <a:r>
              <a:rPr lang="en-US" sz="2000" u="sng" dirty="0">
                <a:solidFill>
                  <a:srgbClr val="1191D0"/>
                </a:solidFill>
                <a:latin typeface="Open Sans" panose="020B0606030504020204" pitchFamily="34" charset="0"/>
                <a:ea typeface="Open Sans" panose="020B0606030504020204" pitchFamily="34" charset="0"/>
                <a:cs typeface="Open Sans" panose="020B0606030504020204" pitchFamily="34" charset="0"/>
              </a:rPr>
              <a:t>oregonspark</a:t>
            </a:r>
            <a:r>
              <a:rPr lang="en-US" sz="2000" b="0" i="0" u="sng"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hlinkClick r:id="rId4">
                  <a:extLst>
                    <a:ext uri="{A12FA001-AC4F-418D-AE19-62706E023703}">
                      <ahyp:hlinkClr xmlns:ahyp="http://schemas.microsoft.com/office/drawing/2018/hyperlinkcolor" val="tx"/>
                    </a:ext>
                  </a:extLst>
                </a:hlinkClick>
              </a:rPr>
              <a:t>@wou.edu</a:t>
            </a:r>
            <a:endParaRPr sz="2000" b="0" i="0" u="none"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endParaRPr>
          </a:p>
          <a:p>
            <a:pPr marL="1200150" marR="0" lvl="2" indent="-285750" algn="l" rtl="0">
              <a:lnSpc>
                <a:spcPct val="150000"/>
              </a:lnSpc>
              <a:spcBef>
                <a:spcPts val="0"/>
              </a:spcBef>
              <a:spcAft>
                <a:spcPts val="0"/>
              </a:spcAft>
              <a:buClr>
                <a:schemeClr val="dk1"/>
              </a:buClr>
              <a:buSzPts val="2000"/>
              <a:buFont typeface="Arial"/>
              <a:buChar char="•"/>
            </a:pPr>
            <a:r>
              <a:rPr lang="en-US" sz="2000" b="0" i="0" u="none" strike="noStrike" cap="none" dirty="0">
                <a:solidFill>
                  <a:schemeClr val="dk1"/>
                </a:solidFill>
                <a:latin typeface="Open Sans" panose="020B0606030504020204" pitchFamily="34" charset="0"/>
                <a:ea typeface="Open Sans" panose="020B0606030504020204" pitchFamily="34" charset="0"/>
                <a:cs typeface="Open Sans" panose="020B0606030504020204" pitchFamily="34" charset="0"/>
                <a:sym typeface="Arial"/>
              </a:rPr>
              <a:t>Website: </a:t>
            </a:r>
            <a:r>
              <a:rPr lang="en-US" sz="2000" b="0" i="0" u="sng"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rPr>
              <a:t>oregonspark.org</a:t>
            </a:r>
            <a:endParaRPr sz="1800" b="0" i="0" u="none" strike="noStrike" cap="none" dirty="0">
              <a:solidFill>
                <a:srgbClr val="1191D0"/>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nvGrpSpPr>
          <p:cNvPr id="2" name="Group 1">
            <a:extLst>
              <a:ext uri="{FF2B5EF4-FFF2-40B4-BE49-F238E27FC236}">
                <a16:creationId xmlns:a16="http://schemas.microsoft.com/office/drawing/2014/main" id="{E57EA5AA-F21D-E7E8-EEEB-9FD7BA67CD6D}"/>
              </a:ext>
            </a:extLst>
          </p:cNvPr>
          <p:cNvGrpSpPr/>
          <p:nvPr/>
        </p:nvGrpSpPr>
        <p:grpSpPr>
          <a:xfrm>
            <a:off x="1141611" y="4876800"/>
            <a:ext cx="412870" cy="1311989"/>
            <a:chOff x="1913771" y="4699877"/>
            <a:chExt cx="397982" cy="1344403"/>
          </a:xfrm>
        </p:grpSpPr>
        <p:pic>
          <p:nvPicPr>
            <p:cNvPr id="534" name="Google Shape;534;p22" descr="Image result for phone image"/>
            <p:cNvPicPr preferRelativeResize="0"/>
            <p:nvPr/>
          </p:nvPicPr>
          <p:blipFill rotWithShape="1">
            <a:blip r:embed="rId5">
              <a:alphaModFix/>
            </a:blip>
            <a:srcRect/>
            <a:stretch/>
          </p:blipFill>
          <p:spPr>
            <a:xfrm>
              <a:off x="1913771" y="4699877"/>
              <a:ext cx="397982" cy="414261"/>
            </a:xfrm>
            <a:prstGeom prst="rect">
              <a:avLst/>
            </a:prstGeom>
            <a:noFill/>
            <a:ln>
              <a:noFill/>
            </a:ln>
          </p:spPr>
        </p:pic>
        <p:pic>
          <p:nvPicPr>
            <p:cNvPr id="535" name="Google Shape;535;p22" descr="Image result for email logo"/>
            <p:cNvPicPr preferRelativeResize="0"/>
            <p:nvPr/>
          </p:nvPicPr>
          <p:blipFill rotWithShape="1">
            <a:blip r:embed="rId6">
              <a:alphaModFix/>
            </a:blip>
            <a:srcRect/>
            <a:stretch/>
          </p:blipFill>
          <p:spPr>
            <a:xfrm>
              <a:off x="1913771" y="5185487"/>
              <a:ext cx="397982" cy="397982"/>
            </a:xfrm>
            <a:prstGeom prst="rect">
              <a:avLst/>
            </a:prstGeom>
            <a:noFill/>
            <a:ln>
              <a:noFill/>
            </a:ln>
          </p:spPr>
        </p:pic>
        <p:pic>
          <p:nvPicPr>
            <p:cNvPr id="536" name="Google Shape;536;p22" descr="Related image"/>
            <p:cNvPicPr preferRelativeResize="0"/>
            <p:nvPr/>
          </p:nvPicPr>
          <p:blipFill rotWithShape="1">
            <a:blip r:embed="rId7">
              <a:alphaModFix/>
            </a:blip>
            <a:srcRect/>
            <a:stretch/>
          </p:blipFill>
          <p:spPr>
            <a:xfrm>
              <a:off x="1918031" y="5654818"/>
              <a:ext cx="389462" cy="389462"/>
            </a:xfrm>
            <a:prstGeom prst="rect">
              <a:avLst/>
            </a:prstGeom>
            <a:noFill/>
            <a:ln>
              <a:noFill/>
            </a:ln>
          </p:spPr>
        </p:pic>
      </p:gr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48"/>
          <p:cNvSpPr txBox="1">
            <a:spLocks noGrp="1"/>
          </p:cNvSpPr>
          <p:nvPr>
            <p:ph type="title"/>
          </p:nvPr>
        </p:nvSpPr>
        <p:spPr>
          <a:xfrm>
            <a:off x="2581431" y="386947"/>
            <a:ext cx="6486525" cy="1325880"/>
          </a:xfrm>
          <a:prstGeom prst="rect">
            <a:avLst/>
          </a:prstGeom>
          <a:noFill/>
          <a:ln>
            <a:noFill/>
          </a:ln>
        </p:spPr>
        <p:txBody>
          <a:bodyPr spcFirstLastPara="1" wrap="square" lIns="91425" tIns="45700" rIns="91425" bIns="45700" anchor="b" anchorCtr="0">
            <a:noAutofit/>
          </a:bodyPr>
          <a:lstStyle/>
          <a:p>
            <a:pPr marL="0" lvl="0" indent="0" algn="ctr" rtl="0">
              <a:lnSpc>
                <a:spcPct val="244444"/>
              </a:lnSpc>
              <a:spcBef>
                <a:spcPts val="0"/>
              </a:spcBef>
              <a:spcAft>
                <a:spcPts val="0"/>
              </a:spcAft>
              <a:buSzPts val="1800"/>
              <a:buNone/>
            </a:pPr>
            <a:r>
              <a:rPr lang="az-Cyrl-AZ" sz="3800" b="0" dirty="0">
                <a:latin typeface="Open Sans SemiBold" panose="020B0706030804020204" pitchFamily="34" charset="0"/>
                <a:ea typeface="Open Sans SemiBold" panose="020B0706030804020204" pitchFamily="34" charset="0"/>
                <a:cs typeface="Open Sans SemiBold" panose="020B0706030804020204" pitchFamily="34" charset="0"/>
                <a:sym typeface="Open Sans"/>
              </a:rPr>
              <a:t>Вопросы и комментарии</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pic>
        <p:nvPicPr>
          <p:cNvPr id="2" name="Picture 1">
            <a:extLst>
              <a:ext uri="{FF2B5EF4-FFF2-40B4-BE49-F238E27FC236}">
                <a16:creationId xmlns:a16="http://schemas.microsoft.com/office/drawing/2014/main" id="{47E1ACF7-C63B-7A8B-F1C7-571DBEECE447}"/>
              </a:ext>
            </a:extLst>
          </p:cNvPr>
          <p:cNvPicPr>
            <a:picLocks noChangeAspect="1"/>
          </p:cNvPicPr>
          <p:nvPr/>
        </p:nvPicPr>
        <p:blipFill>
          <a:blip r:embed="rId3"/>
          <a:stretch>
            <a:fillRect/>
          </a:stretch>
        </p:blipFill>
        <p:spPr>
          <a:xfrm>
            <a:off x="4191956" y="2104713"/>
            <a:ext cx="3426249" cy="3432345"/>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46"/>
        <p:cNvGrpSpPr/>
        <p:nvPr/>
      </p:nvGrpSpPr>
      <p:grpSpPr>
        <a:xfrm>
          <a:off x="0" y="0"/>
          <a:ext cx="0" cy="0"/>
          <a:chOff x="0" y="0"/>
          <a:chExt cx="0" cy="0"/>
        </a:xfrm>
      </p:grpSpPr>
      <p:sp>
        <p:nvSpPr>
          <p:cNvPr id="547" name="Google Shape;547;p49"/>
          <p:cNvSpPr txBox="1">
            <a:spLocks noGrp="1"/>
          </p:cNvSpPr>
          <p:nvPr>
            <p:ph type="title"/>
          </p:nvPr>
        </p:nvSpPr>
        <p:spPr>
          <a:xfrm>
            <a:off x="838200" y="365124"/>
            <a:ext cx="8813800" cy="1325880"/>
          </a:xfrm>
          <a:prstGeom prst="rect">
            <a:avLst/>
          </a:prstGeom>
          <a:noFill/>
          <a:ln>
            <a:noFill/>
          </a:ln>
        </p:spPr>
        <p:txBody>
          <a:bodyPr spcFirstLastPara="1" wrap="square" lIns="91425" tIns="45700" rIns="91425" bIns="45700" anchor="b" anchorCtr="0">
            <a:noAutofit/>
          </a:bodyPr>
          <a:lstStyle/>
          <a:p>
            <a:pPr marL="0" lvl="0" indent="0" algn="l" rtl="0">
              <a:lnSpc>
                <a:spcPct val="244444"/>
              </a:lnSpc>
              <a:spcBef>
                <a:spcPts val="0"/>
              </a:spcBef>
              <a:spcAft>
                <a:spcPts val="0"/>
              </a:spcAft>
              <a:buClr>
                <a:srgbClr val="6D6B6B"/>
              </a:buClr>
              <a:buSzPts val="1800"/>
              <a:buNone/>
            </a:pPr>
            <a:r>
              <a:rPr lang="az-Cyrl-AZ" sz="3800" b="0" dirty="0">
                <a:latin typeface="Open Sans SemiBold" panose="020B0706030804020204" pitchFamily="34" charset="0"/>
                <a:ea typeface="Open Sans SemiBold" panose="020B0706030804020204" pitchFamily="34" charset="0"/>
                <a:cs typeface="Open Sans SemiBold" panose="020B0706030804020204" pitchFamily="34" charset="0"/>
              </a:rPr>
              <a:t>Заключительная информация</a:t>
            </a:r>
            <a:endParaRPr sz="3800"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
        <p:nvSpPr>
          <p:cNvPr id="548" name="Google Shape;548;p49"/>
          <p:cNvSpPr txBox="1">
            <a:spLocks noGrp="1"/>
          </p:cNvSpPr>
          <p:nvPr>
            <p:ph type="body" idx="4294967295"/>
          </p:nvPr>
        </p:nvSpPr>
        <p:spPr>
          <a:xfrm>
            <a:off x="838200" y="1691004"/>
            <a:ext cx="9870440" cy="3070225"/>
          </a:xfrm>
          <a:prstGeom prst="rect">
            <a:avLst/>
          </a:prstGeom>
          <a:noFill/>
          <a:ln>
            <a:noFill/>
          </a:ln>
        </p:spPr>
        <p:txBody>
          <a:bodyPr spcFirstLastPara="1" wrap="square" lIns="91425" tIns="45700" rIns="91425" bIns="45700" anchor="t" anchorCtr="0">
            <a:noAutofit/>
          </a:bodyPr>
          <a:lstStyle/>
          <a:p>
            <a:pPr marL="228600" lvl="0" indent="0" algn="l" rtl="0">
              <a:lnSpc>
                <a:spcPct val="122222"/>
              </a:lnSpc>
              <a:spcBef>
                <a:spcPts val="1800"/>
              </a:spcBef>
              <a:spcAft>
                <a:spcPts val="0"/>
              </a:spcAft>
              <a:buClr>
                <a:schemeClr val="dk1"/>
              </a:buClr>
              <a:buSzPct val="80000"/>
            </a:pPr>
            <a:r>
              <a:rPr lang="az-Cyrl-AZ" sz="2400" dirty="0">
                <a:latin typeface="Open Sans" panose="020B0606030504020204" pitchFamily="34" charset="0"/>
                <a:ea typeface="Open Sans" panose="020B0606030504020204" pitchFamily="34" charset="0"/>
                <a:cs typeface="Open Sans" panose="020B0606030504020204" pitchFamily="34" charset="0"/>
              </a:rPr>
              <a:t>Благодарим за участие!</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1143000" lvl="1" indent="-457200">
              <a:lnSpc>
                <a:spcPct val="122222"/>
              </a:lnSpc>
              <a:buSzPct val="80000"/>
              <a:buFont typeface="Wingdings" panose="05000000000000000000" pitchFamily="2" charset="2"/>
              <a:buChar char="q"/>
            </a:pPr>
            <a:r>
              <a:rPr lang="az-Cyrl-AZ" sz="2400" dirty="0">
                <a:latin typeface="Open Sans" panose="020B0606030504020204" pitchFamily="34" charset="0"/>
                <a:ea typeface="Open Sans" panose="020B0606030504020204" pitchFamily="34" charset="0"/>
                <a:cs typeface="Open Sans" panose="020B0606030504020204" pitchFamily="34" charset="0"/>
              </a:rPr>
              <a:t>Кредит </a:t>
            </a:r>
            <a:r>
              <a:rPr lang="en-US" sz="2400" dirty="0">
                <a:latin typeface="Open Sans" panose="020B0606030504020204" pitchFamily="34" charset="0"/>
                <a:ea typeface="Open Sans" panose="020B0606030504020204" pitchFamily="34" charset="0"/>
                <a:cs typeface="Open Sans" panose="020B0606030504020204" pitchFamily="34" charset="0"/>
              </a:rPr>
              <a:t>ORO </a:t>
            </a:r>
            <a:r>
              <a:rPr lang="az-Cyrl-AZ" sz="2400" dirty="0">
                <a:latin typeface="Open Sans" panose="020B0606030504020204" pitchFamily="34" charset="0"/>
                <a:ea typeface="Open Sans" panose="020B0606030504020204" pitchFamily="34" charset="0"/>
                <a:cs typeface="Open Sans" panose="020B0606030504020204" pitchFamily="34" charset="0"/>
              </a:rPr>
              <a:t>и сертификат</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1143000" lvl="1" indent="-457200">
              <a:lnSpc>
                <a:spcPct val="122222"/>
              </a:lnSpc>
              <a:buSzPct val="80000"/>
              <a:buFont typeface="Wingdings" panose="05000000000000000000" pitchFamily="2" charset="2"/>
              <a:buChar char="q"/>
            </a:pPr>
            <a:r>
              <a:rPr lang="az-Cyrl-AZ" sz="2400" dirty="0">
                <a:latin typeface="Open Sans" panose="020B0606030504020204" pitchFamily="34" charset="0"/>
                <a:ea typeface="Open Sans" panose="020B0606030504020204" pitchFamily="34" charset="0"/>
                <a:cs typeface="Open Sans" panose="020B0606030504020204" pitchFamily="34" charset="0"/>
              </a:rPr>
              <a:t>Оценка тренинга</a:t>
            </a:r>
            <a:r>
              <a:rPr lang="en-US" sz="2400" dirty="0">
                <a:latin typeface="Open Sans" panose="020B0606030504020204" pitchFamily="34" charset="0"/>
                <a:ea typeface="Open Sans" panose="020B0606030504020204" pitchFamily="34" charset="0"/>
                <a:cs typeface="Open Sans" panose="020B0606030504020204" pitchFamily="34" charset="0"/>
              </a:rPr>
              <a:t>: </a:t>
            </a:r>
            <a:r>
              <a:rPr lang="en-US" sz="2400" dirty="0">
                <a:latin typeface="Open Sans" panose="020B0606030504020204" pitchFamily="34" charset="0"/>
                <a:ea typeface="Open Sans" panose="020B0606030504020204" pitchFamily="34" charset="0"/>
                <a:cs typeface="Open Sans" panose="020B0606030504020204" pitchFamily="34" charset="0"/>
                <a:hlinkClick r:id="rId3"/>
              </a:rPr>
              <a:t>https://forms.gle/F16KhPRFdo51KhFF7</a:t>
            </a:r>
            <a:endParaRPr lang="en-US" sz="2400" dirty="0">
              <a:latin typeface="Open Sans" panose="020B0606030504020204" pitchFamily="34" charset="0"/>
              <a:ea typeface="Open Sans" panose="020B0606030504020204" pitchFamily="34" charset="0"/>
              <a:cs typeface="Open Sans" panose="020B0606030504020204" pitchFamily="34" charset="0"/>
            </a:endParaRPr>
          </a:p>
          <a:p>
            <a:pPr marL="1143000" lvl="1" indent="-457200">
              <a:lnSpc>
                <a:spcPct val="122222"/>
              </a:lnSpc>
              <a:buSzPct val="80000"/>
              <a:buFont typeface="Wingdings" panose="05000000000000000000" pitchFamily="2" charset="2"/>
              <a:buChar char="q"/>
            </a:pPr>
            <a:r>
              <a:rPr lang="ru-RU" sz="2400" dirty="0">
                <a:latin typeface="Open Sans" panose="020B0606030504020204" pitchFamily="34" charset="0"/>
                <a:ea typeface="Open Sans" panose="020B0606030504020204" pitchFamily="34" charset="0"/>
                <a:cs typeface="Open Sans" panose="020B0606030504020204" pitchFamily="34" charset="0"/>
              </a:rPr>
              <a:t>Запишите свои данные в чате</a:t>
            </a:r>
            <a:endParaRPr lang="en-US" sz="2400"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24"/>
          <p:cNvSpPr txBox="1">
            <a:spLocks noGrp="1"/>
          </p:cNvSpPr>
          <p:nvPr>
            <p:ph type="title"/>
          </p:nvPr>
        </p:nvSpPr>
        <p:spPr>
          <a:xfrm>
            <a:off x="203200" y="2785153"/>
            <a:ext cx="11775440" cy="1287693"/>
          </a:xfrm>
          <a:prstGeom prst="rect">
            <a:avLst/>
          </a:prstGeom>
          <a:noFill/>
          <a:ln>
            <a:noFill/>
          </a:ln>
        </p:spPr>
        <p:txBody>
          <a:bodyPr spcFirstLastPara="1" wrap="square" lIns="91425" tIns="45700" rIns="91425" bIns="45700" anchor="b" anchorCtr="0">
            <a:noAutofit/>
          </a:bodyPr>
          <a:lstStyle/>
          <a:p>
            <a:pPr marL="0" marR="0" lvl="0" indent="0" algn="ctr" rtl="0">
              <a:lnSpc>
                <a:spcPct val="75000"/>
              </a:lnSpc>
              <a:spcBef>
                <a:spcPts val="0"/>
              </a:spcBef>
              <a:spcAft>
                <a:spcPts val="0"/>
              </a:spcAft>
              <a:buClr>
                <a:schemeClr val="dk1"/>
              </a:buClr>
              <a:buSzPts val="8000"/>
              <a:buFont typeface="Arial Black"/>
              <a:buNone/>
            </a:pPr>
            <a:r>
              <a:rPr lang="az-Cyrl-AZ" sz="8000" b="0" i="0" u="none" strike="noStrike" cap="none" dirty="0">
                <a:solidFill>
                  <a:schemeClr val="dk1"/>
                </a:solidFill>
                <a:latin typeface="Open Sans SemiBold" panose="020B0706030804020204" pitchFamily="34" charset="0"/>
                <a:ea typeface="Open Sans SemiBold" panose="020B0706030804020204" pitchFamily="34" charset="0"/>
                <a:cs typeface="Open Sans SemiBold" panose="020B0706030804020204" pitchFamily="34" charset="0"/>
                <a:sym typeface="Arial Black"/>
              </a:rPr>
              <a:t>Благодарим </a:t>
            </a:r>
            <a:br>
              <a:rPr lang="en-US" sz="8000" b="0" i="0" u="none" strike="noStrike" cap="none" dirty="0">
                <a:solidFill>
                  <a:schemeClr val="dk1"/>
                </a:solidFill>
                <a:latin typeface="Open Sans SemiBold" panose="020B0706030804020204" pitchFamily="34" charset="0"/>
                <a:ea typeface="Open Sans SemiBold" panose="020B0706030804020204" pitchFamily="34" charset="0"/>
                <a:cs typeface="Open Sans SemiBold" panose="020B0706030804020204" pitchFamily="34" charset="0"/>
                <a:sym typeface="Arial Black"/>
              </a:rPr>
            </a:br>
            <a:r>
              <a:rPr lang="az-Cyrl-AZ" sz="8000" b="0" i="0" u="none" strike="noStrike" cap="none" dirty="0">
                <a:solidFill>
                  <a:schemeClr val="dk1"/>
                </a:solidFill>
                <a:latin typeface="Open Sans SemiBold" panose="020B0706030804020204" pitchFamily="34" charset="0"/>
                <a:ea typeface="Open Sans SemiBold" panose="020B0706030804020204" pitchFamily="34" charset="0"/>
                <a:cs typeface="Open Sans SemiBold" panose="020B0706030804020204" pitchFamily="34" charset="0"/>
                <a:sym typeface="Arial Black"/>
              </a:rPr>
              <a:t>за участие!</a:t>
            </a:r>
            <a:endParaRPr b="0" dirty="0">
              <a:latin typeface="Open Sans SemiBold" panose="020B0706030804020204" pitchFamily="34" charset="0"/>
              <a:ea typeface="Open Sans SemiBold" panose="020B0706030804020204" pitchFamily="34" charset="0"/>
              <a:cs typeface="Open Sans SemiBold" panose="020B0706030804020204" pitchFamily="34" charset="0"/>
            </a:endParaRPr>
          </a:p>
        </p:txBody>
      </p:sp>
    </p:spTree>
  </p:cSld>
  <p:clrMapOvr>
    <a:masterClrMapping/>
  </p:clrMapOvr>
</p:sld>
</file>

<file path=ppt/theme/theme1.xml><?xml version="1.0" encoding="utf-8"?>
<a:theme xmlns:a="http://schemas.openxmlformats.org/drawingml/2006/main" name="Spark Presentation Classic">
  <a:themeElements>
    <a:clrScheme name="Spark Oregon Colors">
      <a:dk1>
        <a:srgbClr val="6D6A6A"/>
      </a:dk1>
      <a:lt1>
        <a:srgbClr val="FFFFFF"/>
      </a:lt1>
      <a:dk2>
        <a:srgbClr val="6D6A6A"/>
      </a:dk2>
      <a:lt2>
        <a:srgbClr val="E7E6E6"/>
      </a:lt2>
      <a:accent1>
        <a:srgbClr val="009DA5"/>
      </a:accent1>
      <a:accent2>
        <a:srgbClr val="0090D0"/>
      </a:accent2>
      <a:accent3>
        <a:srgbClr val="6AA744"/>
      </a:accent3>
      <a:accent4>
        <a:srgbClr val="E05E1F"/>
      </a:accent4>
      <a:accent5>
        <a:srgbClr val="B62654"/>
      </a:accent5>
      <a:accent6>
        <a:srgbClr val="EEBC5F"/>
      </a:accent6>
      <a:hlink>
        <a:srgbClr val="00A59A"/>
      </a:hlink>
      <a:folHlink>
        <a:srgbClr val="00A4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4311</TotalTime>
  <Words>5554</Words>
  <Application>Microsoft Office PowerPoint</Application>
  <PresentationFormat>Widescreen</PresentationFormat>
  <Paragraphs>580</Paragraphs>
  <Slides>53</Slides>
  <Notes>52</Notes>
  <HiddenSlides>4</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53</vt:i4>
      </vt:variant>
    </vt:vector>
  </HeadingPairs>
  <TitlesOfParts>
    <vt:vector size="65" baseType="lpstr">
      <vt:lpstr>Open Sans</vt:lpstr>
      <vt:lpstr>Arial</vt:lpstr>
      <vt:lpstr>Calibri</vt:lpstr>
      <vt:lpstr>Open Sans ExtraBold</vt:lpstr>
      <vt:lpstr>Twentieth Century</vt:lpstr>
      <vt:lpstr>Open Sans SemiBold</vt:lpstr>
      <vt:lpstr>Wingdings</vt:lpstr>
      <vt:lpstr>Arial Black</vt:lpstr>
      <vt:lpstr>Noto Sans Symbols</vt:lpstr>
      <vt:lpstr>Courier New</vt:lpstr>
      <vt:lpstr>Open Sans ExtraBold</vt:lpstr>
      <vt:lpstr>Spark Presentation Classic</vt:lpstr>
      <vt:lpstr>“Общий обзор проекта Spark”    CKC: Program Management, Set 1 </vt:lpstr>
      <vt:lpstr> Добро пожаловать!</vt:lpstr>
      <vt:lpstr>Цели и задачи тренинга</vt:lpstr>
      <vt:lpstr>Цели и задачи проекта Spark  &amp;  преимущества для участников</vt:lpstr>
      <vt:lpstr>PowerPoint Presentation</vt:lpstr>
      <vt:lpstr>Координированная система партнерских организаций:  ключевые участники  </vt:lpstr>
      <vt:lpstr>Система партнерских организаций: ключевые участники </vt:lpstr>
      <vt:lpstr>PowerPoint Presentation</vt:lpstr>
      <vt:lpstr>Цели и задачи проекта Spark  </vt:lpstr>
      <vt:lpstr>Кого поддерживает Spark? Целевая аудитория проекта:</vt:lpstr>
      <vt:lpstr>Кто может стать участником проекта Spark?</vt:lpstr>
      <vt:lpstr>Преимущества участия в проекте Spark </vt:lpstr>
      <vt:lpstr>Вопросы?</vt:lpstr>
      <vt:lpstr>Ресурсы  &amp; Финансирование</vt:lpstr>
      <vt:lpstr>Имеющиеся ресурсы</vt:lpstr>
      <vt:lpstr>Финансирование</vt:lpstr>
      <vt:lpstr>Вопросы?</vt:lpstr>
      <vt:lpstr>Процесс обновления проекта Spark &amp;  различные варианты участия </vt:lpstr>
      <vt:lpstr>Обновление проекта Spark</vt:lpstr>
      <vt:lpstr>Что остается без изменений?</vt:lpstr>
      <vt:lpstr>Что изменилось?</vt:lpstr>
      <vt:lpstr>Участие в проекте Spark</vt:lpstr>
      <vt:lpstr>Портфолио</vt:lpstr>
      <vt:lpstr>План действий для учреждений, зарегистрированных для работы с ERDC</vt:lpstr>
      <vt:lpstr>Заявление для участия в проекте Spark </vt:lpstr>
      <vt:lpstr>PowerPoint Presentation</vt:lpstr>
      <vt:lpstr>Участие в проекте Spark: портфолио </vt:lpstr>
      <vt:lpstr>PowerPoint Presentation</vt:lpstr>
      <vt:lpstr>PowerPoint Presentation</vt:lpstr>
      <vt:lpstr>Заявление на получение средств материальной поддержки (Support Funds) </vt:lpstr>
      <vt:lpstr>Портфолио Spark</vt:lpstr>
      <vt:lpstr>Обновление сертификата Spark и подтерждение рейтинга качества</vt:lpstr>
      <vt:lpstr>Варианты продления рейтинга </vt:lpstr>
      <vt:lpstr>Вопросы?</vt:lpstr>
      <vt:lpstr>Цикл повышения качества</vt:lpstr>
      <vt:lpstr>Заявление для участия в проекте Spark </vt:lpstr>
      <vt:lpstr>PowerPoint Presentation</vt:lpstr>
      <vt:lpstr>PowerPoint Presentation</vt:lpstr>
      <vt:lpstr>План действий для учреждений, незарегистрированных для работы с ERDC</vt:lpstr>
      <vt:lpstr>Участие в проекте Spark:                                                     Цикл повышения качества </vt:lpstr>
      <vt:lpstr>Цикл повышения качества Spark</vt:lpstr>
      <vt:lpstr>Форма участия в Цикле повышения качества Spark</vt:lpstr>
      <vt:lpstr>Рекомендации для определения целей  Цикла повышения качества                                            и имеющиеся ресурсы</vt:lpstr>
      <vt:lpstr>Заявление на получение средств материальной поддержки (Support Funds)</vt:lpstr>
      <vt:lpstr>Цикл повышения качества:  “Форма для анализирования результатов Цикла повышения качества” </vt:lpstr>
      <vt:lpstr> Вопросы?</vt:lpstr>
      <vt:lpstr>“Отчет об обновлении данных о детском учреждении“                                                    (Spark Program Update Report, SPUR) </vt:lpstr>
      <vt:lpstr>Для чего служит отчет Для   Для чего служит отчет SPUR?</vt:lpstr>
      <vt:lpstr>Готовы начать?</vt:lpstr>
      <vt:lpstr>Имеющиеся ресурсы</vt:lpstr>
      <vt:lpstr>Вопросы и комментарии</vt:lpstr>
      <vt:lpstr>Заключительная информация</vt:lpstr>
      <vt:lpstr>Благодарим  за участие!</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Spark  Trainers name Training date CKC: Program Management, Set 1</dc:title>
  <dc:creator>Schuyler Crawford</dc:creator>
  <cp:lastModifiedBy>Marina Meaney</cp:lastModifiedBy>
  <cp:revision>139</cp:revision>
  <cp:lastPrinted>2022-09-27T16:59:01Z</cp:lastPrinted>
  <dcterms:created xsi:type="dcterms:W3CDTF">2016-12-06T01:06:34Z</dcterms:created>
  <dcterms:modified xsi:type="dcterms:W3CDTF">2024-11-19T21:21:32Z</dcterms:modified>
</cp:coreProperties>
</file>