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3"/>
  </p:notesMasterIdLst>
  <p:sldIdLst>
    <p:sldId id="256" r:id="rId2"/>
    <p:sldId id="292" r:id="rId3"/>
    <p:sldId id="257" r:id="rId4"/>
    <p:sldId id="258" r:id="rId5"/>
    <p:sldId id="259" r:id="rId6"/>
    <p:sldId id="260" r:id="rId7"/>
    <p:sldId id="319" r:id="rId8"/>
    <p:sldId id="320" r:id="rId9"/>
    <p:sldId id="262" r:id="rId10"/>
    <p:sldId id="263" r:id="rId11"/>
    <p:sldId id="321" r:id="rId12"/>
    <p:sldId id="267" r:id="rId13"/>
    <p:sldId id="322" r:id="rId14"/>
    <p:sldId id="270" r:id="rId15"/>
    <p:sldId id="271" r:id="rId16"/>
    <p:sldId id="272" r:id="rId17"/>
    <p:sldId id="323" r:id="rId18"/>
    <p:sldId id="324" r:id="rId19"/>
    <p:sldId id="306" r:id="rId20"/>
    <p:sldId id="305" r:id="rId21"/>
    <p:sldId id="285" r:id="rId22"/>
    <p:sldId id="325" r:id="rId23"/>
    <p:sldId id="326" r:id="rId24"/>
    <p:sldId id="327" r:id="rId25"/>
    <p:sldId id="328" r:id="rId26"/>
    <p:sldId id="329" r:id="rId27"/>
    <p:sldId id="330" r:id="rId28"/>
    <p:sldId id="331" r:id="rId29"/>
    <p:sldId id="332" r:id="rId30"/>
    <p:sldId id="333" r:id="rId31"/>
    <p:sldId id="334" r:id="rId32"/>
    <p:sldId id="335" r:id="rId33"/>
    <p:sldId id="349" r:id="rId34"/>
    <p:sldId id="336" r:id="rId35"/>
    <p:sldId id="337" r:id="rId36"/>
    <p:sldId id="338" r:id="rId37"/>
    <p:sldId id="339" r:id="rId38"/>
    <p:sldId id="340" r:id="rId39"/>
    <p:sldId id="341" r:id="rId40"/>
    <p:sldId id="304" r:id="rId41"/>
    <p:sldId id="342" r:id="rId42"/>
    <p:sldId id="343" r:id="rId43"/>
    <p:sldId id="344" r:id="rId44"/>
    <p:sldId id="345" r:id="rId45"/>
    <p:sldId id="346" r:id="rId46"/>
    <p:sldId id="347" r:id="rId47"/>
    <p:sldId id="284" r:id="rId48"/>
    <p:sldId id="352" r:id="rId49"/>
    <p:sldId id="348" r:id="rId50"/>
    <p:sldId id="289" r:id="rId51"/>
    <p:sldId id="290" r:id="rId52"/>
  </p:sldIdLst>
  <p:sldSz cx="12192000" cy="6858000"/>
  <p:notesSz cx="6858000" cy="9296400"/>
  <p:embeddedFontLst>
    <p:embeddedFont>
      <p:font typeface="Arial Black" panose="020B0A04020102020204" pitchFamily="34" charset="0"/>
      <p:regular r:id="rId54"/>
      <p:bold r:id="rId55"/>
    </p:embeddedFont>
    <p:embeddedFont>
      <p:font typeface="Open Sans" panose="020B0606030504020204" pitchFamily="34" charset="0"/>
      <p:regular r:id="rId56"/>
      <p:bold r:id="rId57"/>
      <p:italic r:id="rId58"/>
      <p:boldItalic r:id="rId59"/>
    </p:embeddedFont>
    <p:embeddedFont>
      <p:font typeface="Open Sans ExtraBold" panose="020B0906030804020204" pitchFamily="34" charset="0"/>
      <p:bold r:id="rId60"/>
      <p:boldItalic r:id="rId61"/>
    </p:embeddedFont>
    <p:embeddedFont>
      <p:font typeface="Open Sans ExtraBold" panose="020B0906030804020204" pitchFamily="34" charset="0"/>
      <p:bold r:id="rId60"/>
      <p:boldItalic r:id="rId61"/>
    </p:embeddedFont>
    <p:embeddedFont>
      <p:font typeface="Open Sans SemiBold" panose="020B0706030804020204" pitchFamily="34" charset="0"/>
      <p:bold r:id="rId62"/>
      <p:boldItalic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6" roundtripDataSignature="AMtx7mitawIRBl4rmy75dVUbaHsIBIOlP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en S. Peterson" initials="" lastIdx="1" clrIdx="0"/>
  <p:cmAuthor id="1" name="Lauren S. Peterson" initials="LSP" lastIdx="2" clrIdx="1">
    <p:extLst>
      <p:ext uri="{19B8F6BF-5375-455C-9EA6-DF929625EA0E}">
        <p15:presenceInfo xmlns:p15="http://schemas.microsoft.com/office/powerpoint/2012/main" userId="S-1-5-21-2161550645-8252473-3133604535-997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A3C"/>
    <a:srgbClr val="5AC4BE"/>
    <a:srgbClr val="1191D0"/>
    <a:srgbClr val="F89E49"/>
    <a:srgbClr val="DC58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54436" autoAdjust="0"/>
  </p:normalViewPr>
  <p:slideViewPr>
    <p:cSldViewPr snapToGrid="0">
      <p:cViewPr varScale="1">
        <p:scale>
          <a:sx n="61" d="100"/>
          <a:sy n="61" d="100"/>
        </p:scale>
        <p:origin x="2454"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0.fntdata"/><Relationship Id="rId89"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font" Target="fonts/font5.fntdata"/><Relationship Id="rId87"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font" Target="fonts/font8.fntdata"/><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font" Target="fonts/font9.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86"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2.fntdata"/></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877241-A98D-46E9-978E-385235DC6217}" type="doc">
      <dgm:prSet loTypeId="urn:diagrams.loki3.com/TabbedArc+Icon" loCatId="relationship" qsTypeId="urn:microsoft.com/office/officeart/2005/8/quickstyle/simple2" qsCatId="simple" csTypeId="urn:microsoft.com/office/officeart/2005/8/colors/accent4_2" csCatId="accent4" phldr="1"/>
      <dgm:spPr/>
      <dgm:t>
        <a:bodyPr/>
        <a:lstStyle/>
        <a:p>
          <a:endParaRPr lang="en-US"/>
        </a:p>
      </dgm:t>
    </dgm:pt>
    <dgm:pt modelId="{4A8669B4-C310-4F40-A2CB-36AEE7E872C0}">
      <dgm:prSet phldrT="[Text]" custT="1"/>
      <dgm:spPr/>
      <dgm:t>
        <a:bodyPr/>
        <a:lstStyle/>
        <a:p>
          <a:r>
            <a:rPr lang="es-ES" sz="1400" b="1" dirty="0"/>
            <a:t>Información 211: Referencias de padres</a:t>
          </a:r>
          <a:endParaRPr lang="en-US" sz="1400" b="1" dirty="0"/>
        </a:p>
      </dgm:t>
    </dgm:pt>
    <dgm:pt modelId="{2A7DCA64-CC22-4954-BFA6-841192823CAC}" type="parTrans" cxnId="{9D656B63-4481-4056-A40A-076224C8814F}">
      <dgm:prSet/>
      <dgm:spPr/>
      <dgm:t>
        <a:bodyPr/>
        <a:lstStyle/>
        <a:p>
          <a:endParaRPr lang="en-US" sz="1300" b="1"/>
        </a:p>
      </dgm:t>
    </dgm:pt>
    <dgm:pt modelId="{22FF495A-DAE6-428E-A72E-08CCAA65AE07}" type="sibTrans" cxnId="{9D656B63-4481-4056-A40A-076224C8814F}">
      <dgm:prSet/>
      <dgm:spPr/>
      <dgm:t>
        <a:bodyPr/>
        <a:lstStyle/>
        <a:p>
          <a:endParaRPr lang="en-US" sz="1300" b="1"/>
        </a:p>
      </dgm:t>
    </dgm:pt>
    <dgm:pt modelId="{6F83E962-9115-48B9-9395-9F216EC6B1BF}">
      <dgm:prSet phldrT="[Text]" custT="1"/>
      <dgm:spPr/>
      <dgm:t>
        <a:bodyPr/>
        <a:lstStyle/>
        <a:p>
          <a:r>
            <a:rPr lang="en-US" sz="1400" b="1" dirty="0"/>
            <a:t>Head Start, </a:t>
          </a:r>
          <a:r>
            <a:rPr lang="en-US" sz="1400" b="1" dirty="0" err="1"/>
            <a:t>Promesa</a:t>
          </a:r>
          <a:r>
            <a:rPr lang="en-US" sz="1400" b="1" dirty="0"/>
            <a:t> </a:t>
          </a:r>
          <a:r>
            <a:rPr lang="en-US" sz="1400" b="1" dirty="0" err="1"/>
            <a:t>Preescolar</a:t>
          </a:r>
          <a:r>
            <a:rPr lang="en-US" sz="1400" b="1" dirty="0"/>
            <a:t>, OPK</a:t>
          </a:r>
        </a:p>
      </dgm:t>
    </dgm:pt>
    <dgm:pt modelId="{42159858-1148-4DF5-936A-6D5C060E823E}" type="parTrans" cxnId="{490B7855-8081-4C45-83C7-0A004E7B123E}">
      <dgm:prSet/>
      <dgm:spPr/>
      <dgm:t>
        <a:bodyPr/>
        <a:lstStyle/>
        <a:p>
          <a:endParaRPr lang="en-US" sz="1300" b="1"/>
        </a:p>
      </dgm:t>
    </dgm:pt>
    <dgm:pt modelId="{5CFB0A7D-CB24-4DD3-A1C1-2FFCF9D80C15}" type="sibTrans" cxnId="{490B7855-8081-4C45-83C7-0A004E7B123E}">
      <dgm:prSet/>
      <dgm:spPr/>
      <dgm:t>
        <a:bodyPr/>
        <a:lstStyle/>
        <a:p>
          <a:endParaRPr lang="en-US" sz="1300" b="1"/>
        </a:p>
      </dgm:t>
    </dgm:pt>
    <dgm:pt modelId="{F387FCEF-E78D-4245-9EBE-1108C7723DDB}">
      <dgm:prSet phldrT="[Text]" custT="1"/>
      <dgm:spPr/>
      <dgm:t>
        <a:bodyPr/>
        <a:lstStyle/>
        <a:p>
          <a:r>
            <a:rPr lang="en-US" sz="1200" b="1" dirty="0"/>
            <a:t>Organizaciones comunitarias culturalmente específicas</a:t>
          </a:r>
        </a:p>
      </dgm:t>
    </dgm:pt>
    <dgm:pt modelId="{0509BF77-9DBB-4BA5-8D69-B8863B37F09C}" type="parTrans" cxnId="{31FF499C-4CE6-423A-AAFE-32C8894B541E}">
      <dgm:prSet/>
      <dgm:spPr/>
      <dgm:t>
        <a:bodyPr/>
        <a:lstStyle/>
        <a:p>
          <a:endParaRPr lang="en-US" sz="1300" b="1"/>
        </a:p>
      </dgm:t>
    </dgm:pt>
    <dgm:pt modelId="{F4E7AF30-DDD4-4721-8F71-60EBAEBB1314}" type="sibTrans" cxnId="{31FF499C-4CE6-423A-AAFE-32C8894B541E}">
      <dgm:prSet/>
      <dgm:spPr/>
      <dgm:t>
        <a:bodyPr/>
        <a:lstStyle/>
        <a:p>
          <a:endParaRPr lang="en-US" sz="1300" b="1"/>
        </a:p>
      </dgm:t>
    </dgm:pt>
    <dgm:pt modelId="{331164C3-61D9-42F6-8482-776BEBF7F40F}">
      <dgm:prSet phldrT="[Text]" custT="1"/>
      <dgm:spPr/>
      <dgm:t>
        <a:bodyPr/>
        <a:lstStyle/>
        <a:p>
          <a:r>
            <a:rPr lang="en-US" sz="1400" b="1" dirty="0"/>
            <a:t>ERDC</a:t>
          </a:r>
        </a:p>
      </dgm:t>
    </dgm:pt>
    <dgm:pt modelId="{F9641B55-0802-4E29-87DC-47B7DA29FABD}" type="parTrans" cxnId="{0739317E-AC1C-485B-AEB6-C2F806C240E1}">
      <dgm:prSet/>
      <dgm:spPr/>
      <dgm:t>
        <a:bodyPr/>
        <a:lstStyle/>
        <a:p>
          <a:endParaRPr lang="en-US" sz="1300" b="1"/>
        </a:p>
      </dgm:t>
    </dgm:pt>
    <dgm:pt modelId="{EB4B995C-640E-4DA0-9ED0-354B583EE0AB}" type="sibTrans" cxnId="{0739317E-AC1C-485B-AEB6-C2F806C240E1}">
      <dgm:prSet/>
      <dgm:spPr/>
      <dgm:t>
        <a:bodyPr/>
        <a:lstStyle/>
        <a:p>
          <a:endParaRPr lang="en-US" sz="1300" b="1"/>
        </a:p>
      </dgm:t>
    </dgm:pt>
    <dgm:pt modelId="{7ED46FB1-2BAA-4509-8FFC-702BB76323D0}">
      <dgm:prSet phldrT="[Text]" custT="1"/>
      <dgm:spPr/>
      <dgm:t>
        <a:bodyPr/>
        <a:lstStyle/>
        <a:p>
          <a:r>
            <a:rPr lang="es-ES" sz="1400" b="1" dirty="0"/>
            <a:t>Iniciativa para bebés y niños pequeños</a:t>
          </a:r>
          <a:endParaRPr lang="en-US" sz="1400" b="1" dirty="0"/>
        </a:p>
      </dgm:t>
    </dgm:pt>
    <dgm:pt modelId="{E11931F1-5DCC-4392-96B1-A9CCA393F547}" type="parTrans" cxnId="{5029D779-D1FD-4E72-86D5-9AE716785E88}">
      <dgm:prSet/>
      <dgm:spPr/>
      <dgm:t>
        <a:bodyPr/>
        <a:lstStyle/>
        <a:p>
          <a:endParaRPr lang="en-US" sz="1300" b="1"/>
        </a:p>
      </dgm:t>
    </dgm:pt>
    <dgm:pt modelId="{87CE7E21-5246-4D29-9031-C84D84E4B866}" type="sibTrans" cxnId="{5029D779-D1FD-4E72-86D5-9AE716785E88}">
      <dgm:prSet/>
      <dgm:spPr/>
      <dgm:t>
        <a:bodyPr/>
        <a:lstStyle/>
        <a:p>
          <a:endParaRPr lang="en-US" sz="1300" b="1"/>
        </a:p>
      </dgm:t>
    </dgm:pt>
    <dgm:pt modelId="{D639F390-4F6A-4732-9960-AEB30B3CC46F}">
      <dgm:prSet phldrT="[Text]" custT="1"/>
      <dgm:spPr/>
      <dgm:t>
        <a:bodyPr/>
        <a:lstStyle/>
        <a:p>
          <a:r>
            <a:rPr lang="en-US" sz="1400" b="1" dirty="0"/>
            <a:t>Centros de </a:t>
          </a:r>
          <a:r>
            <a:rPr lang="en-US" sz="1400" b="1" dirty="0" err="1"/>
            <a:t>Aprendizaje</a:t>
          </a:r>
          <a:r>
            <a:rPr lang="en-US" sz="1400" b="1" dirty="0"/>
            <a:t> </a:t>
          </a:r>
          <a:r>
            <a:rPr lang="en-US" sz="1400" b="1" dirty="0" err="1"/>
            <a:t>temprano</a:t>
          </a:r>
          <a:endParaRPr lang="en-US" sz="1400" b="1" dirty="0"/>
        </a:p>
      </dgm:t>
    </dgm:pt>
    <dgm:pt modelId="{8321D58F-8448-40C1-A0A6-EB24E53254AE}" type="parTrans" cxnId="{276EF60F-AE2E-430F-9BAB-01C1C6B2F9E0}">
      <dgm:prSet/>
      <dgm:spPr/>
      <dgm:t>
        <a:bodyPr/>
        <a:lstStyle/>
        <a:p>
          <a:endParaRPr lang="en-US" sz="1300" b="1"/>
        </a:p>
      </dgm:t>
    </dgm:pt>
    <dgm:pt modelId="{90736F43-67AE-4D80-9D4C-EC6F89DC0ECC}" type="sibTrans" cxnId="{276EF60F-AE2E-430F-9BAB-01C1C6B2F9E0}">
      <dgm:prSet/>
      <dgm:spPr/>
      <dgm:t>
        <a:bodyPr/>
        <a:lstStyle/>
        <a:p>
          <a:endParaRPr lang="en-US" sz="1300" b="1"/>
        </a:p>
      </dgm:t>
    </dgm:pt>
    <dgm:pt modelId="{B1F58353-909C-4191-93DB-4782DE887BD4}">
      <dgm:prSet phldrT="[Text]" custT="1"/>
      <dgm:spPr/>
      <dgm:t>
        <a:bodyPr/>
        <a:lstStyle/>
        <a:p>
          <a:r>
            <a:rPr lang="en-US" sz="1400" b="1" dirty="0" err="1"/>
            <a:t>Educadores</a:t>
          </a:r>
          <a:r>
            <a:rPr lang="en-US" sz="1400" b="1" dirty="0"/>
            <a:t> </a:t>
          </a:r>
          <a:r>
            <a:rPr lang="en-US" sz="1400" b="1" dirty="0" err="1"/>
            <a:t>tempranos</a:t>
          </a:r>
          <a:endParaRPr lang="en-US" sz="1400" b="1" dirty="0"/>
        </a:p>
      </dgm:t>
    </dgm:pt>
    <dgm:pt modelId="{9FB992F9-0843-4F13-A02E-577DD73DAB09}" type="parTrans" cxnId="{EC25DE99-53E0-4D1A-B23A-4436FE20B90F}">
      <dgm:prSet/>
      <dgm:spPr/>
      <dgm:t>
        <a:bodyPr/>
        <a:lstStyle/>
        <a:p>
          <a:endParaRPr lang="en-US" sz="1300" b="1"/>
        </a:p>
      </dgm:t>
    </dgm:pt>
    <dgm:pt modelId="{622D38E7-EEF9-40B5-862D-9A3965891332}" type="sibTrans" cxnId="{EC25DE99-53E0-4D1A-B23A-4436FE20B90F}">
      <dgm:prSet/>
      <dgm:spPr/>
      <dgm:t>
        <a:bodyPr/>
        <a:lstStyle/>
        <a:p>
          <a:endParaRPr lang="en-US" sz="1300" b="1"/>
        </a:p>
      </dgm:t>
    </dgm:pt>
    <dgm:pt modelId="{04296993-8688-460D-8CB3-90219E6C4D61}">
      <dgm:prSet phldrT="[Text]" custT="1"/>
      <dgm:spPr/>
      <dgm:t>
        <a:bodyPr/>
        <a:lstStyle/>
        <a:p>
          <a:r>
            <a:rPr lang="en-US" sz="1400" b="1" dirty="0" err="1"/>
            <a:t>Familias</a:t>
          </a:r>
          <a:endParaRPr lang="en-US" sz="1400" b="1" dirty="0"/>
        </a:p>
      </dgm:t>
    </dgm:pt>
    <dgm:pt modelId="{6F7CC521-9DD6-4181-94FF-D6C6D933ABDF}" type="parTrans" cxnId="{1784A3FF-0C55-4E67-8FB3-A6C5EB399F54}">
      <dgm:prSet/>
      <dgm:spPr/>
      <dgm:t>
        <a:bodyPr/>
        <a:lstStyle/>
        <a:p>
          <a:endParaRPr lang="en-US" sz="1300" b="1"/>
        </a:p>
      </dgm:t>
    </dgm:pt>
    <dgm:pt modelId="{F4CF6B3A-0895-4A91-9D03-5532EF7E2321}" type="sibTrans" cxnId="{1784A3FF-0C55-4E67-8FB3-A6C5EB399F54}">
      <dgm:prSet/>
      <dgm:spPr/>
      <dgm:t>
        <a:bodyPr/>
        <a:lstStyle/>
        <a:p>
          <a:endParaRPr lang="en-US" sz="1300" b="1"/>
        </a:p>
      </dgm:t>
    </dgm:pt>
    <dgm:pt modelId="{2A92599F-FEA4-46F4-9E9D-79FDE8E905A3}">
      <dgm:prSet phldrT="[Text]" custT="1"/>
      <dgm:spPr/>
      <dgm:t>
        <a:bodyPr/>
        <a:lstStyle/>
        <a:p>
          <a:r>
            <a:rPr lang="en-US" sz="1400" b="1" dirty="0"/>
            <a:t>Socios </a:t>
          </a:r>
          <a:r>
            <a:rPr lang="en-US" sz="1400" b="1" dirty="0" err="1"/>
            <a:t>incluyentes</a:t>
          </a:r>
          <a:endParaRPr lang="en-US" sz="1400" b="1" dirty="0"/>
        </a:p>
      </dgm:t>
    </dgm:pt>
    <dgm:pt modelId="{F3177D11-8A48-4882-88A3-64B1F42889C9}" type="parTrans" cxnId="{8063CDEE-002B-457C-A1CB-2BE86CAE8C77}">
      <dgm:prSet/>
      <dgm:spPr/>
      <dgm:t>
        <a:bodyPr/>
        <a:lstStyle/>
        <a:p>
          <a:endParaRPr lang="en-US" sz="1300" b="1"/>
        </a:p>
      </dgm:t>
    </dgm:pt>
    <dgm:pt modelId="{B6EB0AE0-8C15-4909-BB49-486673E4DE12}" type="sibTrans" cxnId="{8063CDEE-002B-457C-A1CB-2BE86CAE8C77}">
      <dgm:prSet/>
      <dgm:spPr/>
      <dgm:t>
        <a:bodyPr/>
        <a:lstStyle/>
        <a:p>
          <a:endParaRPr lang="en-US" sz="1300" b="1"/>
        </a:p>
      </dgm:t>
    </dgm:pt>
    <dgm:pt modelId="{3E530919-6036-4E32-AC85-9727E6F01575}" type="pres">
      <dgm:prSet presAssocID="{BA877241-A98D-46E9-978E-385235DC6217}" presName="Name0" presStyleCnt="0">
        <dgm:presLayoutVars>
          <dgm:dir/>
          <dgm:resizeHandles val="exact"/>
        </dgm:presLayoutVars>
      </dgm:prSet>
      <dgm:spPr/>
    </dgm:pt>
    <dgm:pt modelId="{98CDCA13-664D-418D-812E-652C522DBBF6}" type="pres">
      <dgm:prSet presAssocID="{4A8669B4-C310-4F40-A2CB-36AEE7E872C0}" presName="twoplus" presStyleLbl="node1" presStyleIdx="0" presStyleCnt="9" custScaleX="113463" custScaleY="137153">
        <dgm:presLayoutVars>
          <dgm:bulletEnabled val="1"/>
        </dgm:presLayoutVars>
      </dgm:prSet>
      <dgm:spPr/>
    </dgm:pt>
    <dgm:pt modelId="{FD54D556-0768-41BB-8BD3-DB7E429FCF32}" type="pres">
      <dgm:prSet presAssocID="{7ED46FB1-2BAA-4509-8FFC-702BB76323D0}" presName="twoplus" presStyleLbl="node1" presStyleIdx="1" presStyleCnt="9" custScaleX="113463" custScaleY="137153">
        <dgm:presLayoutVars>
          <dgm:bulletEnabled val="1"/>
        </dgm:presLayoutVars>
      </dgm:prSet>
      <dgm:spPr/>
    </dgm:pt>
    <dgm:pt modelId="{41E4EA9D-9673-4FD9-B9CD-498DBDD63465}" type="pres">
      <dgm:prSet presAssocID="{D639F390-4F6A-4732-9960-AEB30B3CC46F}" presName="twoplus" presStyleLbl="node1" presStyleIdx="2" presStyleCnt="9" custScaleX="113463" custScaleY="137153">
        <dgm:presLayoutVars>
          <dgm:bulletEnabled val="1"/>
        </dgm:presLayoutVars>
      </dgm:prSet>
      <dgm:spPr/>
    </dgm:pt>
    <dgm:pt modelId="{EC132290-4D57-4AA3-B8D1-11E8D926AFFF}" type="pres">
      <dgm:prSet presAssocID="{B1F58353-909C-4191-93DB-4782DE887BD4}" presName="twoplus" presStyleLbl="node1" presStyleIdx="3" presStyleCnt="9" custScaleX="113463" custScaleY="137153">
        <dgm:presLayoutVars>
          <dgm:bulletEnabled val="1"/>
        </dgm:presLayoutVars>
      </dgm:prSet>
      <dgm:spPr/>
    </dgm:pt>
    <dgm:pt modelId="{C44AE973-BE30-4F92-8CAD-CA48710B5E05}" type="pres">
      <dgm:prSet presAssocID="{04296993-8688-460D-8CB3-90219E6C4D61}" presName="twoplus" presStyleLbl="node1" presStyleIdx="4" presStyleCnt="9" custScaleX="113463" custScaleY="137153">
        <dgm:presLayoutVars>
          <dgm:bulletEnabled val="1"/>
        </dgm:presLayoutVars>
      </dgm:prSet>
      <dgm:spPr/>
    </dgm:pt>
    <dgm:pt modelId="{355D7D59-27CC-4CED-AEFE-B271406E6A82}" type="pres">
      <dgm:prSet presAssocID="{6F83E962-9115-48B9-9395-9F216EC6B1BF}" presName="twoplus" presStyleLbl="node1" presStyleIdx="5" presStyleCnt="9" custScaleX="113463" custScaleY="137153">
        <dgm:presLayoutVars>
          <dgm:bulletEnabled val="1"/>
        </dgm:presLayoutVars>
      </dgm:prSet>
      <dgm:spPr/>
    </dgm:pt>
    <dgm:pt modelId="{3CCFF76F-D10F-497F-82C0-19346F7AD7A3}" type="pres">
      <dgm:prSet presAssocID="{F387FCEF-E78D-4245-9EBE-1108C7723DDB}" presName="twoplus" presStyleLbl="node1" presStyleIdx="6" presStyleCnt="9" custScaleX="120052" custScaleY="137153">
        <dgm:presLayoutVars>
          <dgm:bulletEnabled val="1"/>
        </dgm:presLayoutVars>
      </dgm:prSet>
      <dgm:spPr/>
    </dgm:pt>
    <dgm:pt modelId="{7D14D2AF-646B-4C8F-B716-9D0FC61ACCAC}" type="pres">
      <dgm:prSet presAssocID="{331164C3-61D9-42F6-8482-776BEBF7F40F}" presName="twoplus" presStyleLbl="node1" presStyleIdx="7" presStyleCnt="9" custScaleX="113463" custScaleY="137153">
        <dgm:presLayoutVars>
          <dgm:bulletEnabled val="1"/>
        </dgm:presLayoutVars>
      </dgm:prSet>
      <dgm:spPr/>
    </dgm:pt>
    <dgm:pt modelId="{20D47755-8EBF-41A1-96D4-5BEEA9396F94}" type="pres">
      <dgm:prSet presAssocID="{2A92599F-FEA4-46F4-9E9D-79FDE8E905A3}" presName="twoplus" presStyleLbl="node1" presStyleIdx="8" presStyleCnt="9" custScaleX="113463" custScaleY="137153">
        <dgm:presLayoutVars>
          <dgm:bulletEnabled val="1"/>
        </dgm:presLayoutVars>
      </dgm:prSet>
      <dgm:spPr/>
    </dgm:pt>
  </dgm:ptLst>
  <dgm:cxnLst>
    <dgm:cxn modelId="{276EF60F-AE2E-430F-9BAB-01C1C6B2F9E0}" srcId="{BA877241-A98D-46E9-978E-385235DC6217}" destId="{D639F390-4F6A-4732-9960-AEB30B3CC46F}" srcOrd="2" destOrd="0" parTransId="{8321D58F-8448-40C1-A0A6-EB24E53254AE}" sibTransId="{90736F43-67AE-4D80-9D4C-EC6F89DC0ECC}"/>
    <dgm:cxn modelId="{DE2E4F18-68C6-4859-9A9F-89837EF697EA}" type="presOf" srcId="{2A92599F-FEA4-46F4-9E9D-79FDE8E905A3}" destId="{20D47755-8EBF-41A1-96D4-5BEEA9396F94}" srcOrd="0" destOrd="0" presId="urn:diagrams.loki3.com/TabbedArc+Icon"/>
    <dgm:cxn modelId="{F8C92720-915F-4B84-922F-535E80DD9215}" type="presOf" srcId="{4A8669B4-C310-4F40-A2CB-36AEE7E872C0}" destId="{98CDCA13-664D-418D-812E-652C522DBBF6}" srcOrd="0" destOrd="0" presId="urn:diagrams.loki3.com/TabbedArc+Icon"/>
    <dgm:cxn modelId="{C4346D31-98DB-4E2E-B4DD-1D62EDBFE492}" type="presOf" srcId="{04296993-8688-460D-8CB3-90219E6C4D61}" destId="{C44AE973-BE30-4F92-8CAD-CA48710B5E05}" srcOrd="0" destOrd="0" presId="urn:diagrams.loki3.com/TabbedArc+Icon"/>
    <dgm:cxn modelId="{9D656B63-4481-4056-A40A-076224C8814F}" srcId="{BA877241-A98D-46E9-978E-385235DC6217}" destId="{4A8669B4-C310-4F40-A2CB-36AEE7E872C0}" srcOrd="0" destOrd="0" parTransId="{2A7DCA64-CC22-4954-BFA6-841192823CAC}" sibTransId="{22FF495A-DAE6-428E-A72E-08CCAA65AE07}"/>
    <dgm:cxn modelId="{4496FD45-4C64-414F-A6D3-1012A04A1053}" type="presOf" srcId="{331164C3-61D9-42F6-8482-776BEBF7F40F}" destId="{7D14D2AF-646B-4C8F-B716-9D0FC61ACCAC}" srcOrd="0" destOrd="0" presId="urn:diagrams.loki3.com/TabbedArc+Icon"/>
    <dgm:cxn modelId="{490B7855-8081-4C45-83C7-0A004E7B123E}" srcId="{BA877241-A98D-46E9-978E-385235DC6217}" destId="{6F83E962-9115-48B9-9395-9F216EC6B1BF}" srcOrd="5" destOrd="0" parTransId="{42159858-1148-4DF5-936A-6D5C060E823E}" sibTransId="{5CFB0A7D-CB24-4DD3-A1C1-2FFCF9D80C15}"/>
    <dgm:cxn modelId="{5029D779-D1FD-4E72-86D5-9AE716785E88}" srcId="{BA877241-A98D-46E9-978E-385235DC6217}" destId="{7ED46FB1-2BAA-4509-8FFC-702BB76323D0}" srcOrd="1" destOrd="0" parTransId="{E11931F1-5DCC-4392-96B1-A9CCA393F547}" sibTransId="{87CE7E21-5246-4D29-9031-C84D84E4B866}"/>
    <dgm:cxn modelId="{0739317E-AC1C-485B-AEB6-C2F806C240E1}" srcId="{BA877241-A98D-46E9-978E-385235DC6217}" destId="{331164C3-61D9-42F6-8482-776BEBF7F40F}" srcOrd="7" destOrd="0" parTransId="{F9641B55-0802-4E29-87DC-47B7DA29FABD}" sibTransId="{EB4B995C-640E-4DA0-9ED0-354B583EE0AB}"/>
    <dgm:cxn modelId="{50ECC491-A796-4F60-BDE5-8A10B7A89065}" type="presOf" srcId="{F387FCEF-E78D-4245-9EBE-1108C7723DDB}" destId="{3CCFF76F-D10F-497F-82C0-19346F7AD7A3}" srcOrd="0" destOrd="0" presId="urn:diagrams.loki3.com/TabbedArc+Icon"/>
    <dgm:cxn modelId="{EC25DE99-53E0-4D1A-B23A-4436FE20B90F}" srcId="{BA877241-A98D-46E9-978E-385235DC6217}" destId="{B1F58353-909C-4191-93DB-4782DE887BD4}" srcOrd="3" destOrd="0" parTransId="{9FB992F9-0843-4F13-A02E-577DD73DAB09}" sibTransId="{622D38E7-EEF9-40B5-862D-9A3965891332}"/>
    <dgm:cxn modelId="{31FF499C-4CE6-423A-AAFE-32C8894B541E}" srcId="{BA877241-A98D-46E9-978E-385235DC6217}" destId="{F387FCEF-E78D-4245-9EBE-1108C7723DDB}" srcOrd="6" destOrd="0" parTransId="{0509BF77-9DBB-4BA5-8D69-B8863B37F09C}" sibTransId="{F4E7AF30-DDD4-4721-8F71-60EBAEBB1314}"/>
    <dgm:cxn modelId="{5B8607A2-E528-4CD4-BA5B-F98F5AE0A2AE}" type="presOf" srcId="{D639F390-4F6A-4732-9960-AEB30B3CC46F}" destId="{41E4EA9D-9673-4FD9-B9CD-498DBDD63465}" srcOrd="0" destOrd="0" presId="urn:diagrams.loki3.com/TabbedArc+Icon"/>
    <dgm:cxn modelId="{C7B0D1B3-BA97-4687-B5FF-764779028382}" type="presOf" srcId="{6F83E962-9115-48B9-9395-9F216EC6B1BF}" destId="{355D7D59-27CC-4CED-AEFE-B271406E6A82}" srcOrd="0" destOrd="0" presId="urn:diagrams.loki3.com/TabbedArc+Icon"/>
    <dgm:cxn modelId="{0C976AD3-BC9F-4F58-88C4-44A0A6736AF0}" type="presOf" srcId="{BA877241-A98D-46E9-978E-385235DC6217}" destId="{3E530919-6036-4E32-AC85-9727E6F01575}" srcOrd="0" destOrd="0" presId="urn:diagrams.loki3.com/TabbedArc+Icon"/>
    <dgm:cxn modelId="{6214FBE7-309F-400E-B832-EA182A0F50A0}" type="presOf" srcId="{B1F58353-909C-4191-93DB-4782DE887BD4}" destId="{EC132290-4D57-4AA3-B8D1-11E8D926AFFF}" srcOrd="0" destOrd="0" presId="urn:diagrams.loki3.com/TabbedArc+Icon"/>
    <dgm:cxn modelId="{8063CDEE-002B-457C-A1CB-2BE86CAE8C77}" srcId="{BA877241-A98D-46E9-978E-385235DC6217}" destId="{2A92599F-FEA4-46F4-9E9D-79FDE8E905A3}" srcOrd="8" destOrd="0" parTransId="{F3177D11-8A48-4882-88A3-64B1F42889C9}" sibTransId="{B6EB0AE0-8C15-4909-BB49-486673E4DE12}"/>
    <dgm:cxn modelId="{B9D519FA-371A-4EA1-B287-33EAC7D6D349}" type="presOf" srcId="{7ED46FB1-2BAA-4509-8FFC-702BB76323D0}" destId="{FD54D556-0768-41BB-8BD3-DB7E429FCF32}" srcOrd="0" destOrd="0" presId="urn:diagrams.loki3.com/TabbedArc+Icon"/>
    <dgm:cxn modelId="{1784A3FF-0C55-4E67-8FB3-A6C5EB399F54}" srcId="{BA877241-A98D-46E9-978E-385235DC6217}" destId="{04296993-8688-460D-8CB3-90219E6C4D61}" srcOrd="4" destOrd="0" parTransId="{6F7CC521-9DD6-4181-94FF-D6C6D933ABDF}" sibTransId="{F4CF6B3A-0895-4A91-9D03-5532EF7E2321}"/>
    <dgm:cxn modelId="{202E5226-FD69-4116-BC32-F963E20F06B0}" type="presParOf" srcId="{3E530919-6036-4E32-AC85-9727E6F01575}" destId="{98CDCA13-664D-418D-812E-652C522DBBF6}" srcOrd="0" destOrd="0" presId="urn:diagrams.loki3.com/TabbedArc+Icon"/>
    <dgm:cxn modelId="{E12FD1C9-50D5-43CE-ABCC-4B91D2E90F25}" type="presParOf" srcId="{3E530919-6036-4E32-AC85-9727E6F01575}" destId="{FD54D556-0768-41BB-8BD3-DB7E429FCF32}" srcOrd="1" destOrd="0" presId="urn:diagrams.loki3.com/TabbedArc+Icon"/>
    <dgm:cxn modelId="{58B21DA5-CDCC-4ED9-8D09-FE08E3264F70}" type="presParOf" srcId="{3E530919-6036-4E32-AC85-9727E6F01575}" destId="{41E4EA9D-9673-4FD9-B9CD-498DBDD63465}" srcOrd="2" destOrd="0" presId="urn:diagrams.loki3.com/TabbedArc+Icon"/>
    <dgm:cxn modelId="{26AA0F5A-3B5E-415E-9607-B1EBB46D4AFE}" type="presParOf" srcId="{3E530919-6036-4E32-AC85-9727E6F01575}" destId="{EC132290-4D57-4AA3-B8D1-11E8D926AFFF}" srcOrd="3" destOrd="0" presId="urn:diagrams.loki3.com/TabbedArc+Icon"/>
    <dgm:cxn modelId="{D23BA3D1-DFBE-48F3-A0F3-B8E8AB57444F}" type="presParOf" srcId="{3E530919-6036-4E32-AC85-9727E6F01575}" destId="{C44AE973-BE30-4F92-8CAD-CA48710B5E05}" srcOrd="4" destOrd="0" presId="urn:diagrams.loki3.com/TabbedArc+Icon"/>
    <dgm:cxn modelId="{1F389809-8F30-4FCE-B4D4-FECA44C01832}" type="presParOf" srcId="{3E530919-6036-4E32-AC85-9727E6F01575}" destId="{355D7D59-27CC-4CED-AEFE-B271406E6A82}" srcOrd="5" destOrd="0" presId="urn:diagrams.loki3.com/TabbedArc+Icon"/>
    <dgm:cxn modelId="{35700181-CCCD-4C30-885C-304C38049401}" type="presParOf" srcId="{3E530919-6036-4E32-AC85-9727E6F01575}" destId="{3CCFF76F-D10F-497F-82C0-19346F7AD7A3}" srcOrd="6" destOrd="0" presId="urn:diagrams.loki3.com/TabbedArc+Icon"/>
    <dgm:cxn modelId="{1E9A2F0C-1F6E-4335-8A14-1894EC7D4B7E}" type="presParOf" srcId="{3E530919-6036-4E32-AC85-9727E6F01575}" destId="{7D14D2AF-646B-4C8F-B716-9D0FC61ACCAC}" srcOrd="7" destOrd="0" presId="urn:diagrams.loki3.com/TabbedArc+Icon"/>
    <dgm:cxn modelId="{1FCA419C-56BE-4E8E-AEE3-85427A8A6DF5}" type="presParOf" srcId="{3E530919-6036-4E32-AC85-9727E6F01575}" destId="{20D47755-8EBF-41A1-96D4-5BEEA9396F94}" srcOrd="8" destOrd="0" presId="urn:diagrams.loki3.com/TabbedArc+Icon"/>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951D64-832F-493C-B86F-7192FBDB0F9D}" type="doc">
      <dgm:prSet loTypeId="urn:microsoft.com/office/officeart/2005/8/layout/hierarchy2" loCatId="hierarchy" qsTypeId="urn:microsoft.com/office/officeart/2005/8/quickstyle/simple1" qsCatId="simple" csTypeId="urn:microsoft.com/office/officeart/2005/8/colors/colorful5" csCatId="colorful" phldr="1"/>
      <dgm:spPr/>
      <dgm:t>
        <a:bodyPr/>
        <a:lstStyle/>
        <a:p>
          <a:endParaRPr lang="en-US"/>
        </a:p>
      </dgm:t>
    </dgm:pt>
    <dgm:pt modelId="{ECAC2B9F-0CFC-49C7-B491-4AA588AF1CC5}">
      <dgm:prSet phldrT="[Text]" custT="1"/>
      <dgm:spPr>
        <a:solidFill>
          <a:schemeClr val="accent2"/>
        </a:solidFill>
      </dgm:spPr>
      <dgm:t>
        <a:bodyPr/>
        <a:lstStyle/>
        <a:p>
          <a:r>
            <a:rPr lang="en-US" sz="4400" dirty="0"/>
            <a:t>La Ruta de Spark</a:t>
          </a:r>
        </a:p>
      </dgm:t>
    </dgm:pt>
    <dgm:pt modelId="{D9A0C582-4C68-441E-88B2-C19DE12A0B9E}" type="parTrans" cxnId="{57E32AB8-A456-4044-9A0B-72DE8BA309B4}">
      <dgm:prSet/>
      <dgm:spPr/>
      <dgm:t>
        <a:bodyPr/>
        <a:lstStyle/>
        <a:p>
          <a:endParaRPr lang="en-US"/>
        </a:p>
      </dgm:t>
    </dgm:pt>
    <dgm:pt modelId="{DD69BFBA-03BB-4160-99C0-1611AA9B18E9}" type="sibTrans" cxnId="{57E32AB8-A456-4044-9A0B-72DE8BA309B4}">
      <dgm:prSet/>
      <dgm:spPr/>
      <dgm:t>
        <a:bodyPr/>
        <a:lstStyle/>
        <a:p>
          <a:endParaRPr lang="en-US"/>
        </a:p>
      </dgm:t>
    </dgm:pt>
    <dgm:pt modelId="{AA67445F-9E98-49C4-B61D-7BA35A8C824C}">
      <dgm:prSet phldrT="[Text]" custT="1"/>
      <dgm:spPr>
        <a:solidFill>
          <a:schemeClr val="accent4"/>
        </a:solidFill>
      </dgm:spPr>
      <dgm:t>
        <a:bodyPr/>
        <a:lstStyle/>
        <a:p>
          <a:r>
            <a:rPr lang="en-US" sz="4400" dirty="0"/>
            <a:t>Ruta del </a:t>
          </a:r>
          <a:r>
            <a:rPr lang="en-US" sz="4400" dirty="0" err="1"/>
            <a:t>Portafolio</a:t>
          </a:r>
          <a:endParaRPr lang="en-US" sz="4400" dirty="0"/>
        </a:p>
      </dgm:t>
    </dgm:pt>
    <dgm:pt modelId="{F38C76F7-71FE-4176-B81D-031D596995E7}" type="parTrans" cxnId="{895405C8-B930-4032-ABA1-BFED7C16F1BE}">
      <dgm:prSet/>
      <dgm:spPr/>
      <dgm:t>
        <a:bodyPr/>
        <a:lstStyle/>
        <a:p>
          <a:endParaRPr lang="en-US"/>
        </a:p>
      </dgm:t>
    </dgm:pt>
    <dgm:pt modelId="{BBCC1D9B-FF74-4DA6-9DBB-6BB2497F4D60}" type="sibTrans" cxnId="{895405C8-B930-4032-ABA1-BFED7C16F1BE}">
      <dgm:prSet/>
      <dgm:spPr/>
      <dgm:t>
        <a:bodyPr/>
        <a:lstStyle/>
        <a:p>
          <a:endParaRPr lang="en-US"/>
        </a:p>
      </dgm:t>
    </dgm:pt>
    <dgm:pt modelId="{82C147F2-CFE5-440F-A3A9-DD4C296747EC}">
      <dgm:prSet phldrT="[Text]" custT="1"/>
      <dgm:spPr>
        <a:solidFill>
          <a:schemeClr val="accent3"/>
        </a:solidFill>
      </dgm:spPr>
      <dgm:t>
        <a:bodyPr/>
        <a:lstStyle/>
        <a:p>
          <a:r>
            <a:rPr lang="en-US" sz="4000" dirty="0"/>
            <a:t>Ruta del </a:t>
          </a:r>
          <a:r>
            <a:rPr lang="en-US" sz="4000" dirty="0" err="1"/>
            <a:t>Ciclo</a:t>
          </a:r>
          <a:r>
            <a:rPr lang="en-US" sz="4000" dirty="0"/>
            <a:t> de QI</a:t>
          </a:r>
        </a:p>
      </dgm:t>
    </dgm:pt>
    <dgm:pt modelId="{AD85262D-E0BF-45A1-834C-F78C44B222BE}" type="parTrans" cxnId="{037C4906-ECE3-481C-92CE-953F1001D609}">
      <dgm:prSet/>
      <dgm:spPr/>
      <dgm:t>
        <a:bodyPr/>
        <a:lstStyle/>
        <a:p>
          <a:endParaRPr lang="en-US"/>
        </a:p>
      </dgm:t>
    </dgm:pt>
    <dgm:pt modelId="{0FE66150-F924-4385-A58F-F27F1A4FC044}" type="sibTrans" cxnId="{037C4906-ECE3-481C-92CE-953F1001D609}">
      <dgm:prSet/>
      <dgm:spPr/>
      <dgm:t>
        <a:bodyPr/>
        <a:lstStyle/>
        <a:p>
          <a:endParaRPr lang="en-US"/>
        </a:p>
      </dgm:t>
    </dgm:pt>
    <dgm:pt modelId="{373B231E-3FAA-47B7-9642-B6A00074A742}" type="pres">
      <dgm:prSet presAssocID="{AE951D64-832F-493C-B86F-7192FBDB0F9D}" presName="diagram" presStyleCnt="0">
        <dgm:presLayoutVars>
          <dgm:chPref val="1"/>
          <dgm:dir/>
          <dgm:animOne val="branch"/>
          <dgm:animLvl val="lvl"/>
          <dgm:resizeHandles val="exact"/>
        </dgm:presLayoutVars>
      </dgm:prSet>
      <dgm:spPr/>
    </dgm:pt>
    <dgm:pt modelId="{73993E53-D0BB-406A-87EC-C7F7A0C0C656}" type="pres">
      <dgm:prSet presAssocID="{ECAC2B9F-0CFC-49C7-B491-4AA588AF1CC5}" presName="root1" presStyleCnt="0"/>
      <dgm:spPr/>
    </dgm:pt>
    <dgm:pt modelId="{AF1E6DEC-96EF-489A-B9F4-D40C5E4D7685}" type="pres">
      <dgm:prSet presAssocID="{ECAC2B9F-0CFC-49C7-B491-4AA588AF1CC5}" presName="LevelOneTextNode" presStyleLbl="node0" presStyleIdx="0" presStyleCnt="1">
        <dgm:presLayoutVars>
          <dgm:chPref val="3"/>
        </dgm:presLayoutVars>
      </dgm:prSet>
      <dgm:spPr/>
    </dgm:pt>
    <dgm:pt modelId="{71596E7C-62EC-46A5-A318-365295275EE3}" type="pres">
      <dgm:prSet presAssocID="{ECAC2B9F-0CFC-49C7-B491-4AA588AF1CC5}" presName="level2hierChild" presStyleCnt="0"/>
      <dgm:spPr/>
    </dgm:pt>
    <dgm:pt modelId="{CEED8D05-BBCB-4441-A14A-0FB3487A526D}" type="pres">
      <dgm:prSet presAssocID="{F38C76F7-71FE-4176-B81D-031D596995E7}" presName="conn2-1" presStyleLbl="parChTrans1D2" presStyleIdx="0" presStyleCnt="2"/>
      <dgm:spPr/>
    </dgm:pt>
    <dgm:pt modelId="{0571BADE-47CA-4546-AD57-26F493073E06}" type="pres">
      <dgm:prSet presAssocID="{F38C76F7-71FE-4176-B81D-031D596995E7}" presName="connTx" presStyleLbl="parChTrans1D2" presStyleIdx="0" presStyleCnt="2"/>
      <dgm:spPr/>
    </dgm:pt>
    <dgm:pt modelId="{720D4CCC-5CA1-4D18-99D3-7EE82A3D80A4}" type="pres">
      <dgm:prSet presAssocID="{AA67445F-9E98-49C4-B61D-7BA35A8C824C}" presName="root2" presStyleCnt="0"/>
      <dgm:spPr/>
    </dgm:pt>
    <dgm:pt modelId="{16F77F31-DEC4-496A-8E11-6B7523276F25}" type="pres">
      <dgm:prSet presAssocID="{AA67445F-9E98-49C4-B61D-7BA35A8C824C}" presName="LevelTwoTextNode" presStyleLbl="node2" presStyleIdx="0" presStyleCnt="2">
        <dgm:presLayoutVars>
          <dgm:chPref val="3"/>
        </dgm:presLayoutVars>
      </dgm:prSet>
      <dgm:spPr/>
    </dgm:pt>
    <dgm:pt modelId="{8482FAF4-85C9-4214-8181-709854B4671D}" type="pres">
      <dgm:prSet presAssocID="{AA67445F-9E98-49C4-B61D-7BA35A8C824C}" presName="level3hierChild" presStyleCnt="0"/>
      <dgm:spPr/>
    </dgm:pt>
    <dgm:pt modelId="{AA458086-8EB2-4092-8B31-36325738095C}" type="pres">
      <dgm:prSet presAssocID="{AD85262D-E0BF-45A1-834C-F78C44B222BE}" presName="conn2-1" presStyleLbl="parChTrans1D2" presStyleIdx="1" presStyleCnt="2"/>
      <dgm:spPr/>
    </dgm:pt>
    <dgm:pt modelId="{D9483D2C-C18F-42C2-9599-30B288D54EE0}" type="pres">
      <dgm:prSet presAssocID="{AD85262D-E0BF-45A1-834C-F78C44B222BE}" presName="connTx" presStyleLbl="parChTrans1D2" presStyleIdx="1" presStyleCnt="2"/>
      <dgm:spPr/>
    </dgm:pt>
    <dgm:pt modelId="{D2EE318D-4CDB-48F1-9B36-A220E8E114EE}" type="pres">
      <dgm:prSet presAssocID="{82C147F2-CFE5-440F-A3A9-DD4C296747EC}" presName="root2" presStyleCnt="0"/>
      <dgm:spPr/>
    </dgm:pt>
    <dgm:pt modelId="{91FFCCD4-5C0C-4DF7-98AA-C4CDA62A16BB}" type="pres">
      <dgm:prSet presAssocID="{82C147F2-CFE5-440F-A3A9-DD4C296747EC}" presName="LevelTwoTextNode" presStyleLbl="node2" presStyleIdx="1" presStyleCnt="2" custLinFactNeighborX="29785" custLinFactNeighborY="13858">
        <dgm:presLayoutVars>
          <dgm:chPref val="3"/>
        </dgm:presLayoutVars>
      </dgm:prSet>
      <dgm:spPr/>
    </dgm:pt>
    <dgm:pt modelId="{2271A99C-3687-4F6F-9BAD-98AE6D97DD4C}" type="pres">
      <dgm:prSet presAssocID="{82C147F2-CFE5-440F-A3A9-DD4C296747EC}" presName="level3hierChild" presStyleCnt="0"/>
      <dgm:spPr/>
    </dgm:pt>
  </dgm:ptLst>
  <dgm:cxnLst>
    <dgm:cxn modelId="{037C4906-ECE3-481C-92CE-953F1001D609}" srcId="{ECAC2B9F-0CFC-49C7-B491-4AA588AF1CC5}" destId="{82C147F2-CFE5-440F-A3A9-DD4C296747EC}" srcOrd="1" destOrd="0" parTransId="{AD85262D-E0BF-45A1-834C-F78C44B222BE}" sibTransId="{0FE66150-F924-4385-A58F-F27F1A4FC044}"/>
    <dgm:cxn modelId="{63481408-3805-485F-AD4E-F036F186F95B}" type="presOf" srcId="{82C147F2-CFE5-440F-A3A9-DD4C296747EC}" destId="{91FFCCD4-5C0C-4DF7-98AA-C4CDA62A16BB}" srcOrd="0" destOrd="0" presId="urn:microsoft.com/office/officeart/2005/8/layout/hierarchy2"/>
    <dgm:cxn modelId="{0BFA9515-3A73-4D02-9C0A-5E8F0446FA19}" type="presOf" srcId="{AD85262D-E0BF-45A1-834C-F78C44B222BE}" destId="{D9483D2C-C18F-42C2-9599-30B288D54EE0}" srcOrd="1" destOrd="0" presId="urn:microsoft.com/office/officeart/2005/8/layout/hierarchy2"/>
    <dgm:cxn modelId="{677B032A-2FF6-4E5D-9B57-D634EBF42173}" type="presOf" srcId="{AA67445F-9E98-49C4-B61D-7BA35A8C824C}" destId="{16F77F31-DEC4-496A-8E11-6B7523276F25}" srcOrd="0" destOrd="0" presId="urn:microsoft.com/office/officeart/2005/8/layout/hierarchy2"/>
    <dgm:cxn modelId="{F479F52F-3653-4D04-AC49-5A6D4F1DF34F}" type="presOf" srcId="{F38C76F7-71FE-4176-B81D-031D596995E7}" destId="{0571BADE-47CA-4546-AD57-26F493073E06}" srcOrd="1" destOrd="0" presId="urn:microsoft.com/office/officeart/2005/8/layout/hierarchy2"/>
    <dgm:cxn modelId="{E6953431-B7D9-448B-8A17-9F7F3BAF60EF}" type="presOf" srcId="{F38C76F7-71FE-4176-B81D-031D596995E7}" destId="{CEED8D05-BBCB-4441-A14A-0FB3487A526D}" srcOrd="0" destOrd="0" presId="urn:microsoft.com/office/officeart/2005/8/layout/hierarchy2"/>
    <dgm:cxn modelId="{E9943E3C-C6F7-482C-83BB-A918320D9EAB}" type="presOf" srcId="{AE951D64-832F-493C-B86F-7192FBDB0F9D}" destId="{373B231E-3FAA-47B7-9642-B6A00074A742}" srcOrd="0" destOrd="0" presId="urn:microsoft.com/office/officeart/2005/8/layout/hierarchy2"/>
    <dgm:cxn modelId="{57E32AB8-A456-4044-9A0B-72DE8BA309B4}" srcId="{AE951D64-832F-493C-B86F-7192FBDB0F9D}" destId="{ECAC2B9F-0CFC-49C7-B491-4AA588AF1CC5}" srcOrd="0" destOrd="0" parTransId="{D9A0C582-4C68-441E-88B2-C19DE12A0B9E}" sibTransId="{DD69BFBA-03BB-4160-99C0-1611AA9B18E9}"/>
    <dgm:cxn modelId="{895405C8-B930-4032-ABA1-BFED7C16F1BE}" srcId="{ECAC2B9F-0CFC-49C7-B491-4AA588AF1CC5}" destId="{AA67445F-9E98-49C4-B61D-7BA35A8C824C}" srcOrd="0" destOrd="0" parTransId="{F38C76F7-71FE-4176-B81D-031D596995E7}" sibTransId="{BBCC1D9B-FF74-4DA6-9DBB-6BB2497F4D60}"/>
    <dgm:cxn modelId="{A81E0DD2-9D49-4B5C-9F57-2AD4AE6F346F}" type="presOf" srcId="{AD85262D-E0BF-45A1-834C-F78C44B222BE}" destId="{AA458086-8EB2-4092-8B31-36325738095C}" srcOrd="0" destOrd="0" presId="urn:microsoft.com/office/officeart/2005/8/layout/hierarchy2"/>
    <dgm:cxn modelId="{028629E9-CAF1-4155-9302-A0A07327A797}" type="presOf" srcId="{ECAC2B9F-0CFC-49C7-B491-4AA588AF1CC5}" destId="{AF1E6DEC-96EF-489A-B9F4-D40C5E4D7685}" srcOrd="0" destOrd="0" presId="urn:microsoft.com/office/officeart/2005/8/layout/hierarchy2"/>
    <dgm:cxn modelId="{7FEDF9B5-8474-4544-80D4-037F49FA1485}" type="presParOf" srcId="{373B231E-3FAA-47B7-9642-B6A00074A742}" destId="{73993E53-D0BB-406A-87EC-C7F7A0C0C656}" srcOrd="0" destOrd="0" presId="urn:microsoft.com/office/officeart/2005/8/layout/hierarchy2"/>
    <dgm:cxn modelId="{C6146D9F-BC8B-4560-A629-A6FA5C70B1B5}" type="presParOf" srcId="{73993E53-D0BB-406A-87EC-C7F7A0C0C656}" destId="{AF1E6DEC-96EF-489A-B9F4-D40C5E4D7685}" srcOrd="0" destOrd="0" presId="urn:microsoft.com/office/officeart/2005/8/layout/hierarchy2"/>
    <dgm:cxn modelId="{0C6072B9-38D4-411D-AFC9-FBAB46131049}" type="presParOf" srcId="{73993E53-D0BB-406A-87EC-C7F7A0C0C656}" destId="{71596E7C-62EC-46A5-A318-365295275EE3}" srcOrd="1" destOrd="0" presId="urn:microsoft.com/office/officeart/2005/8/layout/hierarchy2"/>
    <dgm:cxn modelId="{524D7C52-C192-4E5C-B4A3-DB3E760C18E4}" type="presParOf" srcId="{71596E7C-62EC-46A5-A318-365295275EE3}" destId="{CEED8D05-BBCB-4441-A14A-0FB3487A526D}" srcOrd="0" destOrd="0" presId="urn:microsoft.com/office/officeart/2005/8/layout/hierarchy2"/>
    <dgm:cxn modelId="{B611B247-9DC0-477A-82A2-85081467D197}" type="presParOf" srcId="{CEED8D05-BBCB-4441-A14A-0FB3487A526D}" destId="{0571BADE-47CA-4546-AD57-26F493073E06}" srcOrd="0" destOrd="0" presId="urn:microsoft.com/office/officeart/2005/8/layout/hierarchy2"/>
    <dgm:cxn modelId="{11CC6ADC-4824-4C84-BFA8-D748D2C54945}" type="presParOf" srcId="{71596E7C-62EC-46A5-A318-365295275EE3}" destId="{720D4CCC-5CA1-4D18-99D3-7EE82A3D80A4}" srcOrd="1" destOrd="0" presId="urn:microsoft.com/office/officeart/2005/8/layout/hierarchy2"/>
    <dgm:cxn modelId="{4A8F4173-BEF8-41A1-9A80-482CFEDE9BFB}" type="presParOf" srcId="{720D4CCC-5CA1-4D18-99D3-7EE82A3D80A4}" destId="{16F77F31-DEC4-496A-8E11-6B7523276F25}" srcOrd="0" destOrd="0" presId="urn:microsoft.com/office/officeart/2005/8/layout/hierarchy2"/>
    <dgm:cxn modelId="{CED6EBAD-759A-456A-B40A-242721859F30}" type="presParOf" srcId="{720D4CCC-5CA1-4D18-99D3-7EE82A3D80A4}" destId="{8482FAF4-85C9-4214-8181-709854B4671D}" srcOrd="1" destOrd="0" presId="urn:microsoft.com/office/officeart/2005/8/layout/hierarchy2"/>
    <dgm:cxn modelId="{F0B82BD9-CA67-4136-B28E-AF5984C20D9C}" type="presParOf" srcId="{71596E7C-62EC-46A5-A318-365295275EE3}" destId="{AA458086-8EB2-4092-8B31-36325738095C}" srcOrd="2" destOrd="0" presId="urn:microsoft.com/office/officeart/2005/8/layout/hierarchy2"/>
    <dgm:cxn modelId="{238ABCC9-E58A-4419-B591-F9ADC02F4971}" type="presParOf" srcId="{AA458086-8EB2-4092-8B31-36325738095C}" destId="{D9483D2C-C18F-42C2-9599-30B288D54EE0}" srcOrd="0" destOrd="0" presId="urn:microsoft.com/office/officeart/2005/8/layout/hierarchy2"/>
    <dgm:cxn modelId="{E699C079-2B7C-408B-9998-E68A48578A86}" type="presParOf" srcId="{71596E7C-62EC-46A5-A318-365295275EE3}" destId="{D2EE318D-4CDB-48F1-9B36-A220E8E114EE}" srcOrd="3" destOrd="0" presId="urn:microsoft.com/office/officeart/2005/8/layout/hierarchy2"/>
    <dgm:cxn modelId="{699FC9CD-B090-4BBB-ABA2-102DA94E4354}" type="presParOf" srcId="{D2EE318D-4CDB-48F1-9B36-A220E8E114EE}" destId="{91FFCCD4-5C0C-4DF7-98AA-C4CDA62A16BB}" srcOrd="0" destOrd="0" presId="urn:microsoft.com/office/officeart/2005/8/layout/hierarchy2"/>
    <dgm:cxn modelId="{2E3102B2-CE0B-4EEA-A6C2-626BE5F2CABF}" type="presParOf" srcId="{D2EE318D-4CDB-48F1-9B36-A220E8E114EE}" destId="{2271A99C-3687-4F6F-9BAD-98AE6D97DD4C}"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4A4645-BEE6-49A7-AA1C-811AC84B3E3D}" type="doc">
      <dgm:prSet loTypeId="urn:microsoft.com/office/officeart/2005/8/layout/bProcess4" loCatId="process" qsTypeId="urn:microsoft.com/office/officeart/2005/8/quickstyle/simple1" qsCatId="simple" csTypeId="urn:microsoft.com/office/officeart/2005/8/colors/accent4_1" csCatId="accent4" phldr="1"/>
      <dgm:spPr/>
      <dgm:t>
        <a:bodyPr/>
        <a:lstStyle/>
        <a:p>
          <a:endParaRPr lang="en-US"/>
        </a:p>
      </dgm:t>
    </dgm:pt>
    <dgm:pt modelId="{E09A1B72-00F0-41E9-8634-56E1115A2996}">
      <dgm:prSet phldrT="[Text]" custT="1"/>
      <dgm:spPr/>
      <dgm:t>
        <a:bodyPr/>
        <a:lstStyle/>
        <a:p>
          <a:r>
            <a:rPr lang="es-ES" sz="1200" b="1" dirty="0"/>
            <a:t>Complete la solicitud de participación de </a:t>
          </a:r>
          <a:r>
            <a:rPr lang="es-ES" sz="1200" b="1" dirty="0" err="1"/>
            <a:t>Spark</a:t>
          </a:r>
          <a:r>
            <a:rPr lang="es-ES" sz="1200" b="1" dirty="0"/>
            <a:t> (formulario electrónico)</a:t>
          </a:r>
          <a:endParaRPr lang="en-US" sz="1200" dirty="0"/>
        </a:p>
      </dgm:t>
    </dgm:pt>
    <dgm:pt modelId="{126F5E78-48C1-418E-861B-EBCAD3F4B2A5}" type="parTrans" cxnId="{7BFA1330-B77E-49A5-B964-B833D5B8C4CD}">
      <dgm:prSet/>
      <dgm:spPr/>
      <dgm:t>
        <a:bodyPr/>
        <a:lstStyle/>
        <a:p>
          <a:endParaRPr lang="en-US" sz="1600"/>
        </a:p>
      </dgm:t>
    </dgm:pt>
    <dgm:pt modelId="{A7184F6B-EE83-4C2C-9FA7-868CD45ADF6F}" type="sibTrans" cxnId="{7BFA1330-B77E-49A5-B964-B833D5B8C4CD}">
      <dgm:prSet custT="1"/>
      <dgm:spPr/>
      <dgm:t>
        <a:bodyPr/>
        <a:lstStyle/>
        <a:p>
          <a:endParaRPr lang="en-US" sz="1200"/>
        </a:p>
      </dgm:t>
    </dgm:pt>
    <dgm:pt modelId="{25F2E3E0-3279-4C9C-8DC4-1B42956324C6}">
      <dgm:prSet phldrT="[Text]" custT="1"/>
      <dgm:spPr/>
      <dgm:t>
        <a:bodyPr/>
        <a:lstStyle/>
        <a:p>
          <a:r>
            <a:rPr lang="es-ES" sz="1200" b="1" dirty="0"/>
            <a:t>Elija la opción de Portafolio (si esta enlistado con ERDC) y envíe la solicitud</a:t>
          </a:r>
          <a:endParaRPr lang="en-US" sz="1200" b="1" dirty="0"/>
        </a:p>
      </dgm:t>
    </dgm:pt>
    <dgm:pt modelId="{80A2F119-FF2C-4A0C-A151-DA34B5A719CF}" type="parTrans" cxnId="{AEC155AD-F2FE-4A30-A04C-96FCCABA5027}">
      <dgm:prSet/>
      <dgm:spPr/>
      <dgm:t>
        <a:bodyPr/>
        <a:lstStyle/>
        <a:p>
          <a:endParaRPr lang="en-US" sz="1600"/>
        </a:p>
      </dgm:t>
    </dgm:pt>
    <dgm:pt modelId="{89589484-B6A8-4FE1-B49F-2FFCA29E15EC}" type="sibTrans" cxnId="{AEC155AD-F2FE-4A30-A04C-96FCCABA5027}">
      <dgm:prSet custT="1"/>
      <dgm:spPr/>
      <dgm:t>
        <a:bodyPr/>
        <a:lstStyle/>
        <a:p>
          <a:endParaRPr lang="en-US" sz="1200"/>
        </a:p>
      </dgm:t>
    </dgm:pt>
    <dgm:pt modelId="{E14C7CA4-F4FA-4B4A-BE80-AACE252011EA}">
      <dgm:prSet phldrT="[Text]" custT="1"/>
      <dgm:spPr/>
      <dgm:t>
        <a:bodyPr/>
        <a:lstStyle/>
        <a:p>
          <a:r>
            <a:rPr lang="es-ES" sz="1200" b="1" dirty="0"/>
            <a:t>Reciba un correo electrónico con información, certificado C2Q, otros documentos y enlaces a formularios y recursos.</a:t>
          </a:r>
          <a:endParaRPr lang="en-US" sz="1200" b="1" dirty="0"/>
        </a:p>
      </dgm:t>
    </dgm:pt>
    <dgm:pt modelId="{974F19FC-736C-452D-BB2A-8082BBE85CD8}" type="parTrans" cxnId="{BA5E7BDA-8DF2-4010-96A7-C6DB0350DBAD}">
      <dgm:prSet/>
      <dgm:spPr/>
      <dgm:t>
        <a:bodyPr/>
        <a:lstStyle/>
        <a:p>
          <a:endParaRPr lang="en-US" sz="1600"/>
        </a:p>
      </dgm:t>
    </dgm:pt>
    <dgm:pt modelId="{EDC9CBE0-14CF-4A1D-8CEC-9C149A6FC91E}" type="sibTrans" cxnId="{BA5E7BDA-8DF2-4010-96A7-C6DB0350DBAD}">
      <dgm:prSet custT="1"/>
      <dgm:spPr/>
      <dgm:t>
        <a:bodyPr/>
        <a:lstStyle/>
        <a:p>
          <a:endParaRPr lang="en-US" sz="1200"/>
        </a:p>
      </dgm:t>
    </dgm:pt>
    <dgm:pt modelId="{080192A7-B83E-4E69-B431-F4D0E7566AB0}">
      <dgm:prSet phldrT="[Text]" custT="1"/>
      <dgm:spPr/>
      <dgm:t>
        <a:bodyPr/>
        <a:lstStyle/>
        <a:p>
          <a:r>
            <a:rPr lang="es-ES" sz="1200" b="1" dirty="0"/>
            <a:t>Reciba el portafolio, trabaje para completarlo.</a:t>
          </a:r>
          <a:endParaRPr lang="en-US" sz="1200" b="1" dirty="0"/>
        </a:p>
      </dgm:t>
    </dgm:pt>
    <dgm:pt modelId="{C32BE9A7-8C28-416D-AE5A-DECFBBA0047F}" type="parTrans" cxnId="{C5B4650E-70E7-42C8-BC71-51721E1189CD}">
      <dgm:prSet/>
      <dgm:spPr/>
      <dgm:t>
        <a:bodyPr/>
        <a:lstStyle/>
        <a:p>
          <a:endParaRPr lang="en-US" sz="1600"/>
        </a:p>
      </dgm:t>
    </dgm:pt>
    <dgm:pt modelId="{927CA1E9-5836-448A-A29F-094C030BF33C}" type="sibTrans" cxnId="{C5B4650E-70E7-42C8-BC71-51721E1189CD}">
      <dgm:prSet custT="1"/>
      <dgm:spPr/>
      <dgm:t>
        <a:bodyPr/>
        <a:lstStyle/>
        <a:p>
          <a:endParaRPr lang="en-US" sz="1200"/>
        </a:p>
      </dgm:t>
    </dgm:pt>
    <dgm:pt modelId="{7B189210-82B4-4546-A4E1-D1A6807FBA07}">
      <dgm:prSet phldrT="[Text]" custT="1"/>
      <dgm:spPr/>
      <dgm:t>
        <a:bodyPr/>
        <a:lstStyle/>
        <a:p>
          <a:r>
            <a:rPr lang="es-ES" sz="1200" b="1" dirty="0"/>
            <a:t>Reciba el portafolio, trabaje para completarlo.</a:t>
          </a:r>
          <a:endParaRPr lang="en-US" sz="1200" b="1" dirty="0"/>
        </a:p>
      </dgm:t>
    </dgm:pt>
    <dgm:pt modelId="{7EE0A6AE-FE7B-47D9-B299-60FB8B732D16}" type="parTrans" cxnId="{6E61D261-DFA7-4244-8053-C5C1A2454A29}">
      <dgm:prSet/>
      <dgm:spPr/>
      <dgm:t>
        <a:bodyPr/>
        <a:lstStyle/>
        <a:p>
          <a:endParaRPr lang="en-US" sz="1600"/>
        </a:p>
      </dgm:t>
    </dgm:pt>
    <dgm:pt modelId="{74B3B0FB-3003-4097-9235-551A54C29700}" type="sibTrans" cxnId="{6E61D261-DFA7-4244-8053-C5C1A2454A29}">
      <dgm:prSet custT="1"/>
      <dgm:spPr/>
      <dgm:t>
        <a:bodyPr/>
        <a:lstStyle/>
        <a:p>
          <a:endParaRPr lang="en-US" sz="1200"/>
        </a:p>
      </dgm:t>
    </dgm:pt>
    <dgm:pt modelId="{8117CECD-69C6-4D32-B474-26E4D0BEA60B}">
      <dgm:prSet phldrT="[Text]" custT="1"/>
      <dgm:spPr/>
      <dgm:t>
        <a:bodyPr/>
        <a:lstStyle/>
        <a:p>
          <a:r>
            <a:rPr lang="en-US" sz="1200" b="1" dirty="0" err="1"/>
            <a:t>Enviar</a:t>
          </a:r>
          <a:r>
            <a:rPr lang="en-US" sz="1200" b="1" dirty="0"/>
            <a:t> </a:t>
          </a:r>
          <a:r>
            <a:rPr lang="en-US" sz="1200" b="1" dirty="0" err="1"/>
            <a:t>el</a:t>
          </a:r>
          <a:r>
            <a:rPr lang="en-US" sz="1200" b="1" dirty="0"/>
            <a:t> </a:t>
          </a:r>
          <a:r>
            <a:rPr lang="en-US" sz="1200" b="1" dirty="0" err="1"/>
            <a:t>portafolio</a:t>
          </a:r>
          <a:r>
            <a:rPr lang="en-US" sz="1200" b="1" dirty="0"/>
            <a:t> para </a:t>
          </a:r>
          <a:r>
            <a:rPr lang="en-US" sz="1200" b="1" dirty="0" err="1"/>
            <a:t>una</a:t>
          </a:r>
          <a:r>
            <a:rPr lang="en-US" sz="1200" b="1" dirty="0"/>
            <a:t> </a:t>
          </a:r>
          <a:r>
            <a:rPr lang="en-US" sz="1200" b="1" dirty="0" err="1"/>
            <a:t>calificación</a:t>
          </a:r>
          <a:endParaRPr lang="en-US" sz="1200" b="1" dirty="0"/>
        </a:p>
      </dgm:t>
    </dgm:pt>
    <dgm:pt modelId="{406E5E47-3F48-406D-AD12-67178C49B66D}" type="parTrans" cxnId="{4D9CEDB6-4704-4DF4-A461-274274F4E206}">
      <dgm:prSet/>
      <dgm:spPr/>
      <dgm:t>
        <a:bodyPr/>
        <a:lstStyle/>
        <a:p>
          <a:endParaRPr lang="en-US" sz="1600"/>
        </a:p>
      </dgm:t>
    </dgm:pt>
    <dgm:pt modelId="{71239852-9E8D-4EF9-9CE2-50905BEC2B47}" type="sibTrans" cxnId="{4D9CEDB6-4704-4DF4-A461-274274F4E206}">
      <dgm:prSet custT="1"/>
      <dgm:spPr/>
      <dgm:t>
        <a:bodyPr/>
        <a:lstStyle/>
        <a:p>
          <a:endParaRPr lang="en-US" sz="1200"/>
        </a:p>
      </dgm:t>
    </dgm:pt>
    <dgm:pt modelId="{5D57966C-6DA6-4B3E-8241-B2DCD389EFB1}">
      <dgm:prSet phldrT="[Text]" custT="1"/>
      <dgm:spPr/>
      <dgm:t>
        <a:bodyPr/>
        <a:lstStyle/>
        <a:p>
          <a:r>
            <a:rPr lang="es-ES" sz="1200" b="1" dirty="0"/>
            <a:t>Reciba calificaciones o comentarios sobre problemas que impiden la calificación. Vuelva a enviar si es necesario.</a:t>
          </a:r>
          <a:endParaRPr lang="en-US" sz="1200" b="1" dirty="0"/>
        </a:p>
      </dgm:t>
    </dgm:pt>
    <dgm:pt modelId="{0E23E1E5-97B3-4B43-9569-7C0A952284CB}" type="parTrans" cxnId="{9748E63B-35AF-4E17-9769-B86402735DC9}">
      <dgm:prSet/>
      <dgm:spPr/>
      <dgm:t>
        <a:bodyPr/>
        <a:lstStyle/>
        <a:p>
          <a:endParaRPr lang="en-US" sz="1600"/>
        </a:p>
      </dgm:t>
    </dgm:pt>
    <dgm:pt modelId="{CCC969DE-A5DA-47E0-9D13-956C1A02E514}" type="sibTrans" cxnId="{9748E63B-35AF-4E17-9769-B86402735DC9}">
      <dgm:prSet custT="1"/>
      <dgm:spPr/>
      <dgm:t>
        <a:bodyPr/>
        <a:lstStyle/>
        <a:p>
          <a:endParaRPr lang="en-US" sz="1200"/>
        </a:p>
      </dgm:t>
    </dgm:pt>
    <dgm:pt modelId="{EEB7A0F4-38C0-410F-ABEF-9221277F9FCF}">
      <dgm:prSet phldrT="[Text]" custT="1"/>
      <dgm:spPr/>
      <dgm:t>
        <a:bodyPr/>
        <a:lstStyle/>
        <a:p>
          <a:r>
            <a:rPr lang="es-ES" sz="1200" b="1" dirty="0"/>
            <a:t>Cuando se logre la calificación, reciba fondos de incentivo ($500-$2500)</a:t>
          </a:r>
          <a:endParaRPr lang="en-US" sz="1200" b="1" dirty="0"/>
        </a:p>
      </dgm:t>
    </dgm:pt>
    <dgm:pt modelId="{43579FD6-7F6C-40AE-8DC0-EED6494BF429}" type="parTrans" cxnId="{7D4FF4D4-E9FB-4A50-989B-F4B3E1BC9123}">
      <dgm:prSet/>
      <dgm:spPr/>
      <dgm:t>
        <a:bodyPr/>
        <a:lstStyle/>
        <a:p>
          <a:endParaRPr lang="en-US" sz="1600"/>
        </a:p>
      </dgm:t>
    </dgm:pt>
    <dgm:pt modelId="{812F0D37-D823-4BFA-ABBE-0A79EF855438}" type="sibTrans" cxnId="{7D4FF4D4-E9FB-4A50-989B-F4B3E1BC9123}">
      <dgm:prSet custT="1"/>
      <dgm:spPr/>
      <dgm:t>
        <a:bodyPr/>
        <a:lstStyle/>
        <a:p>
          <a:endParaRPr lang="en-US" sz="1200"/>
        </a:p>
      </dgm:t>
    </dgm:pt>
    <dgm:pt modelId="{7D2DED01-9FCE-413F-BE45-96D012CCECBD}">
      <dgm:prSet phldrT="[Text]" custT="1"/>
      <dgm:spPr/>
      <dgm:t>
        <a:bodyPr/>
        <a:lstStyle/>
        <a:p>
          <a:r>
            <a:rPr lang="es-ES" sz="1200" b="1" dirty="0"/>
            <a:t>Solicite una calificación más alta, complete la renovación de la calificación cuando expire y eventualmente haga la transición al </a:t>
          </a:r>
          <a:r>
            <a:rPr lang="es-ES" sz="1200" b="1" dirty="0" err="1"/>
            <a:t>Spark</a:t>
          </a:r>
          <a:r>
            <a:rPr lang="es-ES" sz="1200" b="1" dirty="0"/>
            <a:t> rediseñado.</a:t>
          </a:r>
          <a:endParaRPr lang="en-US" sz="1200" b="1" dirty="0"/>
        </a:p>
      </dgm:t>
    </dgm:pt>
    <dgm:pt modelId="{5B3882CB-92B9-4BF3-B537-3137144C6D23}" type="parTrans" cxnId="{96327385-37F3-4A43-A5CA-CC7AE7F87A4E}">
      <dgm:prSet/>
      <dgm:spPr/>
      <dgm:t>
        <a:bodyPr/>
        <a:lstStyle/>
        <a:p>
          <a:endParaRPr lang="en-US" sz="1600"/>
        </a:p>
      </dgm:t>
    </dgm:pt>
    <dgm:pt modelId="{D9CDC8BC-60B5-46FE-820B-4F1C2783019E}" type="sibTrans" cxnId="{96327385-37F3-4A43-A5CA-CC7AE7F87A4E}">
      <dgm:prSet/>
      <dgm:spPr/>
      <dgm:t>
        <a:bodyPr/>
        <a:lstStyle/>
        <a:p>
          <a:endParaRPr lang="en-US" sz="1600"/>
        </a:p>
      </dgm:t>
    </dgm:pt>
    <dgm:pt modelId="{D631BA5E-AE41-4381-A90F-093920358850}" type="pres">
      <dgm:prSet presAssocID="{644A4645-BEE6-49A7-AA1C-811AC84B3E3D}" presName="Name0" presStyleCnt="0">
        <dgm:presLayoutVars>
          <dgm:dir/>
          <dgm:resizeHandles/>
        </dgm:presLayoutVars>
      </dgm:prSet>
      <dgm:spPr/>
    </dgm:pt>
    <dgm:pt modelId="{DE59A4CF-0A5D-4B33-91D7-35933B2B0FF1}" type="pres">
      <dgm:prSet presAssocID="{E09A1B72-00F0-41E9-8634-56E1115A2996}" presName="compNode" presStyleCnt="0"/>
      <dgm:spPr/>
    </dgm:pt>
    <dgm:pt modelId="{CD362A9B-6C51-4DD7-8974-360E3582122D}" type="pres">
      <dgm:prSet presAssocID="{E09A1B72-00F0-41E9-8634-56E1115A2996}" presName="dummyConnPt" presStyleCnt="0"/>
      <dgm:spPr/>
    </dgm:pt>
    <dgm:pt modelId="{937A1510-D102-498C-B463-704680BFC621}" type="pres">
      <dgm:prSet presAssocID="{E09A1B72-00F0-41E9-8634-56E1115A2996}" presName="node" presStyleLbl="node1" presStyleIdx="0" presStyleCnt="9">
        <dgm:presLayoutVars>
          <dgm:bulletEnabled val="1"/>
        </dgm:presLayoutVars>
      </dgm:prSet>
      <dgm:spPr/>
    </dgm:pt>
    <dgm:pt modelId="{9A283F82-93F7-4FF5-A825-32392C172154}" type="pres">
      <dgm:prSet presAssocID="{A7184F6B-EE83-4C2C-9FA7-868CD45ADF6F}" presName="sibTrans" presStyleLbl="bgSibTrans2D1" presStyleIdx="0" presStyleCnt="8"/>
      <dgm:spPr/>
    </dgm:pt>
    <dgm:pt modelId="{D5E7D6C7-253E-4BA0-BAA3-93997819506A}" type="pres">
      <dgm:prSet presAssocID="{25F2E3E0-3279-4C9C-8DC4-1B42956324C6}" presName="compNode" presStyleCnt="0"/>
      <dgm:spPr/>
    </dgm:pt>
    <dgm:pt modelId="{A893261B-E60E-4319-9874-4386BF70E7B7}" type="pres">
      <dgm:prSet presAssocID="{25F2E3E0-3279-4C9C-8DC4-1B42956324C6}" presName="dummyConnPt" presStyleCnt="0"/>
      <dgm:spPr/>
    </dgm:pt>
    <dgm:pt modelId="{2DD8AE30-FF09-4388-8F5F-8641164927B5}" type="pres">
      <dgm:prSet presAssocID="{25F2E3E0-3279-4C9C-8DC4-1B42956324C6}" presName="node" presStyleLbl="node1" presStyleIdx="1" presStyleCnt="9">
        <dgm:presLayoutVars>
          <dgm:bulletEnabled val="1"/>
        </dgm:presLayoutVars>
      </dgm:prSet>
      <dgm:spPr/>
    </dgm:pt>
    <dgm:pt modelId="{3247098E-0C53-439C-891C-6BA180A7F3EA}" type="pres">
      <dgm:prSet presAssocID="{89589484-B6A8-4FE1-B49F-2FFCA29E15EC}" presName="sibTrans" presStyleLbl="bgSibTrans2D1" presStyleIdx="1" presStyleCnt="8"/>
      <dgm:spPr/>
    </dgm:pt>
    <dgm:pt modelId="{F3BD41BF-1B21-420F-95A3-D3537CCC1D49}" type="pres">
      <dgm:prSet presAssocID="{E14C7CA4-F4FA-4B4A-BE80-AACE252011EA}" presName="compNode" presStyleCnt="0"/>
      <dgm:spPr/>
    </dgm:pt>
    <dgm:pt modelId="{FE7A4011-A2EB-4BE7-9E32-591D80E7D02E}" type="pres">
      <dgm:prSet presAssocID="{E14C7CA4-F4FA-4B4A-BE80-AACE252011EA}" presName="dummyConnPt" presStyleCnt="0"/>
      <dgm:spPr/>
    </dgm:pt>
    <dgm:pt modelId="{14009075-C4C4-4B3D-8CB7-33BAB9BFA1D9}" type="pres">
      <dgm:prSet presAssocID="{E14C7CA4-F4FA-4B4A-BE80-AACE252011EA}" presName="node" presStyleLbl="node1" presStyleIdx="2" presStyleCnt="9">
        <dgm:presLayoutVars>
          <dgm:bulletEnabled val="1"/>
        </dgm:presLayoutVars>
      </dgm:prSet>
      <dgm:spPr/>
    </dgm:pt>
    <dgm:pt modelId="{33AD1550-1A2A-47EA-BE99-CAF7C28C6767}" type="pres">
      <dgm:prSet presAssocID="{EDC9CBE0-14CF-4A1D-8CEC-9C149A6FC91E}" presName="sibTrans" presStyleLbl="bgSibTrans2D1" presStyleIdx="2" presStyleCnt="8"/>
      <dgm:spPr/>
    </dgm:pt>
    <dgm:pt modelId="{F4C0FC51-E3D6-4752-9756-E1DAE4D93522}" type="pres">
      <dgm:prSet presAssocID="{080192A7-B83E-4E69-B431-F4D0E7566AB0}" presName="compNode" presStyleCnt="0"/>
      <dgm:spPr/>
    </dgm:pt>
    <dgm:pt modelId="{4115EF21-E68D-4B27-B499-24F3849E4AB8}" type="pres">
      <dgm:prSet presAssocID="{080192A7-B83E-4E69-B431-F4D0E7566AB0}" presName="dummyConnPt" presStyleCnt="0"/>
      <dgm:spPr/>
    </dgm:pt>
    <dgm:pt modelId="{F36DE162-AE46-4969-ABD1-7C4FE5649FA3}" type="pres">
      <dgm:prSet presAssocID="{080192A7-B83E-4E69-B431-F4D0E7566AB0}" presName="node" presStyleLbl="node1" presStyleIdx="3" presStyleCnt="9">
        <dgm:presLayoutVars>
          <dgm:bulletEnabled val="1"/>
        </dgm:presLayoutVars>
      </dgm:prSet>
      <dgm:spPr/>
    </dgm:pt>
    <dgm:pt modelId="{52BF6735-1D27-4A19-B6C8-E114247848A3}" type="pres">
      <dgm:prSet presAssocID="{927CA1E9-5836-448A-A29F-094C030BF33C}" presName="sibTrans" presStyleLbl="bgSibTrans2D1" presStyleIdx="3" presStyleCnt="8"/>
      <dgm:spPr/>
    </dgm:pt>
    <dgm:pt modelId="{50A4C94E-8E93-45D1-8FAA-6BDC0CDF4FA5}" type="pres">
      <dgm:prSet presAssocID="{7B189210-82B4-4546-A4E1-D1A6807FBA07}" presName="compNode" presStyleCnt="0"/>
      <dgm:spPr/>
    </dgm:pt>
    <dgm:pt modelId="{419CCC24-EBCF-47CD-BD0D-31C891F8779D}" type="pres">
      <dgm:prSet presAssocID="{7B189210-82B4-4546-A4E1-D1A6807FBA07}" presName="dummyConnPt" presStyleCnt="0"/>
      <dgm:spPr/>
    </dgm:pt>
    <dgm:pt modelId="{17B9C586-86FC-47BF-8DC1-73D0CF0547B6}" type="pres">
      <dgm:prSet presAssocID="{7B189210-82B4-4546-A4E1-D1A6807FBA07}" presName="node" presStyleLbl="node1" presStyleIdx="4" presStyleCnt="9">
        <dgm:presLayoutVars>
          <dgm:bulletEnabled val="1"/>
        </dgm:presLayoutVars>
      </dgm:prSet>
      <dgm:spPr/>
    </dgm:pt>
    <dgm:pt modelId="{76AF57B6-CA26-4807-A7A0-24241810CDE0}" type="pres">
      <dgm:prSet presAssocID="{74B3B0FB-3003-4097-9235-551A54C29700}" presName="sibTrans" presStyleLbl="bgSibTrans2D1" presStyleIdx="4" presStyleCnt="8"/>
      <dgm:spPr/>
    </dgm:pt>
    <dgm:pt modelId="{EACE1D40-6D65-421E-9A46-8426BE06E43C}" type="pres">
      <dgm:prSet presAssocID="{8117CECD-69C6-4D32-B474-26E4D0BEA60B}" presName="compNode" presStyleCnt="0"/>
      <dgm:spPr/>
    </dgm:pt>
    <dgm:pt modelId="{15A40866-FE12-4BF3-A0C4-0C82F8CCBC9B}" type="pres">
      <dgm:prSet presAssocID="{8117CECD-69C6-4D32-B474-26E4D0BEA60B}" presName="dummyConnPt" presStyleCnt="0"/>
      <dgm:spPr/>
    </dgm:pt>
    <dgm:pt modelId="{B491E852-797F-4B57-A4CE-35F4D98A5F3E}" type="pres">
      <dgm:prSet presAssocID="{8117CECD-69C6-4D32-B474-26E4D0BEA60B}" presName="node" presStyleLbl="node1" presStyleIdx="5" presStyleCnt="9">
        <dgm:presLayoutVars>
          <dgm:bulletEnabled val="1"/>
        </dgm:presLayoutVars>
      </dgm:prSet>
      <dgm:spPr/>
    </dgm:pt>
    <dgm:pt modelId="{FB0D10FA-CFF3-4D5B-8C5D-E4C83B79D3DE}" type="pres">
      <dgm:prSet presAssocID="{71239852-9E8D-4EF9-9CE2-50905BEC2B47}" presName="sibTrans" presStyleLbl="bgSibTrans2D1" presStyleIdx="5" presStyleCnt="8"/>
      <dgm:spPr/>
    </dgm:pt>
    <dgm:pt modelId="{C33D135A-9BC7-40BD-A691-54CF63354631}" type="pres">
      <dgm:prSet presAssocID="{5D57966C-6DA6-4B3E-8241-B2DCD389EFB1}" presName="compNode" presStyleCnt="0"/>
      <dgm:spPr/>
    </dgm:pt>
    <dgm:pt modelId="{6F5384BC-0421-40A5-8EC5-81952228E4DD}" type="pres">
      <dgm:prSet presAssocID="{5D57966C-6DA6-4B3E-8241-B2DCD389EFB1}" presName="dummyConnPt" presStyleCnt="0"/>
      <dgm:spPr/>
    </dgm:pt>
    <dgm:pt modelId="{5AE778F7-3069-48FC-B339-081D85BC8C72}" type="pres">
      <dgm:prSet presAssocID="{5D57966C-6DA6-4B3E-8241-B2DCD389EFB1}" presName="node" presStyleLbl="node1" presStyleIdx="6" presStyleCnt="9">
        <dgm:presLayoutVars>
          <dgm:bulletEnabled val="1"/>
        </dgm:presLayoutVars>
      </dgm:prSet>
      <dgm:spPr/>
    </dgm:pt>
    <dgm:pt modelId="{D2482273-5D73-41C8-861C-358B25B1EB35}" type="pres">
      <dgm:prSet presAssocID="{CCC969DE-A5DA-47E0-9D13-956C1A02E514}" presName="sibTrans" presStyleLbl="bgSibTrans2D1" presStyleIdx="6" presStyleCnt="8"/>
      <dgm:spPr/>
    </dgm:pt>
    <dgm:pt modelId="{431F430D-5735-4C2A-AFF9-AB47A8FA3CAD}" type="pres">
      <dgm:prSet presAssocID="{EEB7A0F4-38C0-410F-ABEF-9221277F9FCF}" presName="compNode" presStyleCnt="0"/>
      <dgm:spPr/>
    </dgm:pt>
    <dgm:pt modelId="{96B2B837-FF4A-4552-AAD7-F7AFC5040456}" type="pres">
      <dgm:prSet presAssocID="{EEB7A0F4-38C0-410F-ABEF-9221277F9FCF}" presName="dummyConnPt" presStyleCnt="0"/>
      <dgm:spPr/>
    </dgm:pt>
    <dgm:pt modelId="{39EEA0F5-B1B4-4600-A26A-BFC7239D8D6D}" type="pres">
      <dgm:prSet presAssocID="{EEB7A0F4-38C0-410F-ABEF-9221277F9FCF}" presName="node" presStyleLbl="node1" presStyleIdx="7" presStyleCnt="9">
        <dgm:presLayoutVars>
          <dgm:bulletEnabled val="1"/>
        </dgm:presLayoutVars>
      </dgm:prSet>
      <dgm:spPr/>
    </dgm:pt>
    <dgm:pt modelId="{64BE1751-2C58-4B02-A2AF-9FB1A9775AC4}" type="pres">
      <dgm:prSet presAssocID="{812F0D37-D823-4BFA-ABBE-0A79EF855438}" presName="sibTrans" presStyleLbl="bgSibTrans2D1" presStyleIdx="7" presStyleCnt="8"/>
      <dgm:spPr/>
    </dgm:pt>
    <dgm:pt modelId="{C9992B0B-DCCD-462E-827C-9610BC0CEBFC}" type="pres">
      <dgm:prSet presAssocID="{7D2DED01-9FCE-413F-BE45-96D012CCECBD}" presName="compNode" presStyleCnt="0"/>
      <dgm:spPr/>
    </dgm:pt>
    <dgm:pt modelId="{36C7727D-9575-4C91-ACA2-663125A74E84}" type="pres">
      <dgm:prSet presAssocID="{7D2DED01-9FCE-413F-BE45-96D012CCECBD}" presName="dummyConnPt" presStyleCnt="0"/>
      <dgm:spPr/>
    </dgm:pt>
    <dgm:pt modelId="{857B35A1-C086-44A8-A684-2D68FA4D479A}" type="pres">
      <dgm:prSet presAssocID="{7D2DED01-9FCE-413F-BE45-96D012CCECBD}" presName="node" presStyleLbl="node1" presStyleIdx="8" presStyleCnt="9">
        <dgm:presLayoutVars>
          <dgm:bulletEnabled val="1"/>
        </dgm:presLayoutVars>
      </dgm:prSet>
      <dgm:spPr/>
    </dgm:pt>
  </dgm:ptLst>
  <dgm:cxnLst>
    <dgm:cxn modelId="{A831DF0C-1277-4269-AE6E-BE0E4BAE0D95}" type="presOf" srcId="{EDC9CBE0-14CF-4A1D-8CEC-9C149A6FC91E}" destId="{33AD1550-1A2A-47EA-BE99-CAF7C28C6767}" srcOrd="0" destOrd="0" presId="urn:microsoft.com/office/officeart/2005/8/layout/bProcess4"/>
    <dgm:cxn modelId="{C5B4650E-70E7-42C8-BC71-51721E1189CD}" srcId="{644A4645-BEE6-49A7-AA1C-811AC84B3E3D}" destId="{080192A7-B83E-4E69-B431-F4D0E7566AB0}" srcOrd="3" destOrd="0" parTransId="{C32BE9A7-8C28-416D-AE5A-DECFBBA0047F}" sibTransId="{927CA1E9-5836-448A-A29F-094C030BF33C}"/>
    <dgm:cxn modelId="{2142EC23-AB3F-45B4-9C72-FDBE88E88CCB}" type="presOf" srcId="{5D57966C-6DA6-4B3E-8241-B2DCD389EFB1}" destId="{5AE778F7-3069-48FC-B339-081D85BC8C72}" srcOrd="0" destOrd="0" presId="urn:microsoft.com/office/officeart/2005/8/layout/bProcess4"/>
    <dgm:cxn modelId="{0E1F5625-6ECE-413C-BA98-633872B75F7F}" type="presOf" srcId="{927CA1E9-5836-448A-A29F-094C030BF33C}" destId="{52BF6735-1D27-4A19-B6C8-E114247848A3}" srcOrd="0" destOrd="0" presId="urn:microsoft.com/office/officeart/2005/8/layout/bProcess4"/>
    <dgm:cxn modelId="{CE929C2D-E2E3-4BFF-BFF0-D29C229E6EE7}" type="presOf" srcId="{E09A1B72-00F0-41E9-8634-56E1115A2996}" destId="{937A1510-D102-498C-B463-704680BFC621}" srcOrd="0" destOrd="0" presId="urn:microsoft.com/office/officeart/2005/8/layout/bProcess4"/>
    <dgm:cxn modelId="{7BFA1330-B77E-49A5-B964-B833D5B8C4CD}" srcId="{644A4645-BEE6-49A7-AA1C-811AC84B3E3D}" destId="{E09A1B72-00F0-41E9-8634-56E1115A2996}" srcOrd="0" destOrd="0" parTransId="{126F5E78-48C1-418E-861B-EBCAD3F4B2A5}" sibTransId="{A7184F6B-EE83-4C2C-9FA7-868CD45ADF6F}"/>
    <dgm:cxn modelId="{9748E63B-35AF-4E17-9769-B86402735DC9}" srcId="{644A4645-BEE6-49A7-AA1C-811AC84B3E3D}" destId="{5D57966C-6DA6-4B3E-8241-B2DCD389EFB1}" srcOrd="6" destOrd="0" parTransId="{0E23E1E5-97B3-4B43-9569-7C0A952284CB}" sibTransId="{CCC969DE-A5DA-47E0-9D13-956C1A02E514}"/>
    <dgm:cxn modelId="{6E61D261-DFA7-4244-8053-C5C1A2454A29}" srcId="{644A4645-BEE6-49A7-AA1C-811AC84B3E3D}" destId="{7B189210-82B4-4546-A4E1-D1A6807FBA07}" srcOrd="4" destOrd="0" parTransId="{7EE0A6AE-FE7B-47D9-B299-60FB8B732D16}" sibTransId="{74B3B0FB-3003-4097-9235-551A54C29700}"/>
    <dgm:cxn modelId="{78D98E62-80A7-43AA-98E7-702BA3998300}" type="presOf" srcId="{812F0D37-D823-4BFA-ABBE-0A79EF855438}" destId="{64BE1751-2C58-4B02-A2AF-9FB1A9775AC4}" srcOrd="0" destOrd="0" presId="urn:microsoft.com/office/officeart/2005/8/layout/bProcess4"/>
    <dgm:cxn modelId="{C99B7364-97B9-4992-A3B5-F283CA712597}" type="presOf" srcId="{8117CECD-69C6-4D32-B474-26E4D0BEA60B}" destId="{B491E852-797F-4B57-A4CE-35F4D98A5F3E}" srcOrd="0" destOrd="0" presId="urn:microsoft.com/office/officeart/2005/8/layout/bProcess4"/>
    <dgm:cxn modelId="{77BA2945-C3D6-4892-85B6-AE5C9F4B6CE9}" type="presOf" srcId="{080192A7-B83E-4E69-B431-F4D0E7566AB0}" destId="{F36DE162-AE46-4969-ABD1-7C4FE5649FA3}" srcOrd="0" destOrd="0" presId="urn:microsoft.com/office/officeart/2005/8/layout/bProcess4"/>
    <dgm:cxn modelId="{14048074-AA02-4FC2-9BBF-CC4C6FB91B99}" type="presOf" srcId="{EEB7A0F4-38C0-410F-ABEF-9221277F9FCF}" destId="{39EEA0F5-B1B4-4600-A26A-BFC7239D8D6D}" srcOrd="0" destOrd="0" presId="urn:microsoft.com/office/officeart/2005/8/layout/bProcess4"/>
    <dgm:cxn modelId="{6F4E5C7C-45F7-4F42-9AE3-139F16F9DD75}" type="presOf" srcId="{89589484-B6A8-4FE1-B49F-2FFCA29E15EC}" destId="{3247098E-0C53-439C-891C-6BA180A7F3EA}" srcOrd="0" destOrd="0" presId="urn:microsoft.com/office/officeart/2005/8/layout/bProcess4"/>
    <dgm:cxn modelId="{7518A383-83AF-410F-AFA7-33E07F2EA9F1}" type="presOf" srcId="{74B3B0FB-3003-4097-9235-551A54C29700}" destId="{76AF57B6-CA26-4807-A7A0-24241810CDE0}" srcOrd="0" destOrd="0" presId="urn:microsoft.com/office/officeart/2005/8/layout/bProcess4"/>
    <dgm:cxn modelId="{96327385-37F3-4A43-A5CA-CC7AE7F87A4E}" srcId="{644A4645-BEE6-49A7-AA1C-811AC84B3E3D}" destId="{7D2DED01-9FCE-413F-BE45-96D012CCECBD}" srcOrd="8" destOrd="0" parTransId="{5B3882CB-92B9-4BF3-B537-3137144C6D23}" sibTransId="{D9CDC8BC-60B5-46FE-820B-4F1C2783019E}"/>
    <dgm:cxn modelId="{CD40FF90-5A53-42A6-B16C-2E4C4957BFD9}" type="presOf" srcId="{644A4645-BEE6-49A7-AA1C-811AC84B3E3D}" destId="{D631BA5E-AE41-4381-A90F-093920358850}" srcOrd="0" destOrd="0" presId="urn:microsoft.com/office/officeart/2005/8/layout/bProcess4"/>
    <dgm:cxn modelId="{929BC3A0-0907-40FB-A498-D4200560449C}" type="presOf" srcId="{E14C7CA4-F4FA-4B4A-BE80-AACE252011EA}" destId="{14009075-C4C4-4B3D-8CB7-33BAB9BFA1D9}" srcOrd="0" destOrd="0" presId="urn:microsoft.com/office/officeart/2005/8/layout/bProcess4"/>
    <dgm:cxn modelId="{AEC155AD-F2FE-4A30-A04C-96FCCABA5027}" srcId="{644A4645-BEE6-49A7-AA1C-811AC84B3E3D}" destId="{25F2E3E0-3279-4C9C-8DC4-1B42956324C6}" srcOrd="1" destOrd="0" parTransId="{80A2F119-FF2C-4A0C-A151-DA34B5A719CF}" sibTransId="{89589484-B6A8-4FE1-B49F-2FFCA29E15EC}"/>
    <dgm:cxn modelId="{4D9CEDB6-4704-4DF4-A461-274274F4E206}" srcId="{644A4645-BEE6-49A7-AA1C-811AC84B3E3D}" destId="{8117CECD-69C6-4D32-B474-26E4D0BEA60B}" srcOrd="5" destOrd="0" parTransId="{406E5E47-3F48-406D-AD12-67178C49B66D}" sibTransId="{71239852-9E8D-4EF9-9CE2-50905BEC2B47}"/>
    <dgm:cxn modelId="{CA611CB8-5676-44AE-B6DE-EBB8476D683B}" type="presOf" srcId="{71239852-9E8D-4EF9-9CE2-50905BEC2B47}" destId="{FB0D10FA-CFF3-4D5B-8C5D-E4C83B79D3DE}" srcOrd="0" destOrd="0" presId="urn:microsoft.com/office/officeart/2005/8/layout/bProcess4"/>
    <dgm:cxn modelId="{2437F1BB-69E0-4C28-A64C-F1436CBE3F39}" type="presOf" srcId="{A7184F6B-EE83-4C2C-9FA7-868CD45ADF6F}" destId="{9A283F82-93F7-4FF5-A825-32392C172154}" srcOrd="0" destOrd="0" presId="urn:microsoft.com/office/officeart/2005/8/layout/bProcess4"/>
    <dgm:cxn modelId="{7D4FF4D4-E9FB-4A50-989B-F4B3E1BC9123}" srcId="{644A4645-BEE6-49A7-AA1C-811AC84B3E3D}" destId="{EEB7A0F4-38C0-410F-ABEF-9221277F9FCF}" srcOrd="7" destOrd="0" parTransId="{43579FD6-7F6C-40AE-8DC0-EED6494BF429}" sibTransId="{812F0D37-D823-4BFA-ABBE-0A79EF855438}"/>
    <dgm:cxn modelId="{BE6F74D5-4832-4794-BE4B-47E201E943F7}" type="presOf" srcId="{7D2DED01-9FCE-413F-BE45-96D012CCECBD}" destId="{857B35A1-C086-44A8-A684-2D68FA4D479A}" srcOrd="0" destOrd="0" presId="urn:microsoft.com/office/officeart/2005/8/layout/bProcess4"/>
    <dgm:cxn modelId="{BA5E7BDA-8DF2-4010-96A7-C6DB0350DBAD}" srcId="{644A4645-BEE6-49A7-AA1C-811AC84B3E3D}" destId="{E14C7CA4-F4FA-4B4A-BE80-AACE252011EA}" srcOrd="2" destOrd="0" parTransId="{974F19FC-736C-452D-BB2A-8082BBE85CD8}" sibTransId="{EDC9CBE0-14CF-4A1D-8CEC-9C149A6FC91E}"/>
    <dgm:cxn modelId="{26CDB0EE-88AC-4230-BC9D-942228253FFA}" type="presOf" srcId="{25F2E3E0-3279-4C9C-8DC4-1B42956324C6}" destId="{2DD8AE30-FF09-4388-8F5F-8641164927B5}" srcOrd="0" destOrd="0" presId="urn:microsoft.com/office/officeart/2005/8/layout/bProcess4"/>
    <dgm:cxn modelId="{493CDDEF-62F5-4867-A293-7E142635E579}" type="presOf" srcId="{7B189210-82B4-4546-A4E1-D1A6807FBA07}" destId="{17B9C586-86FC-47BF-8DC1-73D0CF0547B6}" srcOrd="0" destOrd="0" presId="urn:microsoft.com/office/officeart/2005/8/layout/bProcess4"/>
    <dgm:cxn modelId="{B1F48AF1-6897-435B-91E4-56C44734065C}" type="presOf" srcId="{CCC969DE-A5DA-47E0-9D13-956C1A02E514}" destId="{D2482273-5D73-41C8-861C-358B25B1EB35}" srcOrd="0" destOrd="0" presId="urn:microsoft.com/office/officeart/2005/8/layout/bProcess4"/>
    <dgm:cxn modelId="{37C99271-4350-4D70-8CEB-343CB5C1F9DA}" type="presParOf" srcId="{D631BA5E-AE41-4381-A90F-093920358850}" destId="{DE59A4CF-0A5D-4B33-91D7-35933B2B0FF1}" srcOrd="0" destOrd="0" presId="urn:microsoft.com/office/officeart/2005/8/layout/bProcess4"/>
    <dgm:cxn modelId="{C60787B4-3BBC-497A-A154-F89C6ACCAA1D}" type="presParOf" srcId="{DE59A4CF-0A5D-4B33-91D7-35933B2B0FF1}" destId="{CD362A9B-6C51-4DD7-8974-360E3582122D}" srcOrd="0" destOrd="0" presId="urn:microsoft.com/office/officeart/2005/8/layout/bProcess4"/>
    <dgm:cxn modelId="{9EF9C5CD-E064-41B0-B00C-3A0C9521DDE5}" type="presParOf" srcId="{DE59A4CF-0A5D-4B33-91D7-35933B2B0FF1}" destId="{937A1510-D102-498C-B463-704680BFC621}" srcOrd="1" destOrd="0" presId="urn:microsoft.com/office/officeart/2005/8/layout/bProcess4"/>
    <dgm:cxn modelId="{0BFD51FC-C843-4CC3-8083-22A09DFF7F55}" type="presParOf" srcId="{D631BA5E-AE41-4381-A90F-093920358850}" destId="{9A283F82-93F7-4FF5-A825-32392C172154}" srcOrd="1" destOrd="0" presId="urn:microsoft.com/office/officeart/2005/8/layout/bProcess4"/>
    <dgm:cxn modelId="{353DB716-DD9F-4485-96F4-AEE538D25E10}" type="presParOf" srcId="{D631BA5E-AE41-4381-A90F-093920358850}" destId="{D5E7D6C7-253E-4BA0-BAA3-93997819506A}" srcOrd="2" destOrd="0" presId="urn:microsoft.com/office/officeart/2005/8/layout/bProcess4"/>
    <dgm:cxn modelId="{89A0B67E-9C7D-4AA1-8B8F-A07555FFF7C7}" type="presParOf" srcId="{D5E7D6C7-253E-4BA0-BAA3-93997819506A}" destId="{A893261B-E60E-4319-9874-4386BF70E7B7}" srcOrd="0" destOrd="0" presId="urn:microsoft.com/office/officeart/2005/8/layout/bProcess4"/>
    <dgm:cxn modelId="{11003C6F-B2EA-41B0-B48E-B548101118C2}" type="presParOf" srcId="{D5E7D6C7-253E-4BA0-BAA3-93997819506A}" destId="{2DD8AE30-FF09-4388-8F5F-8641164927B5}" srcOrd="1" destOrd="0" presId="urn:microsoft.com/office/officeart/2005/8/layout/bProcess4"/>
    <dgm:cxn modelId="{298DECA9-7E5E-4041-B9DA-9A2BE0C9F641}" type="presParOf" srcId="{D631BA5E-AE41-4381-A90F-093920358850}" destId="{3247098E-0C53-439C-891C-6BA180A7F3EA}" srcOrd="3" destOrd="0" presId="urn:microsoft.com/office/officeart/2005/8/layout/bProcess4"/>
    <dgm:cxn modelId="{5A5F1883-21AA-457D-8C95-78B815613A88}" type="presParOf" srcId="{D631BA5E-AE41-4381-A90F-093920358850}" destId="{F3BD41BF-1B21-420F-95A3-D3537CCC1D49}" srcOrd="4" destOrd="0" presId="urn:microsoft.com/office/officeart/2005/8/layout/bProcess4"/>
    <dgm:cxn modelId="{FE78B8E6-18B5-4F2B-84E7-7475DE246437}" type="presParOf" srcId="{F3BD41BF-1B21-420F-95A3-D3537CCC1D49}" destId="{FE7A4011-A2EB-4BE7-9E32-591D80E7D02E}" srcOrd="0" destOrd="0" presId="urn:microsoft.com/office/officeart/2005/8/layout/bProcess4"/>
    <dgm:cxn modelId="{7E0F1F97-C0E0-45AC-A753-DAB5CBB59016}" type="presParOf" srcId="{F3BD41BF-1B21-420F-95A3-D3537CCC1D49}" destId="{14009075-C4C4-4B3D-8CB7-33BAB9BFA1D9}" srcOrd="1" destOrd="0" presId="urn:microsoft.com/office/officeart/2005/8/layout/bProcess4"/>
    <dgm:cxn modelId="{BFAF9072-4F56-4815-B1E7-26521DA16810}" type="presParOf" srcId="{D631BA5E-AE41-4381-A90F-093920358850}" destId="{33AD1550-1A2A-47EA-BE99-CAF7C28C6767}" srcOrd="5" destOrd="0" presId="urn:microsoft.com/office/officeart/2005/8/layout/bProcess4"/>
    <dgm:cxn modelId="{743D3B6A-91AA-463A-AD70-CB5780C1409E}" type="presParOf" srcId="{D631BA5E-AE41-4381-A90F-093920358850}" destId="{F4C0FC51-E3D6-4752-9756-E1DAE4D93522}" srcOrd="6" destOrd="0" presId="urn:microsoft.com/office/officeart/2005/8/layout/bProcess4"/>
    <dgm:cxn modelId="{EA122D4F-92C9-41F1-9AC1-00EB7FA35890}" type="presParOf" srcId="{F4C0FC51-E3D6-4752-9756-E1DAE4D93522}" destId="{4115EF21-E68D-4B27-B499-24F3849E4AB8}" srcOrd="0" destOrd="0" presId="urn:microsoft.com/office/officeart/2005/8/layout/bProcess4"/>
    <dgm:cxn modelId="{B295EA25-DE6B-438A-BF87-6075DD909FAF}" type="presParOf" srcId="{F4C0FC51-E3D6-4752-9756-E1DAE4D93522}" destId="{F36DE162-AE46-4969-ABD1-7C4FE5649FA3}" srcOrd="1" destOrd="0" presId="urn:microsoft.com/office/officeart/2005/8/layout/bProcess4"/>
    <dgm:cxn modelId="{9CA037F0-8E35-4007-9855-3A3FA408E446}" type="presParOf" srcId="{D631BA5E-AE41-4381-A90F-093920358850}" destId="{52BF6735-1D27-4A19-B6C8-E114247848A3}" srcOrd="7" destOrd="0" presId="urn:microsoft.com/office/officeart/2005/8/layout/bProcess4"/>
    <dgm:cxn modelId="{88096059-3CC1-4D3C-BB3F-0D51D23FACD7}" type="presParOf" srcId="{D631BA5E-AE41-4381-A90F-093920358850}" destId="{50A4C94E-8E93-45D1-8FAA-6BDC0CDF4FA5}" srcOrd="8" destOrd="0" presId="urn:microsoft.com/office/officeart/2005/8/layout/bProcess4"/>
    <dgm:cxn modelId="{C3537AA3-DAB4-4693-84B4-35725553F06D}" type="presParOf" srcId="{50A4C94E-8E93-45D1-8FAA-6BDC0CDF4FA5}" destId="{419CCC24-EBCF-47CD-BD0D-31C891F8779D}" srcOrd="0" destOrd="0" presId="urn:microsoft.com/office/officeart/2005/8/layout/bProcess4"/>
    <dgm:cxn modelId="{2D945B99-3467-4F1B-A4CE-07CF6C9054DA}" type="presParOf" srcId="{50A4C94E-8E93-45D1-8FAA-6BDC0CDF4FA5}" destId="{17B9C586-86FC-47BF-8DC1-73D0CF0547B6}" srcOrd="1" destOrd="0" presId="urn:microsoft.com/office/officeart/2005/8/layout/bProcess4"/>
    <dgm:cxn modelId="{C65F2E1D-740D-40E5-8061-F0C0683EDEFA}" type="presParOf" srcId="{D631BA5E-AE41-4381-A90F-093920358850}" destId="{76AF57B6-CA26-4807-A7A0-24241810CDE0}" srcOrd="9" destOrd="0" presId="urn:microsoft.com/office/officeart/2005/8/layout/bProcess4"/>
    <dgm:cxn modelId="{191D2EE1-2E85-4EAC-9D72-4CCF6EBEAD6D}" type="presParOf" srcId="{D631BA5E-AE41-4381-A90F-093920358850}" destId="{EACE1D40-6D65-421E-9A46-8426BE06E43C}" srcOrd="10" destOrd="0" presId="urn:microsoft.com/office/officeart/2005/8/layout/bProcess4"/>
    <dgm:cxn modelId="{2E2D2410-0937-4590-A3FE-76053C6B1788}" type="presParOf" srcId="{EACE1D40-6D65-421E-9A46-8426BE06E43C}" destId="{15A40866-FE12-4BF3-A0C4-0C82F8CCBC9B}" srcOrd="0" destOrd="0" presId="urn:microsoft.com/office/officeart/2005/8/layout/bProcess4"/>
    <dgm:cxn modelId="{4766D19E-CAC6-4561-B4F3-875F0D1D01CC}" type="presParOf" srcId="{EACE1D40-6D65-421E-9A46-8426BE06E43C}" destId="{B491E852-797F-4B57-A4CE-35F4D98A5F3E}" srcOrd="1" destOrd="0" presId="urn:microsoft.com/office/officeart/2005/8/layout/bProcess4"/>
    <dgm:cxn modelId="{3A37A61E-D029-44EE-9EA0-7EE4ADAC0FC7}" type="presParOf" srcId="{D631BA5E-AE41-4381-A90F-093920358850}" destId="{FB0D10FA-CFF3-4D5B-8C5D-E4C83B79D3DE}" srcOrd="11" destOrd="0" presId="urn:microsoft.com/office/officeart/2005/8/layout/bProcess4"/>
    <dgm:cxn modelId="{3A90FC15-0F25-4621-90DC-F20B72E428D6}" type="presParOf" srcId="{D631BA5E-AE41-4381-A90F-093920358850}" destId="{C33D135A-9BC7-40BD-A691-54CF63354631}" srcOrd="12" destOrd="0" presId="urn:microsoft.com/office/officeart/2005/8/layout/bProcess4"/>
    <dgm:cxn modelId="{52358428-C1D4-499F-9642-68074F53E120}" type="presParOf" srcId="{C33D135A-9BC7-40BD-A691-54CF63354631}" destId="{6F5384BC-0421-40A5-8EC5-81952228E4DD}" srcOrd="0" destOrd="0" presId="urn:microsoft.com/office/officeart/2005/8/layout/bProcess4"/>
    <dgm:cxn modelId="{AC729C28-B123-493D-9E7C-21CD4BD07022}" type="presParOf" srcId="{C33D135A-9BC7-40BD-A691-54CF63354631}" destId="{5AE778F7-3069-48FC-B339-081D85BC8C72}" srcOrd="1" destOrd="0" presId="urn:microsoft.com/office/officeart/2005/8/layout/bProcess4"/>
    <dgm:cxn modelId="{0ED238B2-0FEB-4E9C-A86B-EB4B5B43827E}" type="presParOf" srcId="{D631BA5E-AE41-4381-A90F-093920358850}" destId="{D2482273-5D73-41C8-861C-358B25B1EB35}" srcOrd="13" destOrd="0" presId="urn:microsoft.com/office/officeart/2005/8/layout/bProcess4"/>
    <dgm:cxn modelId="{F335AE02-17D0-42AA-B85C-DB2CC2C089EF}" type="presParOf" srcId="{D631BA5E-AE41-4381-A90F-093920358850}" destId="{431F430D-5735-4C2A-AFF9-AB47A8FA3CAD}" srcOrd="14" destOrd="0" presId="urn:microsoft.com/office/officeart/2005/8/layout/bProcess4"/>
    <dgm:cxn modelId="{CD8D0EF0-84A5-438F-A35C-AF9CDDA59559}" type="presParOf" srcId="{431F430D-5735-4C2A-AFF9-AB47A8FA3CAD}" destId="{96B2B837-FF4A-4552-AAD7-F7AFC5040456}" srcOrd="0" destOrd="0" presId="urn:microsoft.com/office/officeart/2005/8/layout/bProcess4"/>
    <dgm:cxn modelId="{08E21219-2250-44CC-87B2-52309F5960E9}" type="presParOf" srcId="{431F430D-5735-4C2A-AFF9-AB47A8FA3CAD}" destId="{39EEA0F5-B1B4-4600-A26A-BFC7239D8D6D}" srcOrd="1" destOrd="0" presId="urn:microsoft.com/office/officeart/2005/8/layout/bProcess4"/>
    <dgm:cxn modelId="{254F1172-8D99-4605-81AF-A4564835C6E2}" type="presParOf" srcId="{D631BA5E-AE41-4381-A90F-093920358850}" destId="{64BE1751-2C58-4B02-A2AF-9FB1A9775AC4}" srcOrd="15" destOrd="0" presId="urn:microsoft.com/office/officeart/2005/8/layout/bProcess4"/>
    <dgm:cxn modelId="{895963EB-2514-4F38-82F6-FF63C0FC315D}" type="presParOf" srcId="{D631BA5E-AE41-4381-A90F-093920358850}" destId="{C9992B0B-DCCD-462E-827C-9610BC0CEBFC}" srcOrd="16" destOrd="0" presId="urn:microsoft.com/office/officeart/2005/8/layout/bProcess4"/>
    <dgm:cxn modelId="{9B053F02-9976-4D2D-8833-5B57A2C68BBD}" type="presParOf" srcId="{C9992B0B-DCCD-462E-827C-9610BC0CEBFC}" destId="{36C7727D-9575-4C91-ACA2-663125A74E84}" srcOrd="0" destOrd="0" presId="urn:microsoft.com/office/officeart/2005/8/layout/bProcess4"/>
    <dgm:cxn modelId="{A9FF96C4-6270-432B-BB1E-4C31799CB5CB}" type="presParOf" srcId="{C9992B0B-DCCD-462E-827C-9610BC0CEBFC}" destId="{857B35A1-C086-44A8-A684-2D68FA4D479A}" srcOrd="1" destOrd="0" presId="urn:microsoft.com/office/officeart/2005/8/layout/bProcess4"/>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4A4645-BEE6-49A7-AA1C-811AC84B3E3D}" type="doc">
      <dgm:prSet loTypeId="urn:microsoft.com/office/officeart/2005/8/layout/bProcess4" loCatId="process" qsTypeId="urn:microsoft.com/office/officeart/2005/8/quickstyle/simple1" qsCatId="simple" csTypeId="urn:microsoft.com/office/officeart/2005/8/colors/accent3_1" csCatId="accent3" phldr="1"/>
      <dgm:spPr/>
      <dgm:t>
        <a:bodyPr/>
        <a:lstStyle/>
        <a:p>
          <a:endParaRPr lang="en-US"/>
        </a:p>
      </dgm:t>
    </dgm:pt>
    <dgm:pt modelId="{E09A1B72-00F0-41E9-8634-56E1115A2996}">
      <dgm:prSet phldrT="[Text]" custT="1"/>
      <dgm:spPr/>
      <dgm:t>
        <a:bodyPr/>
        <a:lstStyle/>
        <a:p>
          <a:r>
            <a:rPr lang="es-ES" sz="1200" b="1" dirty="0">
              <a:solidFill>
                <a:schemeClr val="tx1">
                  <a:lumMod val="50000"/>
                </a:schemeClr>
              </a:solidFill>
            </a:rPr>
            <a:t>Complete la solicitud de participación de </a:t>
          </a:r>
          <a:r>
            <a:rPr lang="es-ES" sz="1200" b="1" dirty="0" err="1">
              <a:solidFill>
                <a:schemeClr val="tx1">
                  <a:lumMod val="50000"/>
                </a:schemeClr>
              </a:solidFill>
            </a:rPr>
            <a:t>Spark</a:t>
          </a:r>
          <a:r>
            <a:rPr lang="es-ES" sz="1200" b="1" dirty="0">
              <a:solidFill>
                <a:schemeClr val="tx1">
                  <a:lumMod val="50000"/>
                </a:schemeClr>
              </a:solidFill>
            </a:rPr>
            <a:t> (formulario electrónico)</a:t>
          </a:r>
          <a:endParaRPr lang="en-US" sz="1200" dirty="0">
            <a:solidFill>
              <a:schemeClr val="tx1">
                <a:lumMod val="50000"/>
              </a:schemeClr>
            </a:solidFill>
          </a:endParaRPr>
        </a:p>
      </dgm:t>
    </dgm:pt>
    <dgm:pt modelId="{126F5E78-48C1-418E-861B-EBCAD3F4B2A5}" type="parTrans" cxnId="{7BFA1330-B77E-49A5-B964-B833D5B8C4CD}">
      <dgm:prSet/>
      <dgm:spPr/>
      <dgm:t>
        <a:bodyPr/>
        <a:lstStyle/>
        <a:p>
          <a:endParaRPr lang="en-US" sz="1200">
            <a:solidFill>
              <a:schemeClr val="tx1">
                <a:lumMod val="50000"/>
              </a:schemeClr>
            </a:solidFill>
          </a:endParaRPr>
        </a:p>
      </dgm:t>
    </dgm:pt>
    <dgm:pt modelId="{A7184F6B-EE83-4C2C-9FA7-868CD45ADF6F}" type="sibTrans" cxnId="{7BFA1330-B77E-49A5-B964-B833D5B8C4CD}">
      <dgm:prSet custT="1"/>
      <dgm:spPr/>
      <dgm:t>
        <a:bodyPr/>
        <a:lstStyle/>
        <a:p>
          <a:endParaRPr lang="en-US" sz="1200">
            <a:solidFill>
              <a:schemeClr val="tx1">
                <a:lumMod val="50000"/>
              </a:schemeClr>
            </a:solidFill>
          </a:endParaRPr>
        </a:p>
      </dgm:t>
    </dgm:pt>
    <dgm:pt modelId="{7A0ADFF6-F266-42CE-9CC2-A4C189D6D8FB}">
      <dgm:prSet phldrT="[Text]" custT="1"/>
      <dgm:spPr/>
      <dgm:t>
        <a:bodyPr/>
        <a:lstStyle/>
        <a:p>
          <a:r>
            <a:rPr lang="es-ES" sz="1200" b="1" dirty="0">
              <a:solidFill>
                <a:schemeClr val="tx1">
                  <a:lumMod val="50000"/>
                </a:schemeClr>
              </a:solidFill>
            </a:rPr>
            <a:t>Elija la opción Ciclo QI y envíe la solicitud</a:t>
          </a:r>
          <a:endParaRPr lang="en-US" sz="1200" b="1" dirty="0">
            <a:solidFill>
              <a:schemeClr val="tx1">
                <a:lumMod val="50000"/>
              </a:schemeClr>
            </a:solidFill>
          </a:endParaRPr>
        </a:p>
      </dgm:t>
    </dgm:pt>
    <dgm:pt modelId="{247057D1-EB6A-4888-BACA-C655D1867A97}" type="parTrans" cxnId="{9B4D2AFB-4951-4418-AE80-3F880FF21C3F}">
      <dgm:prSet/>
      <dgm:spPr/>
      <dgm:t>
        <a:bodyPr/>
        <a:lstStyle/>
        <a:p>
          <a:endParaRPr lang="en-US" sz="1200">
            <a:solidFill>
              <a:schemeClr val="tx1">
                <a:lumMod val="50000"/>
              </a:schemeClr>
            </a:solidFill>
          </a:endParaRPr>
        </a:p>
      </dgm:t>
    </dgm:pt>
    <dgm:pt modelId="{322E7F35-3F5E-4FD2-AC47-AA55A9226DA2}" type="sibTrans" cxnId="{9B4D2AFB-4951-4418-AE80-3F880FF21C3F}">
      <dgm:prSet/>
      <dgm:spPr/>
      <dgm:t>
        <a:bodyPr/>
        <a:lstStyle/>
        <a:p>
          <a:endParaRPr lang="en-US" sz="1200">
            <a:solidFill>
              <a:schemeClr val="tx1">
                <a:lumMod val="50000"/>
              </a:schemeClr>
            </a:solidFill>
          </a:endParaRPr>
        </a:p>
      </dgm:t>
    </dgm:pt>
    <dgm:pt modelId="{C21A9AAF-A052-48BD-8059-2219F8A54C30}">
      <dgm:prSet phldrT="[Text]" custT="1"/>
      <dgm:spPr/>
      <dgm:t>
        <a:bodyPr/>
        <a:lstStyle/>
        <a:p>
          <a:r>
            <a:rPr lang="es-ES" sz="1200" b="1" dirty="0">
              <a:solidFill>
                <a:schemeClr val="tx1">
                  <a:lumMod val="50000"/>
                </a:schemeClr>
              </a:solidFill>
            </a:rPr>
            <a:t>Reciba un correo electrónico con información, certificado C2Q, otros documentos y enlaces a formularios y recursos.</a:t>
          </a:r>
          <a:endParaRPr lang="en-US" sz="1200" b="1" dirty="0">
            <a:solidFill>
              <a:schemeClr val="tx1">
                <a:lumMod val="50000"/>
              </a:schemeClr>
            </a:solidFill>
          </a:endParaRPr>
        </a:p>
      </dgm:t>
    </dgm:pt>
    <dgm:pt modelId="{BA3A730A-33B3-4EAF-BDB0-1100622E6B6A}" type="parTrans" cxnId="{5A128A03-FC97-4E78-9EAA-0966578E058E}">
      <dgm:prSet/>
      <dgm:spPr/>
      <dgm:t>
        <a:bodyPr/>
        <a:lstStyle/>
        <a:p>
          <a:endParaRPr lang="en-US" sz="1200">
            <a:solidFill>
              <a:schemeClr val="tx1">
                <a:lumMod val="50000"/>
              </a:schemeClr>
            </a:solidFill>
          </a:endParaRPr>
        </a:p>
      </dgm:t>
    </dgm:pt>
    <dgm:pt modelId="{F5017CF7-6913-40FB-98BE-2B9E1584361B}" type="sibTrans" cxnId="{5A128A03-FC97-4E78-9EAA-0966578E058E}">
      <dgm:prSet/>
      <dgm:spPr/>
      <dgm:t>
        <a:bodyPr/>
        <a:lstStyle/>
        <a:p>
          <a:endParaRPr lang="en-US" sz="1200">
            <a:solidFill>
              <a:schemeClr val="tx1">
                <a:lumMod val="50000"/>
              </a:schemeClr>
            </a:solidFill>
          </a:endParaRPr>
        </a:p>
      </dgm:t>
    </dgm:pt>
    <dgm:pt modelId="{A6350515-F8FA-4763-9278-1D88E2D840F9}">
      <dgm:prSet phldrT="[Text]" custT="1"/>
      <dgm:spPr/>
      <dgm:t>
        <a:bodyPr/>
        <a:lstStyle/>
        <a:p>
          <a:r>
            <a:rPr lang="es-ES" sz="1200" b="1" dirty="0">
              <a:solidFill>
                <a:schemeClr val="tx1">
                  <a:lumMod val="50000"/>
                </a:schemeClr>
              </a:solidFill>
            </a:rPr>
            <a:t>Complete el formulario de participación en el ciclo QI y enumere su meta. Solicite fondos de apoyo (solo una vez)</a:t>
          </a:r>
          <a:endParaRPr lang="en-US" sz="1200" b="1" dirty="0">
            <a:solidFill>
              <a:schemeClr val="tx1">
                <a:lumMod val="50000"/>
              </a:schemeClr>
            </a:solidFill>
          </a:endParaRPr>
        </a:p>
      </dgm:t>
    </dgm:pt>
    <dgm:pt modelId="{6244EF3F-25CD-4229-867D-3058DA476834}" type="parTrans" cxnId="{0A7648BE-D37A-44C3-84D5-1EF677B0F8B6}">
      <dgm:prSet/>
      <dgm:spPr/>
      <dgm:t>
        <a:bodyPr/>
        <a:lstStyle/>
        <a:p>
          <a:endParaRPr lang="en-US" sz="1200">
            <a:solidFill>
              <a:schemeClr val="tx1">
                <a:lumMod val="50000"/>
              </a:schemeClr>
            </a:solidFill>
          </a:endParaRPr>
        </a:p>
      </dgm:t>
    </dgm:pt>
    <dgm:pt modelId="{F32985FC-ECEB-4553-91E3-29CBA035947A}" type="sibTrans" cxnId="{0A7648BE-D37A-44C3-84D5-1EF677B0F8B6}">
      <dgm:prSet/>
      <dgm:spPr/>
      <dgm:t>
        <a:bodyPr/>
        <a:lstStyle/>
        <a:p>
          <a:endParaRPr lang="en-US" sz="1200">
            <a:solidFill>
              <a:schemeClr val="tx1">
                <a:lumMod val="50000"/>
              </a:schemeClr>
            </a:solidFill>
          </a:endParaRPr>
        </a:p>
      </dgm:t>
    </dgm:pt>
    <dgm:pt modelId="{2CC0F0C3-D80A-47ED-ABF8-50A74E52DDC3}">
      <dgm:prSet phldrT="[Text]" custT="1"/>
      <dgm:spPr/>
      <dgm:t>
        <a:bodyPr/>
        <a:lstStyle/>
        <a:p>
          <a:r>
            <a:rPr lang="es-ES" sz="1200" b="1" dirty="0">
              <a:solidFill>
                <a:schemeClr val="tx1">
                  <a:lumMod val="50000"/>
                </a:schemeClr>
              </a:solidFill>
            </a:rPr>
            <a:t>Trabaje para lograr la meta que </a:t>
          </a:r>
          <a:r>
            <a:rPr lang="es-ES" sz="1200" b="1" dirty="0" err="1">
              <a:solidFill>
                <a:schemeClr val="tx1">
                  <a:lumMod val="50000"/>
                </a:schemeClr>
              </a:solidFill>
            </a:rPr>
            <a:t>elijio</a:t>
          </a:r>
          <a:r>
            <a:rPr lang="es-ES" sz="1200" b="1" dirty="0">
              <a:solidFill>
                <a:schemeClr val="tx1">
                  <a:lumMod val="50000"/>
                </a:schemeClr>
              </a:solidFill>
            </a:rPr>
            <a:t> en el Formulario de Participación</a:t>
          </a:r>
          <a:endParaRPr lang="en-US" sz="1200" b="1" dirty="0">
            <a:solidFill>
              <a:schemeClr val="tx1">
                <a:lumMod val="50000"/>
              </a:schemeClr>
            </a:solidFill>
          </a:endParaRPr>
        </a:p>
      </dgm:t>
    </dgm:pt>
    <dgm:pt modelId="{7B9E56BA-09E4-4473-88F3-61861C6A859D}" type="parTrans" cxnId="{5BF32223-44B8-45E1-BDD9-32B5C0799D98}">
      <dgm:prSet/>
      <dgm:spPr/>
      <dgm:t>
        <a:bodyPr/>
        <a:lstStyle/>
        <a:p>
          <a:endParaRPr lang="en-US" sz="1200">
            <a:solidFill>
              <a:schemeClr val="tx1">
                <a:lumMod val="50000"/>
              </a:schemeClr>
            </a:solidFill>
          </a:endParaRPr>
        </a:p>
      </dgm:t>
    </dgm:pt>
    <dgm:pt modelId="{30307737-2316-49A6-8E0B-0C99ACFF1225}" type="sibTrans" cxnId="{5BF32223-44B8-45E1-BDD9-32B5C0799D98}">
      <dgm:prSet/>
      <dgm:spPr/>
      <dgm:t>
        <a:bodyPr/>
        <a:lstStyle/>
        <a:p>
          <a:endParaRPr lang="en-US" sz="1200">
            <a:solidFill>
              <a:schemeClr val="tx1">
                <a:lumMod val="50000"/>
              </a:schemeClr>
            </a:solidFill>
          </a:endParaRPr>
        </a:p>
      </dgm:t>
    </dgm:pt>
    <dgm:pt modelId="{3651464E-974D-4F5A-880D-E50A12C4EEA4}">
      <dgm:prSet phldrT="[Text]" custT="1"/>
      <dgm:spPr/>
      <dgm:t>
        <a:bodyPr/>
        <a:lstStyle/>
        <a:p>
          <a:r>
            <a:rPr lang="es-ES" sz="1200" b="1" dirty="0">
              <a:solidFill>
                <a:schemeClr val="tx1">
                  <a:lumMod val="50000"/>
                </a:schemeClr>
              </a:solidFill>
            </a:rPr>
            <a:t>Utilice los recursos proporcionados o encuentre los suyos propios. Busque apoyo si es necesario</a:t>
          </a:r>
          <a:endParaRPr lang="en-US" sz="1200" b="1" dirty="0">
            <a:solidFill>
              <a:schemeClr val="tx1">
                <a:lumMod val="50000"/>
              </a:schemeClr>
            </a:solidFill>
          </a:endParaRPr>
        </a:p>
      </dgm:t>
    </dgm:pt>
    <dgm:pt modelId="{3EC91E91-D705-4D8B-89DE-F8DD37CA3196}" type="parTrans" cxnId="{056A4C68-66DE-4B14-9449-2A075A1C24EE}">
      <dgm:prSet/>
      <dgm:spPr/>
      <dgm:t>
        <a:bodyPr/>
        <a:lstStyle/>
        <a:p>
          <a:endParaRPr lang="en-US" sz="1200">
            <a:solidFill>
              <a:schemeClr val="tx1">
                <a:lumMod val="50000"/>
              </a:schemeClr>
            </a:solidFill>
          </a:endParaRPr>
        </a:p>
      </dgm:t>
    </dgm:pt>
    <dgm:pt modelId="{068CAA05-81B1-4AD8-8892-E947B3929AE4}" type="sibTrans" cxnId="{056A4C68-66DE-4B14-9449-2A075A1C24EE}">
      <dgm:prSet/>
      <dgm:spPr/>
      <dgm:t>
        <a:bodyPr/>
        <a:lstStyle/>
        <a:p>
          <a:endParaRPr lang="en-US" sz="1200">
            <a:solidFill>
              <a:schemeClr val="tx1">
                <a:lumMod val="50000"/>
              </a:schemeClr>
            </a:solidFill>
          </a:endParaRPr>
        </a:p>
      </dgm:t>
    </dgm:pt>
    <dgm:pt modelId="{6FD82B4B-D5E3-4497-8882-3AE582B4B0FC}">
      <dgm:prSet phldrT="[Text]" custT="1"/>
      <dgm:spPr/>
      <dgm:t>
        <a:bodyPr/>
        <a:lstStyle/>
        <a:p>
          <a:r>
            <a:rPr lang="es-ES" sz="1200" b="1" dirty="0">
              <a:solidFill>
                <a:schemeClr val="tx1">
                  <a:lumMod val="50000"/>
                </a:schemeClr>
              </a:solidFill>
            </a:rPr>
            <a:t>Complete el formulario de reflexión de QI después de 12 meses</a:t>
          </a:r>
          <a:endParaRPr lang="en-US" sz="1200" b="1" dirty="0">
            <a:solidFill>
              <a:schemeClr val="tx1">
                <a:lumMod val="50000"/>
              </a:schemeClr>
            </a:solidFill>
          </a:endParaRPr>
        </a:p>
      </dgm:t>
    </dgm:pt>
    <dgm:pt modelId="{FBA6CDC6-44A7-478F-8CFE-9FDBA1E1CAB9}" type="parTrans" cxnId="{3AF0A648-F179-4FE2-9CCF-0D8098523BDB}">
      <dgm:prSet/>
      <dgm:spPr/>
      <dgm:t>
        <a:bodyPr/>
        <a:lstStyle/>
        <a:p>
          <a:endParaRPr lang="en-US" sz="1200">
            <a:solidFill>
              <a:schemeClr val="tx1">
                <a:lumMod val="50000"/>
              </a:schemeClr>
            </a:solidFill>
          </a:endParaRPr>
        </a:p>
      </dgm:t>
    </dgm:pt>
    <dgm:pt modelId="{8FFE3896-308D-4118-8F63-4FB4AFEEE156}" type="sibTrans" cxnId="{3AF0A648-F179-4FE2-9CCF-0D8098523BDB}">
      <dgm:prSet/>
      <dgm:spPr/>
      <dgm:t>
        <a:bodyPr/>
        <a:lstStyle/>
        <a:p>
          <a:endParaRPr lang="en-US" sz="1200">
            <a:solidFill>
              <a:schemeClr val="tx1">
                <a:lumMod val="50000"/>
              </a:schemeClr>
            </a:solidFill>
          </a:endParaRPr>
        </a:p>
      </dgm:t>
    </dgm:pt>
    <dgm:pt modelId="{533D4297-CD07-4E52-A024-B23C0E5AEC9A}">
      <dgm:prSet phldrT="[Text]" custT="1"/>
      <dgm:spPr/>
      <dgm:t>
        <a:bodyPr/>
        <a:lstStyle/>
        <a:p>
          <a:r>
            <a:rPr lang="en-US" sz="1200" b="1" dirty="0" err="1">
              <a:solidFill>
                <a:schemeClr val="tx1">
                  <a:lumMod val="50000"/>
                </a:schemeClr>
              </a:solidFill>
            </a:rPr>
            <a:t>Cuando</a:t>
          </a:r>
          <a:r>
            <a:rPr lang="en-US" sz="1200" b="1" dirty="0">
              <a:solidFill>
                <a:schemeClr val="tx1">
                  <a:lumMod val="50000"/>
                </a:schemeClr>
              </a:solidFill>
            </a:rPr>
            <a:t> se complete Reflection, </a:t>
          </a:r>
          <a:r>
            <a:rPr lang="en-US" sz="1200" b="1" dirty="0" err="1">
              <a:solidFill>
                <a:schemeClr val="tx1">
                  <a:lumMod val="50000"/>
                </a:schemeClr>
              </a:solidFill>
            </a:rPr>
            <a:t>recibirá</a:t>
          </a:r>
          <a:r>
            <a:rPr lang="en-US" sz="1200" b="1" dirty="0">
              <a:solidFill>
                <a:schemeClr val="tx1">
                  <a:lumMod val="50000"/>
                </a:schemeClr>
              </a:solidFill>
            </a:rPr>
            <a:t> </a:t>
          </a:r>
          <a:r>
            <a:rPr lang="en-US" sz="1200" b="1" dirty="0" err="1">
              <a:solidFill>
                <a:schemeClr val="tx1">
                  <a:lumMod val="50000"/>
                </a:schemeClr>
              </a:solidFill>
            </a:rPr>
            <a:t>fondos</a:t>
          </a:r>
          <a:r>
            <a:rPr lang="en-US" sz="1200" b="1" dirty="0">
              <a:solidFill>
                <a:schemeClr val="tx1">
                  <a:lumMod val="50000"/>
                </a:schemeClr>
              </a:solidFill>
            </a:rPr>
            <a:t> de </a:t>
          </a:r>
          <a:r>
            <a:rPr lang="en-US" sz="1200" b="1" dirty="0" err="1">
              <a:solidFill>
                <a:schemeClr val="tx1">
                  <a:lumMod val="50000"/>
                </a:schemeClr>
              </a:solidFill>
            </a:rPr>
            <a:t>incentivo</a:t>
          </a:r>
          <a:r>
            <a:rPr lang="en-US" sz="1200" b="1" dirty="0">
              <a:solidFill>
                <a:schemeClr val="tx1">
                  <a:lumMod val="50000"/>
                </a:schemeClr>
              </a:solidFill>
            </a:rPr>
            <a:t> (</a:t>
          </a:r>
          <a:r>
            <a:rPr lang="en-US" sz="1200" b="1" dirty="0" err="1">
              <a:solidFill>
                <a:schemeClr val="tx1">
                  <a:lumMod val="50000"/>
                </a:schemeClr>
              </a:solidFill>
            </a:rPr>
            <a:t>cantidad</a:t>
          </a:r>
          <a:r>
            <a:rPr lang="en-US" sz="1200" b="1" dirty="0">
              <a:solidFill>
                <a:schemeClr val="tx1">
                  <a:lumMod val="50000"/>
                </a:schemeClr>
              </a:solidFill>
            </a:rPr>
            <a:t> </a:t>
          </a:r>
          <a:r>
            <a:rPr lang="en-US" sz="1200" b="1" dirty="0" err="1">
              <a:solidFill>
                <a:schemeClr val="tx1">
                  <a:lumMod val="50000"/>
                </a:schemeClr>
              </a:solidFill>
            </a:rPr>
            <a:t>por</a:t>
          </a:r>
          <a:r>
            <a:rPr lang="en-US" sz="1200" b="1" dirty="0">
              <a:solidFill>
                <a:schemeClr val="tx1">
                  <a:lumMod val="50000"/>
                </a:schemeClr>
              </a:solidFill>
            </a:rPr>
            <a:t> </a:t>
          </a:r>
          <a:r>
            <a:rPr lang="en-US" sz="1200" b="1" dirty="0" err="1">
              <a:solidFill>
                <a:schemeClr val="tx1">
                  <a:lumMod val="50000"/>
                </a:schemeClr>
              </a:solidFill>
            </a:rPr>
            <a:t>determinar</a:t>
          </a:r>
          <a:r>
            <a:rPr lang="en-US" sz="1200" b="1" dirty="0">
              <a:solidFill>
                <a:schemeClr val="tx1">
                  <a:lumMod val="50000"/>
                </a:schemeClr>
              </a:solidFill>
            </a:rPr>
            <a:t>)</a:t>
          </a:r>
        </a:p>
      </dgm:t>
    </dgm:pt>
    <dgm:pt modelId="{AF44EB9D-387C-48B6-8F01-CB6556824A62}" type="parTrans" cxnId="{B75B3016-7D93-4DEE-9263-F03B7275023B}">
      <dgm:prSet/>
      <dgm:spPr/>
      <dgm:t>
        <a:bodyPr/>
        <a:lstStyle/>
        <a:p>
          <a:endParaRPr lang="en-US" sz="1200">
            <a:solidFill>
              <a:schemeClr val="tx1">
                <a:lumMod val="50000"/>
              </a:schemeClr>
            </a:solidFill>
          </a:endParaRPr>
        </a:p>
      </dgm:t>
    </dgm:pt>
    <dgm:pt modelId="{A7130AAE-F09B-4EB6-BA9E-476C48CB154C}" type="sibTrans" cxnId="{B75B3016-7D93-4DEE-9263-F03B7275023B}">
      <dgm:prSet/>
      <dgm:spPr/>
      <dgm:t>
        <a:bodyPr/>
        <a:lstStyle/>
        <a:p>
          <a:endParaRPr lang="en-US" sz="1200">
            <a:solidFill>
              <a:schemeClr val="tx1">
                <a:lumMod val="50000"/>
              </a:schemeClr>
            </a:solidFill>
          </a:endParaRPr>
        </a:p>
      </dgm:t>
    </dgm:pt>
    <dgm:pt modelId="{F2039917-3C3F-48D7-A811-4CEAC61FCAA9}">
      <dgm:prSet phldrT="[Text]" custT="1"/>
      <dgm:spPr/>
      <dgm:t>
        <a:bodyPr/>
        <a:lstStyle/>
        <a:p>
          <a:r>
            <a:rPr lang="es-ES" sz="1200" b="1" dirty="0">
              <a:solidFill>
                <a:schemeClr val="tx1">
                  <a:lumMod val="50000"/>
                </a:schemeClr>
              </a:solidFill>
            </a:rPr>
            <a:t>Elija otra meta para el ciclo de QI y haga la transición al </a:t>
          </a:r>
          <a:r>
            <a:rPr lang="es-ES" sz="1200" b="1" dirty="0" err="1">
              <a:solidFill>
                <a:schemeClr val="tx1">
                  <a:lumMod val="50000"/>
                </a:schemeClr>
              </a:solidFill>
            </a:rPr>
            <a:t>Spark</a:t>
          </a:r>
          <a:r>
            <a:rPr lang="es-ES" sz="1200" b="1" dirty="0">
              <a:solidFill>
                <a:schemeClr val="tx1">
                  <a:lumMod val="50000"/>
                </a:schemeClr>
              </a:solidFill>
            </a:rPr>
            <a:t> rediseñado si está listo.</a:t>
          </a:r>
          <a:endParaRPr lang="en-US" sz="1200" b="1" dirty="0">
            <a:solidFill>
              <a:schemeClr val="tx1">
                <a:lumMod val="50000"/>
              </a:schemeClr>
            </a:solidFill>
          </a:endParaRPr>
        </a:p>
      </dgm:t>
    </dgm:pt>
    <dgm:pt modelId="{3584F765-0FB6-49F0-833B-6B7ACC03C7B7}" type="parTrans" cxnId="{78406F12-66A6-4F61-BAF8-B25F6260D4FC}">
      <dgm:prSet/>
      <dgm:spPr/>
      <dgm:t>
        <a:bodyPr/>
        <a:lstStyle/>
        <a:p>
          <a:endParaRPr lang="en-US" sz="1200">
            <a:solidFill>
              <a:schemeClr val="tx1">
                <a:lumMod val="50000"/>
              </a:schemeClr>
            </a:solidFill>
          </a:endParaRPr>
        </a:p>
      </dgm:t>
    </dgm:pt>
    <dgm:pt modelId="{AA344C5C-1ABF-4A13-A95E-23C3D5344D81}" type="sibTrans" cxnId="{78406F12-66A6-4F61-BAF8-B25F6260D4FC}">
      <dgm:prSet/>
      <dgm:spPr/>
      <dgm:t>
        <a:bodyPr/>
        <a:lstStyle/>
        <a:p>
          <a:endParaRPr lang="en-US" sz="1200">
            <a:solidFill>
              <a:schemeClr val="tx1">
                <a:lumMod val="50000"/>
              </a:schemeClr>
            </a:solidFill>
          </a:endParaRPr>
        </a:p>
      </dgm:t>
    </dgm:pt>
    <dgm:pt modelId="{D631BA5E-AE41-4381-A90F-093920358850}" type="pres">
      <dgm:prSet presAssocID="{644A4645-BEE6-49A7-AA1C-811AC84B3E3D}" presName="Name0" presStyleCnt="0">
        <dgm:presLayoutVars>
          <dgm:dir/>
          <dgm:resizeHandles/>
        </dgm:presLayoutVars>
      </dgm:prSet>
      <dgm:spPr/>
    </dgm:pt>
    <dgm:pt modelId="{DE59A4CF-0A5D-4B33-91D7-35933B2B0FF1}" type="pres">
      <dgm:prSet presAssocID="{E09A1B72-00F0-41E9-8634-56E1115A2996}" presName="compNode" presStyleCnt="0"/>
      <dgm:spPr/>
    </dgm:pt>
    <dgm:pt modelId="{CD362A9B-6C51-4DD7-8974-360E3582122D}" type="pres">
      <dgm:prSet presAssocID="{E09A1B72-00F0-41E9-8634-56E1115A2996}" presName="dummyConnPt" presStyleCnt="0"/>
      <dgm:spPr/>
    </dgm:pt>
    <dgm:pt modelId="{937A1510-D102-498C-B463-704680BFC621}" type="pres">
      <dgm:prSet presAssocID="{E09A1B72-00F0-41E9-8634-56E1115A2996}" presName="node" presStyleLbl="node1" presStyleIdx="0" presStyleCnt="9">
        <dgm:presLayoutVars>
          <dgm:bulletEnabled val="1"/>
        </dgm:presLayoutVars>
      </dgm:prSet>
      <dgm:spPr/>
    </dgm:pt>
    <dgm:pt modelId="{9A283F82-93F7-4FF5-A825-32392C172154}" type="pres">
      <dgm:prSet presAssocID="{A7184F6B-EE83-4C2C-9FA7-868CD45ADF6F}" presName="sibTrans" presStyleLbl="bgSibTrans2D1" presStyleIdx="0" presStyleCnt="8"/>
      <dgm:spPr/>
    </dgm:pt>
    <dgm:pt modelId="{65396F13-96A9-4AF0-B815-6A599BF52E75}" type="pres">
      <dgm:prSet presAssocID="{7A0ADFF6-F266-42CE-9CC2-A4C189D6D8FB}" presName="compNode" presStyleCnt="0"/>
      <dgm:spPr/>
    </dgm:pt>
    <dgm:pt modelId="{05B3967D-EDDB-49CA-AB55-2DAA6DFA313F}" type="pres">
      <dgm:prSet presAssocID="{7A0ADFF6-F266-42CE-9CC2-A4C189D6D8FB}" presName="dummyConnPt" presStyleCnt="0"/>
      <dgm:spPr/>
    </dgm:pt>
    <dgm:pt modelId="{2E09F07F-AA2E-461C-9670-191129AAEC05}" type="pres">
      <dgm:prSet presAssocID="{7A0ADFF6-F266-42CE-9CC2-A4C189D6D8FB}" presName="node" presStyleLbl="node1" presStyleIdx="1" presStyleCnt="9">
        <dgm:presLayoutVars>
          <dgm:bulletEnabled val="1"/>
        </dgm:presLayoutVars>
      </dgm:prSet>
      <dgm:spPr/>
    </dgm:pt>
    <dgm:pt modelId="{EDAF7184-1B67-4F70-91C7-4B7D2B01A8DD}" type="pres">
      <dgm:prSet presAssocID="{322E7F35-3F5E-4FD2-AC47-AA55A9226DA2}" presName="sibTrans" presStyleLbl="bgSibTrans2D1" presStyleIdx="1" presStyleCnt="8"/>
      <dgm:spPr/>
    </dgm:pt>
    <dgm:pt modelId="{3D59EFBD-B32B-4BEE-BBB8-304B97454001}" type="pres">
      <dgm:prSet presAssocID="{C21A9AAF-A052-48BD-8059-2219F8A54C30}" presName="compNode" presStyleCnt="0"/>
      <dgm:spPr/>
    </dgm:pt>
    <dgm:pt modelId="{6A3077A7-5421-4A73-A39B-E6E863F4FB37}" type="pres">
      <dgm:prSet presAssocID="{C21A9AAF-A052-48BD-8059-2219F8A54C30}" presName="dummyConnPt" presStyleCnt="0"/>
      <dgm:spPr/>
    </dgm:pt>
    <dgm:pt modelId="{D7AB05DE-6E07-40BF-91F7-861EE1D42F30}" type="pres">
      <dgm:prSet presAssocID="{C21A9AAF-A052-48BD-8059-2219F8A54C30}" presName="node" presStyleLbl="node1" presStyleIdx="2" presStyleCnt="9">
        <dgm:presLayoutVars>
          <dgm:bulletEnabled val="1"/>
        </dgm:presLayoutVars>
      </dgm:prSet>
      <dgm:spPr/>
    </dgm:pt>
    <dgm:pt modelId="{42AD6E4A-86D0-4F05-8CB3-0340BE3A908B}" type="pres">
      <dgm:prSet presAssocID="{F5017CF7-6913-40FB-98BE-2B9E1584361B}" presName="sibTrans" presStyleLbl="bgSibTrans2D1" presStyleIdx="2" presStyleCnt="8"/>
      <dgm:spPr/>
    </dgm:pt>
    <dgm:pt modelId="{B7A81F4C-3258-4F2E-92D0-FA8E81963BD4}" type="pres">
      <dgm:prSet presAssocID="{A6350515-F8FA-4763-9278-1D88E2D840F9}" presName="compNode" presStyleCnt="0"/>
      <dgm:spPr/>
    </dgm:pt>
    <dgm:pt modelId="{BC1DEC85-8D5D-4FC6-B417-363ACD1DE254}" type="pres">
      <dgm:prSet presAssocID="{A6350515-F8FA-4763-9278-1D88E2D840F9}" presName="dummyConnPt" presStyleCnt="0"/>
      <dgm:spPr/>
    </dgm:pt>
    <dgm:pt modelId="{CAA53B7F-DCB9-48A9-AA22-478CF89EB42F}" type="pres">
      <dgm:prSet presAssocID="{A6350515-F8FA-4763-9278-1D88E2D840F9}" presName="node" presStyleLbl="node1" presStyleIdx="3" presStyleCnt="9">
        <dgm:presLayoutVars>
          <dgm:bulletEnabled val="1"/>
        </dgm:presLayoutVars>
      </dgm:prSet>
      <dgm:spPr/>
    </dgm:pt>
    <dgm:pt modelId="{9DA6A481-FE27-42BE-8F0A-C651D59EA9AA}" type="pres">
      <dgm:prSet presAssocID="{F32985FC-ECEB-4553-91E3-29CBA035947A}" presName="sibTrans" presStyleLbl="bgSibTrans2D1" presStyleIdx="3" presStyleCnt="8"/>
      <dgm:spPr/>
    </dgm:pt>
    <dgm:pt modelId="{519E29D9-6A57-40E4-A70E-C059928C024F}" type="pres">
      <dgm:prSet presAssocID="{2CC0F0C3-D80A-47ED-ABF8-50A74E52DDC3}" presName="compNode" presStyleCnt="0"/>
      <dgm:spPr/>
    </dgm:pt>
    <dgm:pt modelId="{991B04F8-70C1-4CA6-8556-BF65CF9F08D9}" type="pres">
      <dgm:prSet presAssocID="{2CC0F0C3-D80A-47ED-ABF8-50A74E52DDC3}" presName="dummyConnPt" presStyleCnt="0"/>
      <dgm:spPr/>
    </dgm:pt>
    <dgm:pt modelId="{6604F76D-889C-4133-ADE2-1151211907FD}" type="pres">
      <dgm:prSet presAssocID="{2CC0F0C3-D80A-47ED-ABF8-50A74E52DDC3}" presName="node" presStyleLbl="node1" presStyleIdx="4" presStyleCnt="9">
        <dgm:presLayoutVars>
          <dgm:bulletEnabled val="1"/>
        </dgm:presLayoutVars>
      </dgm:prSet>
      <dgm:spPr/>
    </dgm:pt>
    <dgm:pt modelId="{FEB01D7D-1710-4584-AFD6-3A746050EE40}" type="pres">
      <dgm:prSet presAssocID="{30307737-2316-49A6-8E0B-0C99ACFF1225}" presName="sibTrans" presStyleLbl="bgSibTrans2D1" presStyleIdx="4" presStyleCnt="8"/>
      <dgm:spPr/>
    </dgm:pt>
    <dgm:pt modelId="{CA24D1EE-73D8-4D92-8F0F-6386F70F6B80}" type="pres">
      <dgm:prSet presAssocID="{3651464E-974D-4F5A-880D-E50A12C4EEA4}" presName="compNode" presStyleCnt="0"/>
      <dgm:spPr/>
    </dgm:pt>
    <dgm:pt modelId="{F6197771-88EF-4EB3-968B-18EFD0290071}" type="pres">
      <dgm:prSet presAssocID="{3651464E-974D-4F5A-880D-E50A12C4EEA4}" presName="dummyConnPt" presStyleCnt="0"/>
      <dgm:spPr/>
    </dgm:pt>
    <dgm:pt modelId="{81B4D396-9E68-4483-8A99-ABB86440B8C5}" type="pres">
      <dgm:prSet presAssocID="{3651464E-974D-4F5A-880D-E50A12C4EEA4}" presName="node" presStyleLbl="node1" presStyleIdx="5" presStyleCnt="9">
        <dgm:presLayoutVars>
          <dgm:bulletEnabled val="1"/>
        </dgm:presLayoutVars>
      </dgm:prSet>
      <dgm:spPr/>
    </dgm:pt>
    <dgm:pt modelId="{0586F508-ADF2-4185-87B8-7D94450ADA47}" type="pres">
      <dgm:prSet presAssocID="{068CAA05-81B1-4AD8-8892-E947B3929AE4}" presName="sibTrans" presStyleLbl="bgSibTrans2D1" presStyleIdx="5" presStyleCnt="8"/>
      <dgm:spPr/>
    </dgm:pt>
    <dgm:pt modelId="{352C04C7-4743-4117-B87A-BCA6D487E144}" type="pres">
      <dgm:prSet presAssocID="{6FD82B4B-D5E3-4497-8882-3AE582B4B0FC}" presName="compNode" presStyleCnt="0"/>
      <dgm:spPr/>
    </dgm:pt>
    <dgm:pt modelId="{42240993-8633-4932-A390-61242412BAD5}" type="pres">
      <dgm:prSet presAssocID="{6FD82B4B-D5E3-4497-8882-3AE582B4B0FC}" presName="dummyConnPt" presStyleCnt="0"/>
      <dgm:spPr/>
    </dgm:pt>
    <dgm:pt modelId="{D4CAC64E-35E0-4195-9BAF-E66DFD414A98}" type="pres">
      <dgm:prSet presAssocID="{6FD82B4B-D5E3-4497-8882-3AE582B4B0FC}" presName="node" presStyleLbl="node1" presStyleIdx="6" presStyleCnt="9">
        <dgm:presLayoutVars>
          <dgm:bulletEnabled val="1"/>
        </dgm:presLayoutVars>
      </dgm:prSet>
      <dgm:spPr/>
    </dgm:pt>
    <dgm:pt modelId="{73FE019C-12F3-42CB-9D11-15823F1C6980}" type="pres">
      <dgm:prSet presAssocID="{8FFE3896-308D-4118-8F63-4FB4AFEEE156}" presName="sibTrans" presStyleLbl="bgSibTrans2D1" presStyleIdx="6" presStyleCnt="8"/>
      <dgm:spPr/>
    </dgm:pt>
    <dgm:pt modelId="{CECB4F16-542E-4A3C-96EA-9A78092FFF45}" type="pres">
      <dgm:prSet presAssocID="{533D4297-CD07-4E52-A024-B23C0E5AEC9A}" presName="compNode" presStyleCnt="0"/>
      <dgm:spPr/>
    </dgm:pt>
    <dgm:pt modelId="{10F0FE1E-80CC-4F9D-B308-E583F6730FD0}" type="pres">
      <dgm:prSet presAssocID="{533D4297-CD07-4E52-A024-B23C0E5AEC9A}" presName="dummyConnPt" presStyleCnt="0"/>
      <dgm:spPr/>
    </dgm:pt>
    <dgm:pt modelId="{82647AAF-615E-4BCB-9B6B-98A168936508}" type="pres">
      <dgm:prSet presAssocID="{533D4297-CD07-4E52-A024-B23C0E5AEC9A}" presName="node" presStyleLbl="node1" presStyleIdx="7" presStyleCnt="9">
        <dgm:presLayoutVars>
          <dgm:bulletEnabled val="1"/>
        </dgm:presLayoutVars>
      </dgm:prSet>
      <dgm:spPr/>
    </dgm:pt>
    <dgm:pt modelId="{0653AF17-BD09-40F6-A73D-A0A515E91D47}" type="pres">
      <dgm:prSet presAssocID="{A7130AAE-F09B-4EB6-BA9E-476C48CB154C}" presName="sibTrans" presStyleLbl="bgSibTrans2D1" presStyleIdx="7" presStyleCnt="8"/>
      <dgm:spPr/>
    </dgm:pt>
    <dgm:pt modelId="{A858532C-C2A8-4262-83B1-E03A2A4211CB}" type="pres">
      <dgm:prSet presAssocID="{F2039917-3C3F-48D7-A811-4CEAC61FCAA9}" presName="compNode" presStyleCnt="0"/>
      <dgm:spPr/>
    </dgm:pt>
    <dgm:pt modelId="{4B740704-7645-43A7-9365-DAFDC522CA4B}" type="pres">
      <dgm:prSet presAssocID="{F2039917-3C3F-48D7-A811-4CEAC61FCAA9}" presName="dummyConnPt" presStyleCnt="0"/>
      <dgm:spPr/>
    </dgm:pt>
    <dgm:pt modelId="{8534DA30-3315-4A30-A256-EB614E7148B0}" type="pres">
      <dgm:prSet presAssocID="{F2039917-3C3F-48D7-A811-4CEAC61FCAA9}" presName="node" presStyleLbl="node1" presStyleIdx="8" presStyleCnt="9">
        <dgm:presLayoutVars>
          <dgm:bulletEnabled val="1"/>
        </dgm:presLayoutVars>
      </dgm:prSet>
      <dgm:spPr/>
    </dgm:pt>
  </dgm:ptLst>
  <dgm:cxnLst>
    <dgm:cxn modelId="{5A128A03-FC97-4E78-9EAA-0966578E058E}" srcId="{644A4645-BEE6-49A7-AA1C-811AC84B3E3D}" destId="{C21A9AAF-A052-48BD-8059-2219F8A54C30}" srcOrd="2" destOrd="0" parTransId="{BA3A730A-33B3-4EAF-BDB0-1100622E6B6A}" sibTransId="{F5017CF7-6913-40FB-98BE-2B9E1584361B}"/>
    <dgm:cxn modelId="{9B243E04-D397-40A9-B7E3-9933E5553E36}" type="presOf" srcId="{3651464E-974D-4F5A-880D-E50A12C4EEA4}" destId="{81B4D396-9E68-4483-8A99-ABB86440B8C5}" srcOrd="0" destOrd="0" presId="urn:microsoft.com/office/officeart/2005/8/layout/bProcess4"/>
    <dgm:cxn modelId="{99063211-0C32-47B7-BF13-87EC9B98A736}" type="presOf" srcId="{7A0ADFF6-F266-42CE-9CC2-A4C189D6D8FB}" destId="{2E09F07F-AA2E-461C-9670-191129AAEC05}" srcOrd="0" destOrd="0" presId="urn:microsoft.com/office/officeart/2005/8/layout/bProcess4"/>
    <dgm:cxn modelId="{78406F12-66A6-4F61-BAF8-B25F6260D4FC}" srcId="{644A4645-BEE6-49A7-AA1C-811AC84B3E3D}" destId="{F2039917-3C3F-48D7-A811-4CEAC61FCAA9}" srcOrd="8" destOrd="0" parTransId="{3584F765-0FB6-49F0-833B-6B7ACC03C7B7}" sibTransId="{AA344C5C-1ABF-4A13-A95E-23C3D5344D81}"/>
    <dgm:cxn modelId="{B75B3016-7D93-4DEE-9263-F03B7275023B}" srcId="{644A4645-BEE6-49A7-AA1C-811AC84B3E3D}" destId="{533D4297-CD07-4E52-A024-B23C0E5AEC9A}" srcOrd="7" destOrd="0" parTransId="{AF44EB9D-387C-48B6-8F01-CB6556824A62}" sibTransId="{A7130AAE-F09B-4EB6-BA9E-476C48CB154C}"/>
    <dgm:cxn modelId="{FF0C8F18-70B1-4C70-B555-093DEF684995}" type="presOf" srcId="{6FD82B4B-D5E3-4497-8882-3AE582B4B0FC}" destId="{D4CAC64E-35E0-4195-9BAF-E66DFD414A98}" srcOrd="0" destOrd="0" presId="urn:microsoft.com/office/officeart/2005/8/layout/bProcess4"/>
    <dgm:cxn modelId="{5BF32223-44B8-45E1-BDD9-32B5C0799D98}" srcId="{644A4645-BEE6-49A7-AA1C-811AC84B3E3D}" destId="{2CC0F0C3-D80A-47ED-ABF8-50A74E52DDC3}" srcOrd="4" destOrd="0" parTransId="{7B9E56BA-09E4-4473-88F3-61861C6A859D}" sibTransId="{30307737-2316-49A6-8E0B-0C99ACFF1225}"/>
    <dgm:cxn modelId="{CE929C2D-E2E3-4BFF-BFF0-D29C229E6EE7}" type="presOf" srcId="{E09A1B72-00F0-41E9-8634-56E1115A2996}" destId="{937A1510-D102-498C-B463-704680BFC621}" srcOrd="0" destOrd="0" presId="urn:microsoft.com/office/officeart/2005/8/layout/bProcess4"/>
    <dgm:cxn modelId="{7BFA1330-B77E-49A5-B964-B833D5B8C4CD}" srcId="{644A4645-BEE6-49A7-AA1C-811AC84B3E3D}" destId="{E09A1B72-00F0-41E9-8634-56E1115A2996}" srcOrd="0" destOrd="0" parTransId="{126F5E78-48C1-418E-861B-EBCAD3F4B2A5}" sibTransId="{A7184F6B-EE83-4C2C-9FA7-868CD45ADF6F}"/>
    <dgm:cxn modelId="{A7952C5D-09BC-4842-B842-BDD765891A16}" type="presOf" srcId="{533D4297-CD07-4E52-A024-B23C0E5AEC9A}" destId="{82647AAF-615E-4BCB-9B6B-98A168936508}" srcOrd="0" destOrd="0" presId="urn:microsoft.com/office/officeart/2005/8/layout/bProcess4"/>
    <dgm:cxn modelId="{056A4C68-66DE-4B14-9449-2A075A1C24EE}" srcId="{644A4645-BEE6-49A7-AA1C-811AC84B3E3D}" destId="{3651464E-974D-4F5A-880D-E50A12C4EEA4}" srcOrd="5" destOrd="0" parTransId="{3EC91E91-D705-4D8B-89DE-F8DD37CA3196}" sibTransId="{068CAA05-81B1-4AD8-8892-E947B3929AE4}"/>
    <dgm:cxn modelId="{50E07048-D995-4846-96B5-0E34824BB4F4}" type="presOf" srcId="{30307737-2316-49A6-8E0B-0C99ACFF1225}" destId="{FEB01D7D-1710-4584-AFD6-3A746050EE40}" srcOrd="0" destOrd="0" presId="urn:microsoft.com/office/officeart/2005/8/layout/bProcess4"/>
    <dgm:cxn modelId="{3AF0A648-F179-4FE2-9CCF-0D8098523BDB}" srcId="{644A4645-BEE6-49A7-AA1C-811AC84B3E3D}" destId="{6FD82B4B-D5E3-4497-8882-3AE582B4B0FC}" srcOrd="6" destOrd="0" parTransId="{FBA6CDC6-44A7-478F-8CFE-9FDBA1E1CAB9}" sibTransId="{8FFE3896-308D-4118-8F63-4FB4AFEEE156}"/>
    <dgm:cxn modelId="{C458894A-89E0-490F-8525-AC5991A9FBD2}" type="presOf" srcId="{F2039917-3C3F-48D7-A811-4CEAC61FCAA9}" destId="{8534DA30-3315-4A30-A256-EB614E7148B0}" srcOrd="0" destOrd="0" presId="urn:microsoft.com/office/officeart/2005/8/layout/bProcess4"/>
    <dgm:cxn modelId="{1EC53A75-C768-4DCF-BE9C-4D3171C9A85E}" type="presOf" srcId="{A7130AAE-F09B-4EB6-BA9E-476C48CB154C}" destId="{0653AF17-BD09-40F6-A73D-A0A515E91D47}" srcOrd="0" destOrd="0" presId="urn:microsoft.com/office/officeart/2005/8/layout/bProcess4"/>
    <dgm:cxn modelId="{CD40FF90-5A53-42A6-B16C-2E4C4957BFD9}" type="presOf" srcId="{644A4645-BEE6-49A7-AA1C-811AC84B3E3D}" destId="{D631BA5E-AE41-4381-A90F-093920358850}" srcOrd="0" destOrd="0" presId="urn:microsoft.com/office/officeart/2005/8/layout/bProcess4"/>
    <dgm:cxn modelId="{1DC0C694-0A5E-45B6-A3E1-76493236560C}" type="presOf" srcId="{A6350515-F8FA-4763-9278-1D88E2D840F9}" destId="{CAA53B7F-DCB9-48A9-AA22-478CF89EB42F}" srcOrd="0" destOrd="0" presId="urn:microsoft.com/office/officeart/2005/8/layout/bProcess4"/>
    <dgm:cxn modelId="{4370F598-8E0D-4E9C-859A-17B8F83B3B97}" type="presOf" srcId="{F5017CF7-6913-40FB-98BE-2B9E1584361B}" destId="{42AD6E4A-86D0-4F05-8CB3-0340BE3A908B}" srcOrd="0" destOrd="0" presId="urn:microsoft.com/office/officeart/2005/8/layout/bProcess4"/>
    <dgm:cxn modelId="{2437F1BB-69E0-4C28-A64C-F1436CBE3F39}" type="presOf" srcId="{A7184F6B-EE83-4C2C-9FA7-868CD45ADF6F}" destId="{9A283F82-93F7-4FF5-A825-32392C172154}" srcOrd="0" destOrd="0" presId="urn:microsoft.com/office/officeart/2005/8/layout/bProcess4"/>
    <dgm:cxn modelId="{0A7648BE-D37A-44C3-84D5-1EF677B0F8B6}" srcId="{644A4645-BEE6-49A7-AA1C-811AC84B3E3D}" destId="{A6350515-F8FA-4763-9278-1D88E2D840F9}" srcOrd="3" destOrd="0" parTransId="{6244EF3F-25CD-4229-867D-3058DA476834}" sibTransId="{F32985FC-ECEB-4553-91E3-29CBA035947A}"/>
    <dgm:cxn modelId="{6700F8BE-B391-4CB2-82A8-9BECB67C2D9F}" type="presOf" srcId="{2CC0F0C3-D80A-47ED-ABF8-50A74E52DDC3}" destId="{6604F76D-889C-4133-ADE2-1151211907FD}" srcOrd="0" destOrd="0" presId="urn:microsoft.com/office/officeart/2005/8/layout/bProcess4"/>
    <dgm:cxn modelId="{DC9D7BC9-1FDE-4938-AB54-63F882290245}" type="presOf" srcId="{322E7F35-3F5E-4FD2-AC47-AA55A9226DA2}" destId="{EDAF7184-1B67-4F70-91C7-4B7D2B01A8DD}" srcOrd="0" destOrd="0" presId="urn:microsoft.com/office/officeart/2005/8/layout/bProcess4"/>
    <dgm:cxn modelId="{9CECF8D3-1F18-470F-9B7F-D7BE3AA4BF56}" type="presOf" srcId="{068CAA05-81B1-4AD8-8892-E947B3929AE4}" destId="{0586F508-ADF2-4185-87B8-7D94450ADA47}" srcOrd="0" destOrd="0" presId="urn:microsoft.com/office/officeart/2005/8/layout/bProcess4"/>
    <dgm:cxn modelId="{885C44EB-655F-4C6D-91C2-9F0E3DD8E225}" type="presOf" srcId="{8FFE3896-308D-4118-8F63-4FB4AFEEE156}" destId="{73FE019C-12F3-42CB-9D11-15823F1C6980}" srcOrd="0" destOrd="0" presId="urn:microsoft.com/office/officeart/2005/8/layout/bProcess4"/>
    <dgm:cxn modelId="{F62510EE-EAAE-40EE-B785-054A8433573A}" type="presOf" srcId="{F32985FC-ECEB-4553-91E3-29CBA035947A}" destId="{9DA6A481-FE27-42BE-8F0A-C651D59EA9AA}" srcOrd="0" destOrd="0" presId="urn:microsoft.com/office/officeart/2005/8/layout/bProcess4"/>
    <dgm:cxn modelId="{3E76BAF1-0F6C-4792-A950-E3A370FFE214}" type="presOf" srcId="{C21A9AAF-A052-48BD-8059-2219F8A54C30}" destId="{D7AB05DE-6E07-40BF-91F7-861EE1D42F30}" srcOrd="0" destOrd="0" presId="urn:microsoft.com/office/officeart/2005/8/layout/bProcess4"/>
    <dgm:cxn modelId="{9B4D2AFB-4951-4418-AE80-3F880FF21C3F}" srcId="{644A4645-BEE6-49A7-AA1C-811AC84B3E3D}" destId="{7A0ADFF6-F266-42CE-9CC2-A4C189D6D8FB}" srcOrd="1" destOrd="0" parTransId="{247057D1-EB6A-4888-BACA-C655D1867A97}" sibTransId="{322E7F35-3F5E-4FD2-AC47-AA55A9226DA2}"/>
    <dgm:cxn modelId="{37C99271-4350-4D70-8CEB-343CB5C1F9DA}" type="presParOf" srcId="{D631BA5E-AE41-4381-A90F-093920358850}" destId="{DE59A4CF-0A5D-4B33-91D7-35933B2B0FF1}" srcOrd="0" destOrd="0" presId="urn:microsoft.com/office/officeart/2005/8/layout/bProcess4"/>
    <dgm:cxn modelId="{C60787B4-3BBC-497A-A154-F89C6ACCAA1D}" type="presParOf" srcId="{DE59A4CF-0A5D-4B33-91D7-35933B2B0FF1}" destId="{CD362A9B-6C51-4DD7-8974-360E3582122D}" srcOrd="0" destOrd="0" presId="urn:microsoft.com/office/officeart/2005/8/layout/bProcess4"/>
    <dgm:cxn modelId="{9EF9C5CD-E064-41B0-B00C-3A0C9521DDE5}" type="presParOf" srcId="{DE59A4CF-0A5D-4B33-91D7-35933B2B0FF1}" destId="{937A1510-D102-498C-B463-704680BFC621}" srcOrd="1" destOrd="0" presId="urn:microsoft.com/office/officeart/2005/8/layout/bProcess4"/>
    <dgm:cxn modelId="{0BFD51FC-C843-4CC3-8083-22A09DFF7F55}" type="presParOf" srcId="{D631BA5E-AE41-4381-A90F-093920358850}" destId="{9A283F82-93F7-4FF5-A825-32392C172154}" srcOrd="1" destOrd="0" presId="urn:microsoft.com/office/officeart/2005/8/layout/bProcess4"/>
    <dgm:cxn modelId="{0C3D1620-AB2D-4EA1-BE11-B02FA43D18E5}" type="presParOf" srcId="{D631BA5E-AE41-4381-A90F-093920358850}" destId="{65396F13-96A9-4AF0-B815-6A599BF52E75}" srcOrd="2" destOrd="0" presId="urn:microsoft.com/office/officeart/2005/8/layout/bProcess4"/>
    <dgm:cxn modelId="{912C84A3-58DA-4558-BCCD-46459D7BD98B}" type="presParOf" srcId="{65396F13-96A9-4AF0-B815-6A599BF52E75}" destId="{05B3967D-EDDB-49CA-AB55-2DAA6DFA313F}" srcOrd="0" destOrd="0" presId="urn:microsoft.com/office/officeart/2005/8/layout/bProcess4"/>
    <dgm:cxn modelId="{9ABE2B19-FC86-45FB-9B01-8E690A9ACE93}" type="presParOf" srcId="{65396F13-96A9-4AF0-B815-6A599BF52E75}" destId="{2E09F07F-AA2E-461C-9670-191129AAEC05}" srcOrd="1" destOrd="0" presId="urn:microsoft.com/office/officeart/2005/8/layout/bProcess4"/>
    <dgm:cxn modelId="{1D861CC2-1B43-4C3C-BF21-C83227FD4F52}" type="presParOf" srcId="{D631BA5E-AE41-4381-A90F-093920358850}" destId="{EDAF7184-1B67-4F70-91C7-4B7D2B01A8DD}" srcOrd="3" destOrd="0" presId="urn:microsoft.com/office/officeart/2005/8/layout/bProcess4"/>
    <dgm:cxn modelId="{F650A494-142A-4A16-B4D8-FB86C13967B9}" type="presParOf" srcId="{D631BA5E-AE41-4381-A90F-093920358850}" destId="{3D59EFBD-B32B-4BEE-BBB8-304B97454001}" srcOrd="4" destOrd="0" presId="urn:microsoft.com/office/officeart/2005/8/layout/bProcess4"/>
    <dgm:cxn modelId="{72E50F07-FF79-4681-9DFB-A363CB57BB3F}" type="presParOf" srcId="{3D59EFBD-B32B-4BEE-BBB8-304B97454001}" destId="{6A3077A7-5421-4A73-A39B-E6E863F4FB37}" srcOrd="0" destOrd="0" presId="urn:microsoft.com/office/officeart/2005/8/layout/bProcess4"/>
    <dgm:cxn modelId="{D2274530-7A6D-4F2E-8A0C-B8CF2181C624}" type="presParOf" srcId="{3D59EFBD-B32B-4BEE-BBB8-304B97454001}" destId="{D7AB05DE-6E07-40BF-91F7-861EE1D42F30}" srcOrd="1" destOrd="0" presId="urn:microsoft.com/office/officeart/2005/8/layout/bProcess4"/>
    <dgm:cxn modelId="{C8C2A4A9-21B3-470F-9CEF-5AB2A7835EF3}" type="presParOf" srcId="{D631BA5E-AE41-4381-A90F-093920358850}" destId="{42AD6E4A-86D0-4F05-8CB3-0340BE3A908B}" srcOrd="5" destOrd="0" presId="urn:microsoft.com/office/officeart/2005/8/layout/bProcess4"/>
    <dgm:cxn modelId="{CA28FE27-9B84-47C6-9781-4EA08C277E92}" type="presParOf" srcId="{D631BA5E-AE41-4381-A90F-093920358850}" destId="{B7A81F4C-3258-4F2E-92D0-FA8E81963BD4}" srcOrd="6" destOrd="0" presId="urn:microsoft.com/office/officeart/2005/8/layout/bProcess4"/>
    <dgm:cxn modelId="{9A1C1F8A-7690-4394-BB39-872A238D8C60}" type="presParOf" srcId="{B7A81F4C-3258-4F2E-92D0-FA8E81963BD4}" destId="{BC1DEC85-8D5D-4FC6-B417-363ACD1DE254}" srcOrd="0" destOrd="0" presId="urn:microsoft.com/office/officeart/2005/8/layout/bProcess4"/>
    <dgm:cxn modelId="{A064A08D-CFF8-4B11-8887-1EE6421FD6D9}" type="presParOf" srcId="{B7A81F4C-3258-4F2E-92D0-FA8E81963BD4}" destId="{CAA53B7F-DCB9-48A9-AA22-478CF89EB42F}" srcOrd="1" destOrd="0" presId="urn:microsoft.com/office/officeart/2005/8/layout/bProcess4"/>
    <dgm:cxn modelId="{CCEAAC1D-C3EA-4B44-AB04-A5F3EF97CC55}" type="presParOf" srcId="{D631BA5E-AE41-4381-A90F-093920358850}" destId="{9DA6A481-FE27-42BE-8F0A-C651D59EA9AA}" srcOrd="7" destOrd="0" presId="urn:microsoft.com/office/officeart/2005/8/layout/bProcess4"/>
    <dgm:cxn modelId="{8D9DA5FA-153A-4EAC-A854-47EA5E58D55C}" type="presParOf" srcId="{D631BA5E-AE41-4381-A90F-093920358850}" destId="{519E29D9-6A57-40E4-A70E-C059928C024F}" srcOrd="8" destOrd="0" presId="urn:microsoft.com/office/officeart/2005/8/layout/bProcess4"/>
    <dgm:cxn modelId="{67098DB2-9D9E-41D1-9EBE-A0D96A34F8F5}" type="presParOf" srcId="{519E29D9-6A57-40E4-A70E-C059928C024F}" destId="{991B04F8-70C1-4CA6-8556-BF65CF9F08D9}" srcOrd="0" destOrd="0" presId="urn:microsoft.com/office/officeart/2005/8/layout/bProcess4"/>
    <dgm:cxn modelId="{84185EF7-85DF-4851-BE3F-CB33A97883EB}" type="presParOf" srcId="{519E29D9-6A57-40E4-A70E-C059928C024F}" destId="{6604F76D-889C-4133-ADE2-1151211907FD}" srcOrd="1" destOrd="0" presId="urn:microsoft.com/office/officeart/2005/8/layout/bProcess4"/>
    <dgm:cxn modelId="{CCC7EE91-AD7E-4E1E-BECC-AFFF15026891}" type="presParOf" srcId="{D631BA5E-AE41-4381-A90F-093920358850}" destId="{FEB01D7D-1710-4584-AFD6-3A746050EE40}" srcOrd="9" destOrd="0" presId="urn:microsoft.com/office/officeart/2005/8/layout/bProcess4"/>
    <dgm:cxn modelId="{A4EFC776-C015-406A-BD2F-D0F807417F6F}" type="presParOf" srcId="{D631BA5E-AE41-4381-A90F-093920358850}" destId="{CA24D1EE-73D8-4D92-8F0F-6386F70F6B80}" srcOrd="10" destOrd="0" presId="urn:microsoft.com/office/officeart/2005/8/layout/bProcess4"/>
    <dgm:cxn modelId="{464032F9-2643-42EA-A36E-65C494FD7917}" type="presParOf" srcId="{CA24D1EE-73D8-4D92-8F0F-6386F70F6B80}" destId="{F6197771-88EF-4EB3-968B-18EFD0290071}" srcOrd="0" destOrd="0" presId="urn:microsoft.com/office/officeart/2005/8/layout/bProcess4"/>
    <dgm:cxn modelId="{74AFD79A-7A4F-45F9-B905-6E395DCAF29B}" type="presParOf" srcId="{CA24D1EE-73D8-4D92-8F0F-6386F70F6B80}" destId="{81B4D396-9E68-4483-8A99-ABB86440B8C5}" srcOrd="1" destOrd="0" presId="urn:microsoft.com/office/officeart/2005/8/layout/bProcess4"/>
    <dgm:cxn modelId="{9D69628E-EB2C-48EF-B750-91B04F6DDBC3}" type="presParOf" srcId="{D631BA5E-AE41-4381-A90F-093920358850}" destId="{0586F508-ADF2-4185-87B8-7D94450ADA47}" srcOrd="11" destOrd="0" presId="urn:microsoft.com/office/officeart/2005/8/layout/bProcess4"/>
    <dgm:cxn modelId="{B7834D49-0710-41BD-A4F3-993B839ED67E}" type="presParOf" srcId="{D631BA5E-AE41-4381-A90F-093920358850}" destId="{352C04C7-4743-4117-B87A-BCA6D487E144}" srcOrd="12" destOrd="0" presId="urn:microsoft.com/office/officeart/2005/8/layout/bProcess4"/>
    <dgm:cxn modelId="{DE9012CB-9E0C-4D95-BEE9-0EB5C206CBD3}" type="presParOf" srcId="{352C04C7-4743-4117-B87A-BCA6D487E144}" destId="{42240993-8633-4932-A390-61242412BAD5}" srcOrd="0" destOrd="0" presId="urn:microsoft.com/office/officeart/2005/8/layout/bProcess4"/>
    <dgm:cxn modelId="{ADF25914-AD0A-4D45-B2B8-6DEC9948412F}" type="presParOf" srcId="{352C04C7-4743-4117-B87A-BCA6D487E144}" destId="{D4CAC64E-35E0-4195-9BAF-E66DFD414A98}" srcOrd="1" destOrd="0" presId="urn:microsoft.com/office/officeart/2005/8/layout/bProcess4"/>
    <dgm:cxn modelId="{6874BDCE-7E9C-4897-A008-D6EE0FAC30AE}" type="presParOf" srcId="{D631BA5E-AE41-4381-A90F-093920358850}" destId="{73FE019C-12F3-42CB-9D11-15823F1C6980}" srcOrd="13" destOrd="0" presId="urn:microsoft.com/office/officeart/2005/8/layout/bProcess4"/>
    <dgm:cxn modelId="{B07FA423-CA1B-4DB0-B6FB-940597D5C17B}" type="presParOf" srcId="{D631BA5E-AE41-4381-A90F-093920358850}" destId="{CECB4F16-542E-4A3C-96EA-9A78092FFF45}" srcOrd="14" destOrd="0" presId="urn:microsoft.com/office/officeart/2005/8/layout/bProcess4"/>
    <dgm:cxn modelId="{8EEA5040-2806-400F-8D4D-5A59C2F589ED}" type="presParOf" srcId="{CECB4F16-542E-4A3C-96EA-9A78092FFF45}" destId="{10F0FE1E-80CC-4F9D-B308-E583F6730FD0}" srcOrd="0" destOrd="0" presId="urn:microsoft.com/office/officeart/2005/8/layout/bProcess4"/>
    <dgm:cxn modelId="{F55B7B84-61E0-4B68-B1BA-3DED7B33B327}" type="presParOf" srcId="{CECB4F16-542E-4A3C-96EA-9A78092FFF45}" destId="{82647AAF-615E-4BCB-9B6B-98A168936508}" srcOrd="1" destOrd="0" presId="urn:microsoft.com/office/officeart/2005/8/layout/bProcess4"/>
    <dgm:cxn modelId="{602E776F-17F2-49ED-8E71-034CC4899AFE}" type="presParOf" srcId="{D631BA5E-AE41-4381-A90F-093920358850}" destId="{0653AF17-BD09-40F6-A73D-A0A515E91D47}" srcOrd="15" destOrd="0" presId="urn:microsoft.com/office/officeart/2005/8/layout/bProcess4"/>
    <dgm:cxn modelId="{AF6DB91E-4566-4F03-A911-04C97C95B456}" type="presParOf" srcId="{D631BA5E-AE41-4381-A90F-093920358850}" destId="{A858532C-C2A8-4262-83B1-E03A2A4211CB}" srcOrd="16" destOrd="0" presId="urn:microsoft.com/office/officeart/2005/8/layout/bProcess4"/>
    <dgm:cxn modelId="{9DC3C7E2-53B7-4300-98AC-1B5B44780FBC}" type="presParOf" srcId="{A858532C-C2A8-4262-83B1-E03A2A4211CB}" destId="{4B740704-7645-43A7-9365-DAFDC522CA4B}" srcOrd="0" destOrd="0" presId="urn:microsoft.com/office/officeart/2005/8/layout/bProcess4"/>
    <dgm:cxn modelId="{22D1953C-50B7-4071-9DFA-05A4CA88A49F}" type="presParOf" srcId="{A858532C-C2A8-4262-83B1-E03A2A4211CB}" destId="{8534DA30-3315-4A30-A256-EB614E7148B0}" srcOrd="1" destOrd="0" presId="urn:microsoft.com/office/officeart/2005/8/layout/bProcess4"/>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DCA13-664D-418D-812E-652C522DBBF6}">
      <dsp:nvSpPr>
        <dsp:cNvPr id="0" name=""/>
        <dsp:cNvSpPr/>
      </dsp:nvSpPr>
      <dsp:spPr>
        <a:xfrm rot="18000000">
          <a:off x="-73873" y="3854268"/>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s-ES" sz="1400" b="1" kern="1200" dirty="0"/>
            <a:t>Información 211: Referencias de padres</a:t>
          </a:r>
          <a:endParaRPr lang="en-US" sz="1400" b="1" kern="1200" dirty="0"/>
        </a:p>
      </dsp:txBody>
      <dsp:txXfrm>
        <a:off x="-1375" y="3892211"/>
        <a:ext cx="1217814" cy="985762"/>
      </dsp:txXfrm>
    </dsp:sp>
    <dsp:sp modelId="{FD54D556-0768-41BB-8BD3-DB7E429FCF32}">
      <dsp:nvSpPr>
        <dsp:cNvPr id="0" name=""/>
        <dsp:cNvSpPr/>
      </dsp:nvSpPr>
      <dsp:spPr>
        <a:xfrm rot="18900000">
          <a:off x="791671" y="2726267"/>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s-ES" sz="1400" b="1" kern="1200" dirty="0"/>
            <a:t>Iniciativa para bebés y niños pequeños</a:t>
          </a:r>
          <a:endParaRPr lang="en-US" sz="1400" b="1" kern="1200" dirty="0"/>
        </a:p>
      </dsp:txBody>
      <dsp:txXfrm>
        <a:off x="860149" y="2769449"/>
        <a:ext cx="1217814" cy="985762"/>
      </dsp:txXfrm>
    </dsp:sp>
    <dsp:sp modelId="{41E4EA9D-9673-4FD9-B9CD-498DBDD63465}">
      <dsp:nvSpPr>
        <dsp:cNvPr id="0" name=""/>
        <dsp:cNvSpPr/>
      </dsp:nvSpPr>
      <dsp:spPr>
        <a:xfrm rot="19800000">
          <a:off x="1919672" y="1860722"/>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Centros de </a:t>
          </a:r>
          <a:r>
            <a:rPr lang="en-US" sz="1400" b="1" kern="1200" dirty="0" err="1"/>
            <a:t>Aprendizaje</a:t>
          </a:r>
          <a:r>
            <a:rPr lang="en-US" sz="1400" b="1" kern="1200" dirty="0"/>
            <a:t> </a:t>
          </a:r>
          <a:r>
            <a:rPr lang="en-US" sz="1400" b="1" kern="1200" dirty="0" err="1"/>
            <a:t>temprano</a:t>
          </a:r>
          <a:endParaRPr lang="en-US" sz="1400" b="1" kern="1200" dirty="0"/>
        </a:p>
      </dsp:txBody>
      <dsp:txXfrm>
        <a:off x="1982911" y="1907924"/>
        <a:ext cx="1217814" cy="985762"/>
      </dsp:txXfrm>
    </dsp:sp>
    <dsp:sp modelId="{EC132290-4D57-4AA3-B8D1-11E8D926AFFF}">
      <dsp:nvSpPr>
        <dsp:cNvPr id="0" name=""/>
        <dsp:cNvSpPr/>
      </dsp:nvSpPr>
      <dsp:spPr>
        <a:xfrm rot="20700000">
          <a:off x="3233257" y="1316617"/>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err="1"/>
            <a:t>Educadores</a:t>
          </a:r>
          <a:r>
            <a:rPr lang="en-US" sz="1400" b="1" kern="1200" dirty="0"/>
            <a:t> </a:t>
          </a:r>
          <a:r>
            <a:rPr lang="en-US" sz="1400" b="1" kern="1200" dirty="0" err="1"/>
            <a:t>tempranos</a:t>
          </a:r>
          <a:endParaRPr lang="en-US" sz="1400" b="1" kern="1200" dirty="0"/>
        </a:p>
      </dsp:txBody>
      <dsp:txXfrm>
        <a:off x="3290395" y="1366346"/>
        <a:ext cx="1217814" cy="985762"/>
      </dsp:txXfrm>
    </dsp:sp>
    <dsp:sp modelId="{C44AE973-BE30-4F92-8CAD-CA48710B5E05}">
      <dsp:nvSpPr>
        <dsp:cNvPr id="0" name=""/>
        <dsp:cNvSpPr/>
      </dsp:nvSpPr>
      <dsp:spPr>
        <a:xfrm>
          <a:off x="4642907" y="1131033"/>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err="1"/>
            <a:t>Familias</a:t>
          </a:r>
          <a:endParaRPr lang="en-US" sz="1400" b="1" kern="1200" dirty="0"/>
        </a:p>
      </dsp:txBody>
      <dsp:txXfrm>
        <a:off x="4693498" y="1181624"/>
        <a:ext cx="1217814" cy="985762"/>
      </dsp:txXfrm>
    </dsp:sp>
    <dsp:sp modelId="{355D7D59-27CC-4CED-AEFE-B271406E6A82}">
      <dsp:nvSpPr>
        <dsp:cNvPr id="0" name=""/>
        <dsp:cNvSpPr/>
      </dsp:nvSpPr>
      <dsp:spPr>
        <a:xfrm rot="900000">
          <a:off x="6052558" y="1316617"/>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Head Start, </a:t>
          </a:r>
          <a:r>
            <a:rPr lang="en-US" sz="1400" b="1" kern="1200" dirty="0" err="1"/>
            <a:t>Promesa</a:t>
          </a:r>
          <a:r>
            <a:rPr lang="en-US" sz="1400" b="1" kern="1200" dirty="0"/>
            <a:t> </a:t>
          </a:r>
          <a:r>
            <a:rPr lang="en-US" sz="1400" b="1" kern="1200" dirty="0" err="1"/>
            <a:t>Preescolar</a:t>
          </a:r>
          <a:r>
            <a:rPr lang="en-US" sz="1400" b="1" kern="1200" dirty="0"/>
            <a:t>, OPK</a:t>
          </a:r>
        </a:p>
      </dsp:txBody>
      <dsp:txXfrm>
        <a:off x="6096602" y="1366346"/>
        <a:ext cx="1217814" cy="985762"/>
      </dsp:txXfrm>
    </dsp:sp>
    <dsp:sp modelId="{3CCFF76F-D10F-497F-82C0-19346F7AD7A3}">
      <dsp:nvSpPr>
        <dsp:cNvPr id="0" name=""/>
        <dsp:cNvSpPr/>
      </dsp:nvSpPr>
      <dsp:spPr>
        <a:xfrm rot="1800000">
          <a:off x="7327844" y="1860722"/>
          <a:ext cx="1395592"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15240" rIns="4572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Organizaciones comunitarias culturalmente específicas</a:t>
          </a:r>
        </a:p>
      </dsp:txBody>
      <dsp:txXfrm>
        <a:off x="7365787" y="1907924"/>
        <a:ext cx="1294410" cy="985762"/>
      </dsp:txXfrm>
    </dsp:sp>
    <dsp:sp modelId="{7D14D2AF-646B-4C8F-B716-9D0FC61ACCAC}">
      <dsp:nvSpPr>
        <dsp:cNvPr id="0" name=""/>
        <dsp:cNvSpPr/>
      </dsp:nvSpPr>
      <dsp:spPr>
        <a:xfrm rot="2700000">
          <a:off x="8494143" y="2726267"/>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ERDC</a:t>
          </a:r>
        </a:p>
      </dsp:txBody>
      <dsp:txXfrm>
        <a:off x="8526847" y="2769449"/>
        <a:ext cx="1217814" cy="985762"/>
      </dsp:txXfrm>
    </dsp:sp>
    <dsp:sp modelId="{20D47755-8EBF-41A1-96D4-5BEEA9396F94}">
      <dsp:nvSpPr>
        <dsp:cNvPr id="0" name=""/>
        <dsp:cNvSpPr/>
      </dsp:nvSpPr>
      <dsp:spPr>
        <a:xfrm rot="3600000">
          <a:off x="9359689" y="3854268"/>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Socios </a:t>
          </a:r>
          <a:r>
            <a:rPr lang="en-US" sz="1400" b="1" kern="1200" dirty="0" err="1"/>
            <a:t>incluyentes</a:t>
          </a:r>
          <a:endParaRPr lang="en-US" sz="1400" b="1" kern="1200" dirty="0"/>
        </a:p>
      </dsp:txBody>
      <dsp:txXfrm>
        <a:off x="9388373" y="3892211"/>
        <a:ext cx="1217814" cy="9857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E6DEC-96EF-489A-B9F4-D40C5E4D7685}">
      <dsp:nvSpPr>
        <dsp:cNvPr id="0" name=""/>
        <dsp:cNvSpPr/>
      </dsp:nvSpPr>
      <dsp:spPr>
        <a:xfrm>
          <a:off x="964" y="1370279"/>
          <a:ext cx="2827786" cy="1413893"/>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t>La Ruta de Spark</a:t>
          </a:r>
        </a:p>
      </dsp:txBody>
      <dsp:txXfrm>
        <a:off x="42376" y="1411691"/>
        <a:ext cx="2744962" cy="1331069"/>
      </dsp:txXfrm>
    </dsp:sp>
    <dsp:sp modelId="{CEED8D05-BBCB-4441-A14A-0FB3487A526D}">
      <dsp:nvSpPr>
        <dsp:cNvPr id="0" name=""/>
        <dsp:cNvSpPr/>
      </dsp:nvSpPr>
      <dsp:spPr>
        <a:xfrm rot="19457599">
          <a:off x="2697821" y="1640101"/>
          <a:ext cx="1392971" cy="61259"/>
        </a:xfrm>
        <a:custGeom>
          <a:avLst/>
          <a:gdLst/>
          <a:ahLst/>
          <a:cxnLst/>
          <a:rect l="0" t="0" r="0" b="0"/>
          <a:pathLst>
            <a:path>
              <a:moveTo>
                <a:pt x="0" y="30629"/>
              </a:moveTo>
              <a:lnTo>
                <a:pt x="1392971" y="3062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9483" y="1635907"/>
        <a:ext cx="69648" cy="69648"/>
      </dsp:txXfrm>
    </dsp:sp>
    <dsp:sp modelId="{16F77F31-DEC4-496A-8E11-6B7523276F25}">
      <dsp:nvSpPr>
        <dsp:cNvPr id="0" name=""/>
        <dsp:cNvSpPr/>
      </dsp:nvSpPr>
      <dsp:spPr>
        <a:xfrm>
          <a:off x="3959864" y="557290"/>
          <a:ext cx="2827786" cy="1413893"/>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t>Ruta del </a:t>
          </a:r>
          <a:r>
            <a:rPr lang="en-US" sz="4400" kern="1200" dirty="0" err="1"/>
            <a:t>Portafolio</a:t>
          </a:r>
          <a:endParaRPr lang="en-US" sz="4400" kern="1200" dirty="0"/>
        </a:p>
      </dsp:txBody>
      <dsp:txXfrm>
        <a:off x="4001276" y="598702"/>
        <a:ext cx="2744962" cy="1331069"/>
      </dsp:txXfrm>
    </dsp:sp>
    <dsp:sp modelId="{AA458086-8EB2-4092-8B31-36325738095C}">
      <dsp:nvSpPr>
        <dsp:cNvPr id="0" name=""/>
        <dsp:cNvSpPr/>
      </dsp:nvSpPr>
      <dsp:spPr>
        <a:xfrm rot="2502475">
          <a:off x="2636578" y="2551059"/>
          <a:ext cx="1516421" cy="61259"/>
        </a:xfrm>
        <a:custGeom>
          <a:avLst/>
          <a:gdLst/>
          <a:ahLst/>
          <a:cxnLst/>
          <a:rect l="0" t="0" r="0" b="0"/>
          <a:pathLst>
            <a:path>
              <a:moveTo>
                <a:pt x="0" y="30629"/>
              </a:moveTo>
              <a:lnTo>
                <a:pt x="1516421" y="3062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6879" y="2543778"/>
        <a:ext cx="75821" cy="75821"/>
      </dsp:txXfrm>
    </dsp:sp>
    <dsp:sp modelId="{91FFCCD4-5C0C-4DF7-98AA-C4CDA62A16BB}">
      <dsp:nvSpPr>
        <dsp:cNvPr id="0" name=""/>
        <dsp:cNvSpPr/>
      </dsp:nvSpPr>
      <dsp:spPr>
        <a:xfrm>
          <a:off x="3960828" y="2379205"/>
          <a:ext cx="2827786" cy="1413893"/>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n-US" sz="4000" kern="1200" dirty="0"/>
            <a:t>Ruta del </a:t>
          </a:r>
          <a:r>
            <a:rPr lang="en-US" sz="4000" kern="1200" dirty="0" err="1"/>
            <a:t>Ciclo</a:t>
          </a:r>
          <a:r>
            <a:rPr lang="en-US" sz="4000" kern="1200" dirty="0"/>
            <a:t> de QI</a:t>
          </a:r>
        </a:p>
      </dsp:txBody>
      <dsp:txXfrm>
        <a:off x="4002240" y="2420617"/>
        <a:ext cx="2744962" cy="13310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83F82-93F7-4FF5-A825-32392C172154}">
      <dsp:nvSpPr>
        <dsp:cNvPr id="0" name=""/>
        <dsp:cNvSpPr/>
      </dsp:nvSpPr>
      <dsp:spPr>
        <a:xfrm rot="5400000">
          <a:off x="-367291" y="1290211"/>
          <a:ext cx="1623589"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7A1510-D102-498C-B463-704680BFC621}">
      <dsp:nvSpPr>
        <dsp:cNvPr id="0" name=""/>
        <dsp:cNvSpPr/>
      </dsp:nvSpPr>
      <dsp:spPr>
        <a:xfrm>
          <a:off x="4012" y="250802"/>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t>Complete la solicitud de participación de </a:t>
          </a:r>
          <a:r>
            <a:rPr lang="es-ES" sz="1200" b="1" kern="1200" dirty="0" err="1"/>
            <a:t>Spark</a:t>
          </a:r>
          <a:r>
            <a:rPr lang="es-ES" sz="1200" b="1" kern="1200" dirty="0"/>
            <a:t> (formulario electrónico)</a:t>
          </a:r>
          <a:endParaRPr lang="en-US" sz="1200" kern="1200" dirty="0"/>
        </a:p>
      </dsp:txBody>
      <dsp:txXfrm>
        <a:off x="42285" y="289075"/>
        <a:ext cx="2101340" cy="1230186"/>
      </dsp:txXfrm>
    </dsp:sp>
    <dsp:sp modelId="{3247098E-0C53-439C-891C-6BA180A7F3EA}">
      <dsp:nvSpPr>
        <dsp:cNvPr id="0" name=""/>
        <dsp:cNvSpPr/>
      </dsp:nvSpPr>
      <dsp:spPr>
        <a:xfrm rot="5400000">
          <a:off x="-367291" y="2923626"/>
          <a:ext cx="1623589"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DD8AE30-FF09-4388-8F5F-8641164927B5}">
      <dsp:nvSpPr>
        <dsp:cNvPr id="0" name=""/>
        <dsp:cNvSpPr/>
      </dsp:nvSpPr>
      <dsp:spPr>
        <a:xfrm>
          <a:off x="4012" y="1884217"/>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t>Elija la opción de Portafolio (si esta enlistado con ERDC) y envíe la solicitud</a:t>
          </a:r>
          <a:endParaRPr lang="en-US" sz="1200" b="1" kern="1200" dirty="0"/>
        </a:p>
      </dsp:txBody>
      <dsp:txXfrm>
        <a:off x="42285" y="1922490"/>
        <a:ext cx="2101340" cy="1230186"/>
      </dsp:txXfrm>
    </dsp:sp>
    <dsp:sp modelId="{33AD1550-1A2A-47EA-BE99-CAF7C28C6767}">
      <dsp:nvSpPr>
        <dsp:cNvPr id="0" name=""/>
        <dsp:cNvSpPr/>
      </dsp:nvSpPr>
      <dsp:spPr>
        <a:xfrm>
          <a:off x="449416" y="3740334"/>
          <a:ext cx="2886763"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009075-C4C4-4B3D-8CB7-33BAB9BFA1D9}">
      <dsp:nvSpPr>
        <dsp:cNvPr id="0" name=""/>
        <dsp:cNvSpPr/>
      </dsp:nvSpPr>
      <dsp:spPr>
        <a:xfrm>
          <a:off x="4012" y="3517632"/>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t>Reciba un correo electrónico con información, certificado C2Q, otros documentos y enlaces a formularios y recursos.</a:t>
          </a:r>
          <a:endParaRPr lang="en-US" sz="1200" b="1" kern="1200" dirty="0"/>
        </a:p>
      </dsp:txBody>
      <dsp:txXfrm>
        <a:off x="42285" y="3555905"/>
        <a:ext cx="2101340" cy="1230186"/>
      </dsp:txXfrm>
    </dsp:sp>
    <dsp:sp modelId="{52BF6735-1D27-4A19-B6C8-E114247848A3}">
      <dsp:nvSpPr>
        <dsp:cNvPr id="0" name=""/>
        <dsp:cNvSpPr/>
      </dsp:nvSpPr>
      <dsp:spPr>
        <a:xfrm rot="16200000">
          <a:off x="2529298" y="2923626"/>
          <a:ext cx="1623589"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6DE162-AE46-4969-ABD1-7C4FE5649FA3}">
      <dsp:nvSpPr>
        <dsp:cNvPr id="0" name=""/>
        <dsp:cNvSpPr/>
      </dsp:nvSpPr>
      <dsp:spPr>
        <a:xfrm>
          <a:off x="2900602" y="3517632"/>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t>Reciba el portafolio, trabaje para completarlo.</a:t>
          </a:r>
          <a:endParaRPr lang="en-US" sz="1200" b="1" kern="1200" dirty="0"/>
        </a:p>
      </dsp:txBody>
      <dsp:txXfrm>
        <a:off x="2938875" y="3555905"/>
        <a:ext cx="2101340" cy="1230186"/>
      </dsp:txXfrm>
    </dsp:sp>
    <dsp:sp modelId="{76AF57B6-CA26-4807-A7A0-24241810CDE0}">
      <dsp:nvSpPr>
        <dsp:cNvPr id="0" name=""/>
        <dsp:cNvSpPr/>
      </dsp:nvSpPr>
      <dsp:spPr>
        <a:xfrm rot="16200000">
          <a:off x="2529298" y="1290211"/>
          <a:ext cx="1623589"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7B9C586-86FC-47BF-8DC1-73D0CF0547B6}">
      <dsp:nvSpPr>
        <dsp:cNvPr id="0" name=""/>
        <dsp:cNvSpPr/>
      </dsp:nvSpPr>
      <dsp:spPr>
        <a:xfrm>
          <a:off x="2900602" y="1884217"/>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t>Reciba el portafolio, trabaje para completarlo.</a:t>
          </a:r>
          <a:endParaRPr lang="en-US" sz="1200" b="1" kern="1200" dirty="0"/>
        </a:p>
      </dsp:txBody>
      <dsp:txXfrm>
        <a:off x="2938875" y="1922490"/>
        <a:ext cx="2101340" cy="1230186"/>
      </dsp:txXfrm>
    </dsp:sp>
    <dsp:sp modelId="{FB0D10FA-CFF3-4D5B-8C5D-E4C83B79D3DE}">
      <dsp:nvSpPr>
        <dsp:cNvPr id="0" name=""/>
        <dsp:cNvSpPr/>
      </dsp:nvSpPr>
      <dsp:spPr>
        <a:xfrm>
          <a:off x="3346006" y="473504"/>
          <a:ext cx="2886763"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91E852-797F-4B57-A4CE-35F4D98A5F3E}">
      <dsp:nvSpPr>
        <dsp:cNvPr id="0" name=""/>
        <dsp:cNvSpPr/>
      </dsp:nvSpPr>
      <dsp:spPr>
        <a:xfrm>
          <a:off x="2900602" y="250802"/>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err="1"/>
            <a:t>Enviar</a:t>
          </a:r>
          <a:r>
            <a:rPr lang="en-US" sz="1200" b="1" kern="1200" dirty="0"/>
            <a:t> </a:t>
          </a:r>
          <a:r>
            <a:rPr lang="en-US" sz="1200" b="1" kern="1200" dirty="0" err="1"/>
            <a:t>el</a:t>
          </a:r>
          <a:r>
            <a:rPr lang="en-US" sz="1200" b="1" kern="1200" dirty="0"/>
            <a:t> </a:t>
          </a:r>
          <a:r>
            <a:rPr lang="en-US" sz="1200" b="1" kern="1200" dirty="0" err="1"/>
            <a:t>portafolio</a:t>
          </a:r>
          <a:r>
            <a:rPr lang="en-US" sz="1200" b="1" kern="1200" dirty="0"/>
            <a:t> para </a:t>
          </a:r>
          <a:r>
            <a:rPr lang="en-US" sz="1200" b="1" kern="1200" dirty="0" err="1"/>
            <a:t>una</a:t>
          </a:r>
          <a:r>
            <a:rPr lang="en-US" sz="1200" b="1" kern="1200" dirty="0"/>
            <a:t> </a:t>
          </a:r>
          <a:r>
            <a:rPr lang="en-US" sz="1200" b="1" kern="1200" dirty="0" err="1"/>
            <a:t>calificación</a:t>
          </a:r>
          <a:endParaRPr lang="en-US" sz="1200" b="1" kern="1200" dirty="0"/>
        </a:p>
      </dsp:txBody>
      <dsp:txXfrm>
        <a:off x="2938875" y="289075"/>
        <a:ext cx="2101340" cy="1230186"/>
      </dsp:txXfrm>
    </dsp:sp>
    <dsp:sp modelId="{D2482273-5D73-41C8-861C-358B25B1EB35}">
      <dsp:nvSpPr>
        <dsp:cNvPr id="0" name=""/>
        <dsp:cNvSpPr/>
      </dsp:nvSpPr>
      <dsp:spPr>
        <a:xfrm rot="5400000">
          <a:off x="5425888" y="1290211"/>
          <a:ext cx="1623589"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E778F7-3069-48FC-B339-081D85BC8C72}">
      <dsp:nvSpPr>
        <dsp:cNvPr id="0" name=""/>
        <dsp:cNvSpPr/>
      </dsp:nvSpPr>
      <dsp:spPr>
        <a:xfrm>
          <a:off x="5797192" y="250802"/>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t>Reciba calificaciones o comentarios sobre problemas que impiden la calificación. Vuelva a enviar si es necesario.</a:t>
          </a:r>
          <a:endParaRPr lang="en-US" sz="1200" b="1" kern="1200" dirty="0"/>
        </a:p>
      </dsp:txBody>
      <dsp:txXfrm>
        <a:off x="5835465" y="289075"/>
        <a:ext cx="2101340" cy="1230186"/>
      </dsp:txXfrm>
    </dsp:sp>
    <dsp:sp modelId="{64BE1751-2C58-4B02-A2AF-9FB1A9775AC4}">
      <dsp:nvSpPr>
        <dsp:cNvPr id="0" name=""/>
        <dsp:cNvSpPr/>
      </dsp:nvSpPr>
      <dsp:spPr>
        <a:xfrm rot="5400000">
          <a:off x="5425888" y="2923626"/>
          <a:ext cx="1623589"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EEA0F5-B1B4-4600-A26A-BFC7239D8D6D}">
      <dsp:nvSpPr>
        <dsp:cNvPr id="0" name=""/>
        <dsp:cNvSpPr/>
      </dsp:nvSpPr>
      <dsp:spPr>
        <a:xfrm>
          <a:off x="5797192" y="1884217"/>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t>Cuando se logre la calificación, reciba fondos de incentivo ($500-$2500)</a:t>
          </a:r>
          <a:endParaRPr lang="en-US" sz="1200" b="1" kern="1200" dirty="0"/>
        </a:p>
      </dsp:txBody>
      <dsp:txXfrm>
        <a:off x="5835465" y="1922490"/>
        <a:ext cx="2101340" cy="1230186"/>
      </dsp:txXfrm>
    </dsp:sp>
    <dsp:sp modelId="{857B35A1-C086-44A8-A684-2D68FA4D479A}">
      <dsp:nvSpPr>
        <dsp:cNvPr id="0" name=""/>
        <dsp:cNvSpPr/>
      </dsp:nvSpPr>
      <dsp:spPr>
        <a:xfrm>
          <a:off x="5797192" y="3517632"/>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t>Solicite una calificación más alta, complete la renovación de la calificación cuando expire y eventualmente haga la transición al </a:t>
          </a:r>
          <a:r>
            <a:rPr lang="es-ES" sz="1200" b="1" kern="1200" dirty="0" err="1"/>
            <a:t>Spark</a:t>
          </a:r>
          <a:r>
            <a:rPr lang="es-ES" sz="1200" b="1" kern="1200" dirty="0"/>
            <a:t> rediseñado.</a:t>
          </a:r>
          <a:endParaRPr lang="en-US" sz="1200" b="1" kern="1200" dirty="0"/>
        </a:p>
      </dsp:txBody>
      <dsp:txXfrm>
        <a:off x="5835465" y="3555905"/>
        <a:ext cx="2101340" cy="12301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83F82-93F7-4FF5-A825-32392C172154}">
      <dsp:nvSpPr>
        <dsp:cNvPr id="0" name=""/>
        <dsp:cNvSpPr/>
      </dsp:nvSpPr>
      <dsp:spPr>
        <a:xfrm rot="5400000">
          <a:off x="-367291" y="1290211"/>
          <a:ext cx="1623589"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7A1510-D102-498C-B463-704680BFC621}">
      <dsp:nvSpPr>
        <dsp:cNvPr id="0" name=""/>
        <dsp:cNvSpPr/>
      </dsp:nvSpPr>
      <dsp:spPr>
        <a:xfrm>
          <a:off x="4012" y="250802"/>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schemeClr val="tx1">
                  <a:lumMod val="50000"/>
                </a:schemeClr>
              </a:solidFill>
            </a:rPr>
            <a:t>Complete la solicitud de participación de </a:t>
          </a:r>
          <a:r>
            <a:rPr lang="es-ES" sz="1200" b="1" kern="1200" dirty="0" err="1">
              <a:solidFill>
                <a:schemeClr val="tx1">
                  <a:lumMod val="50000"/>
                </a:schemeClr>
              </a:solidFill>
            </a:rPr>
            <a:t>Spark</a:t>
          </a:r>
          <a:r>
            <a:rPr lang="es-ES" sz="1200" b="1" kern="1200" dirty="0">
              <a:solidFill>
                <a:schemeClr val="tx1">
                  <a:lumMod val="50000"/>
                </a:schemeClr>
              </a:solidFill>
            </a:rPr>
            <a:t> (formulario electrónico)</a:t>
          </a:r>
          <a:endParaRPr lang="en-US" sz="1200" kern="1200" dirty="0">
            <a:solidFill>
              <a:schemeClr val="tx1">
                <a:lumMod val="50000"/>
              </a:schemeClr>
            </a:solidFill>
          </a:endParaRPr>
        </a:p>
      </dsp:txBody>
      <dsp:txXfrm>
        <a:off x="42285" y="289075"/>
        <a:ext cx="2101340" cy="1230186"/>
      </dsp:txXfrm>
    </dsp:sp>
    <dsp:sp modelId="{EDAF7184-1B67-4F70-91C7-4B7D2B01A8DD}">
      <dsp:nvSpPr>
        <dsp:cNvPr id="0" name=""/>
        <dsp:cNvSpPr/>
      </dsp:nvSpPr>
      <dsp:spPr>
        <a:xfrm rot="5400000">
          <a:off x="-367291" y="2923626"/>
          <a:ext cx="1623589"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09F07F-AA2E-461C-9670-191129AAEC05}">
      <dsp:nvSpPr>
        <dsp:cNvPr id="0" name=""/>
        <dsp:cNvSpPr/>
      </dsp:nvSpPr>
      <dsp:spPr>
        <a:xfrm>
          <a:off x="4012" y="1884217"/>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schemeClr val="tx1">
                  <a:lumMod val="50000"/>
                </a:schemeClr>
              </a:solidFill>
            </a:rPr>
            <a:t>Elija la opción Ciclo QI y envíe la solicitud</a:t>
          </a:r>
          <a:endParaRPr lang="en-US" sz="1200" b="1" kern="1200" dirty="0">
            <a:solidFill>
              <a:schemeClr val="tx1">
                <a:lumMod val="50000"/>
              </a:schemeClr>
            </a:solidFill>
          </a:endParaRPr>
        </a:p>
      </dsp:txBody>
      <dsp:txXfrm>
        <a:off x="42285" y="1922490"/>
        <a:ext cx="2101340" cy="1230186"/>
      </dsp:txXfrm>
    </dsp:sp>
    <dsp:sp modelId="{42AD6E4A-86D0-4F05-8CB3-0340BE3A908B}">
      <dsp:nvSpPr>
        <dsp:cNvPr id="0" name=""/>
        <dsp:cNvSpPr/>
      </dsp:nvSpPr>
      <dsp:spPr>
        <a:xfrm>
          <a:off x="449416" y="3740334"/>
          <a:ext cx="2886763"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AB05DE-6E07-40BF-91F7-861EE1D42F30}">
      <dsp:nvSpPr>
        <dsp:cNvPr id="0" name=""/>
        <dsp:cNvSpPr/>
      </dsp:nvSpPr>
      <dsp:spPr>
        <a:xfrm>
          <a:off x="4012" y="3517632"/>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schemeClr val="tx1">
                  <a:lumMod val="50000"/>
                </a:schemeClr>
              </a:solidFill>
            </a:rPr>
            <a:t>Reciba un correo electrónico con información, certificado C2Q, otros documentos y enlaces a formularios y recursos.</a:t>
          </a:r>
          <a:endParaRPr lang="en-US" sz="1200" b="1" kern="1200" dirty="0">
            <a:solidFill>
              <a:schemeClr val="tx1">
                <a:lumMod val="50000"/>
              </a:schemeClr>
            </a:solidFill>
          </a:endParaRPr>
        </a:p>
      </dsp:txBody>
      <dsp:txXfrm>
        <a:off x="42285" y="3555905"/>
        <a:ext cx="2101340" cy="1230186"/>
      </dsp:txXfrm>
    </dsp:sp>
    <dsp:sp modelId="{9DA6A481-FE27-42BE-8F0A-C651D59EA9AA}">
      <dsp:nvSpPr>
        <dsp:cNvPr id="0" name=""/>
        <dsp:cNvSpPr/>
      </dsp:nvSpPr>
      <dsp:spPr>
        <a:xfrm rot="16200000">
          <a:off x="2529298" y="2923626"/>
          <a:ext cx="1623589"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A53B7F-DCB9-48A9-AA22-478CF89EB42F}">
      <dsp:nvSpPr>
        <dsp:cNvPr id="0" name=""/>
        <dsp:cNvSpPr/>
      </dsp:nvSpPr>
      <dsp:spPr>
        <a:xfrm>
          <a:off x="2900602" y="3517632"/>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schemeClr val="tx1">
                  <a:lumMod val="50000"/>
                </a:schemeClr>
              </a:solidFill>
            </a:rPr>
            <a:t>Complete el formulario de participación en el ciclo QI y enumere su meta. Solicite fondos de apoyo (solo una vez)</a:t>
          </a:r>
          <a:endParaRPr lang="en-US" sz="1200" b="1" kern="1200" dirty="0">
            <a:solidFill>
              <a:schemeClr val="tx1">
                <a:lumMod val="50000"/>
              </a:schemeClr>
            </a:solidFill>
          </a:endParaRPr>
        </a:p>
      </dsp:txBody>
      <dsp:txXfrm>
        <a:off x="2938875" y="3555905"/>
        <a:ext cx="2101340" cy="1230186"/>
      </dsp:txXfrm>
    </dsp:sp>
    <dsp:sp modelId="{FEB01D7D-1710-4584-AFD6-3A746050EE40}">
      <dsp:nvSpPr>
        <dsp:cNvPr id="0" name=""/>
        <dsp:cNvSpPr/>
      </dsp:nvSpPr>
      <dsp:spPr>
        <a:xfrm rot="16200000">
          <a:off x="2529298" y="1290211"/>
          <a:ext cx="1623589"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04F76D-889C-4133-ADE2-1151211907FD}">
      <dsp:nvSpPr>
        <dsp:cNvPr id="0" name=""/>
        <dsp:cNvSpPr/>
      </dsp:nvSpPr>
      <dsp:spPr>
        <a:xfrm>
          <a:off x="2900602" y="1884217"/>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schemeClr val="tx1">
                  <a:lumMod val="50000"/>
                </a:schemeClr>
              </a:solidFill>
            </a:rPr>
            <a:t>Trabaje para lograr la meta que </a:t>
          </a:r>
          <a:r>
            <a:rPr lang="es-ES" sz="1200" b="1" kern="1200" dirty="0" err="1">
              <a:solidFill>
                <a:schemeClr val="tx1">
                  <a:lumMod val="50000"/>
                </a:schemeClr>
              </a:solidFill>
            </a:rPr>
            <a:t>elijio</a:t>
          </a:r>
          <a:r>
            <a:rPr lang="es-ES" sz="1200" b="1" kern="1200" dirty="0">
              <a:solidFill>
                <a:schemeClr val="tx1">
                  <a:lumMod val="50000"/>
                </a:schemeClr>
              </a:solidFill>
            </a:rPr>
            <a:t> en el Formulario de Participación</a:t>
          </a:r>
          <a:endParaRPr lang="en-US" sz="1200" b="1" kern="1200" dirty="0">
            <a:solidFill>
              <a:schemeClr val="tx1">
                <a:lumMod val="50000"/>
              </a:schemeClr>
            </a:solidFill>
          </a:endParaRPr>
        </a:p>
      </dsp:txBody>
      <dsp:txXfrm>
        <a:off x="2938875" y="1922490"/>
        <a:ext cx="2101340" cy="1230186"/>
      </dsp:txXfrm>
    </dsp:sp>
    <dsp:sp modelId="{0586F508-ADF2-4185-87B8-7D94450ADA47}">
      <dsp:nvSpPr>
        <dsp:cNvPr id="0" name=""/>
        <dsp:cNvSpPr/>
      </dsp:nvSpPr>
      <dsp:spPr>
        <a:xfrm>
          <a:off x="3346006" y="473504"/>
          <a:ext cx="2886763"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B4D396-9E68-4483-8A99-ABB86440B8C5}">
      <dsp:nvSpPr>
        <dsp:cNvPr id="0" name=""/>
        <dsp:cNvSpPr/>
      </dsp:nvSpPr>
      <dsp:spPr>
        <a:xfrm>
          <a:off x="2900602" y="250802"/>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schemeClr val="tx1">
                  <a:lumMod val="50000"/>
                </a:schemeClr>
              </a:solidFill>
            </a:rPr>
            <a:t>Utilice los recursos proporcionados o encuentre los suyos propios. Busque apoyo si es necesario</a:t>
          </a:r>
          <a:endParaRPr lang="en-US" sz="1200" b="1" kern="1200" dirty="0">
            <a:solidFill>
              <a:schemeClr val="tx1">
                <a:lumMod val="50000"/>
              </a:schemeClr>
            </a:solidFill>
          </a:endParaRPr>
        </a:p>
      </dsp:txBody>
      <dsp:txXfrm>
        <a:off x="2938875" y="289075"/>
        <a:ext cx="2101340" cy="1230186"/>
      </dsp:txXfrm>
    </dsp:sp>
    <dsp:sp modelId="{73FE019C-12F3-42CB-9D11-15823F1C6980}">
      <dsp:nvSpPr>
        <dsp:cNvPr id="0" name=""/>
        <dsp:cNvSpPr/>
      </dsp:nvSpPr>
      <dsp:spPr>
        <a:xfrm rot="5400000">
          <a:off x="5425888" y="1290211"/>
          <a:ext cx="1623589"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4CAC64E-35E0-4195-9BAF-E66DFD414A98}">
      <dsp:nvSpPr>
        <dsp:cNvPr id="0" name=""/>
        <dsp:cNvSpPr/>
      </dsp:nvSpPr>
      <dsp:spPr>
        <a:xfrm>
          <a:off x="5797192" y="250802"/>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schemeClr val="tx1">
                  <a:lumMod val="50000"/>
                </a:schemeClr>
              </a:solidFill>
            </a:rPr>
            <a:t>Complete el formulario de reflexión de QI después de 12 meses</a:t>
          </a:r>
          <a:endParaRPr lang="en-US" sz="1200" b="1" kern="1200" dirty="0">
            <a:solidFill>
              <a:schemeClr val="tx1">
                <a:lumMod val="50000"/>
              </a:schemeClr>
            </a:solidFill>
          </a:endParaRPr>
        </a:p>
      </dsp:txBody>
      <dsp:txXfrm>
        <a:off x="5835465" y="289075"/>
        <a:ext cx="2101340" cy="1230186"/>
      </dsp:txXfrm>
    </dsp:sp>
    <dsp:sp modelId="{0653AF17-BD09-40F6-A73D-A0A515E91D47}">
      <dsp:nvSpPr>
        <dsp:cNvPr id="0" name=""/>
        <dsp:cNvSpPr/>
      </dsp:nvSpPr>
      <dsp:spPr>
        <a:xfrm rot="5400000">
          <a:off x="5425888" y="2923626"/>
          <a:ext cx="1623589"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647AAF-615E-4BCB-9B6B-98A168936508}">
      <dsp:nvSpPr>
        <dsp:cNvPr id="0" name=""/>
        <dsp:cNvSpPr/>
      </dsp:nvSpPr>
      <dsp:spPr>
        <a:xfrm>
          <a:off x="5797192" y="1884217"/>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err="1">
              <a:solidFill>
                <a:schemeClr val="tx1">
                  <a:lumMod val="50000"/>
                </a:schemeClr>
              </a:solidFill>
            </a:rPr>
            <a:t>Cuando</a:t>
          </a:r>
          <a:r>
            <a:rPr lang="en-US" sz="1200" b="1" kern="1200" dirty="0">
              <a:solidFill>
                <a:schemeClr val="tx1">
                  <a:lumMod val="50000"/>
                </a:schemeClr>
              </a:solidFill>
            </a:rPr>
            <a:t> se complete Reflection, </a:t>
          </a:r>
          <a:r>
            <a:rPr lang="en-US" sz="1200" b="1" kern="1200" dirty="0" err="1">
              <a:solidFill>
                <a:schemeClr val="tx1">
                  <a:lumMod val="50000"/>
                </a:schemeClr>
              </a:solidFill>
            </a:rPr>
            <a:t>recibirá</a:t>
          </a:r>
          <a:r>
            <a:rPr lang="en-US" sz="1200" b="1" kern="1200" dirty="0">
              <a:solidFill>
                <a:schemeClr val="tx1">
                  <a:lumMod val="50000"/>
                </a:schemeClr>
              </a:solidFill>
            </a:rPr>
            <a:t> </a:t>
          </a:r>
          <a:r>
            <a:rPr lang="en-US" sz="1200" b="1" kern="1200" dirty="0" err="1">
              <a:solidFill>
                <a:schemeClr val="tx1">
                  <a:lumMod val="50000"/>
                </a:schemeClr>
              </a:solidFill>
            </a:rPr>
            <a:t>fondos</a:t>
          </a:r>
          <a:r>
            <a:rPr lang="en-US" sz="1200" b="1" kern="1200" dirty="0">
              <a:solidFill>
                <a:schemeClr val="tx1">
                  <a:lumMod val="50000"/>
                </a:schemeClr>
              </a:solidFill>
            </a:rPr>
            <a:t> de </a:t>
          </a:r>
          <a:r>
            <a:rPr lang="en-US" sz="1200" b="1" kern="1200" dirty="0" err="1">
              <a:solidFill>
                <a:schemeClr val="tx1">
                  <a:lumMod val="50000"/>
                </a:schemeClr>
              </a:solidFill>
            </a:rPr>
            <a:t>incentivo</a:t>
          </a:r>
          <a:r>
            <a:rPr lang="en-US" sz="1200" b="1" kern="1200" dirty="0">
              <a:solidFill>
                <a:schemeClr val="tx1">
                  <a:lumMod val="50000"/>
                </a:schemeClr>
              </a:solidFill>
            </a:rPr>
            <a:t> (</a:t>
          </a:r>
          <a:r>
            <a:rPr lang="en-US" sz="1200" b="1" kern="1200" dirty="0" err="1">
              <a:solidFill>
                <a:schemeClr val="tx1">
                  <a:lumMod val="50000"/>
                </a:schemeClr>
              </a:solidFill>
            </a:rPr>
            <a:t>cantidad</a:t>
          </a:r>
          <a:r>
            <a:rPr lang="en-US" sz="1200" b="1" kern="1200" dirty="0">
              <a:solidFill>
                <a:schemeClr val="tx1">
                  <a:lumMod val="50000"/>
                </a:schemeClr>
              </a:solidFill>
            </a:rPr>
            <a:t> </a:t>
          </a:r>
          <a:r>
            <a:rPr lang="en-US" sz="1200" b="1" kern="1200" dirty="0" err="1">
              <a:solidFill>
                <a:schemeClr val="tx1">
                  <a:lumMod val="50000"/>
                </a:schemeClr>
              </a:solidFill>
            </a:rPr>
            <a:t>por</a:t>
          </a:r>
          <a:r>
            <a:rPr lang="en-US" sz="1200" b="1" kern="1200" dirty="0">
              <a:solidFill>
                <a:schemeClr val="tx1">
                  <a:lumMod val="50000"/>
                </a:schemeClr>
              </a:solidFill>
            </a:rPr>
            <a:t> </a:t>
          </a:r>
          <a:r>
            <a:rPr lang="en-US" sz="1200" b="1" kern="1200" dirty="0" err="1">
              <a:solidFill>
                <a:schemeClr val="tx1">
                  <a:lumMod val="50000"/>
                </a:schemeClr>
              </a:solidFill>
            </a:rPr>
            <a:t>determinar</a:t>
          </a:r>
          <a:r>
            <a:rPr lang="en-US" sz="1200" b="1" kern="1200" dirty="0">
              <a:solidFill>
                <a:schemeClr val="tx1">
                  <a:lumMod val="50000"/>
                </a:schemeClr>
              </a:solidFill>
            </a:rPr>
            <a:t>)</a:t>
          </a:r>
        </a:p>
      </dsp:txBody>
      <dsp:txXfrm>
        <a:off x="5835465" y="1922490"/>
        <a:ext cx="2101340" cy="1230186"/>
      </dsp:txXfrm>
    </dsp:sp>
    <dsp:sp modelId="{8534DA30-3315-4A30-A256-EB614E7148B0}">
      <dsp:nvSpPr>
        <dsp:cNvPr id="0" name=""/>
        <dsp:cNvSpPr/>
      </dsp:nvSpPr>
      <dsp:spPr>
        <a:xfrm>
          <a:off x="5797192" y="3517632"/>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solidFill>
                <a:schemeClr val="tx1">
                  <a:lumMod val="50000"/>
                </a:schemeClr>
              </a:solidFill>
            </a:rPr>
            <a:t>Elija otra meta para el ciclo de QI y haga la transición al </a:t>
          </a:r>
          <a:r>
            <a:rPr lang="es-ES" sz="1200" b="1" kern="1200" dirty="0" err="1">
              <a:solidFill>
                <a:schemeClr val="tx1">
                  <a:lumMod val="50000"/>
                </a:schemeClr>
              </a:solidFill>
            </a:rPr>
            <a:t>Spark</a:t>
          </a:r>
          <a:r>
            <a:rPr lang="es-ES" sz="1200" b="1" kern="1200" dirty="0">
              <a:solidFill>
                <a:schemeClr val="tx1">
                  <a:lumMod val="50000"/>
                </a:schemeClr>
              </a:solidFill>
            </a:rPr>
            <a:t> rediseñado si está listo.</a:t>
          </a:r>
          <a:endParaRPr lang="en-US" sz="1200" b="1" kern="1200" dirty="0">
            <a:solidFill>
              <a:schemeClr val="tx1">
                <a:lumMod val="50000"/>
              </a:schemeClr>
            </a:solidFill>
          </a:endParaRPr>
        </a:p>
      </dsp:txBody>
      <dsp:txXfrm>
        <a:off x="5835465" y="3555905"/>
        <a:ext cx="2101340" cy="1230186"/>
      </dsp:txXfrm>
    </dsp:sp>
  </dsp:spTree>
</dsp:drawing>
</file>

<file path=ppt/diagrams/layout1.xml><?xml version="1.0" encoding="utf-8"?>
<dgm:layoutDef xmlns:dgm="http://schemas.openxmlformats.org/drawingml/2006/diagram" xmlns:a="http://schemas.openxmlformats.org/drawingml/2006/main" uniqueId="urn:diagrams.loki3.com/TabbedArc+Icon">
  <dgm:title val="Tabbed Arc"/>
  <dgm:desc val="Use to show a set of related items arcing over a common area.  Best with small amounts of text."/>
  <dgm:catLst>
    <dgm:cat type="relationship" pri="20500"/>
    <dgm:cat type="officeonline" pri="4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dir/>
      <dgm:resizeHandles val="exact"/>
    </dgm:varLst>
    <dgm:choose name="Name1">
      <dgm:if name="Name2" axis="ch" ptType="node" func="cnt" op="equ" val="1">
        <dgm:alg type="cycle"/>
      </dgm:if>
      <dgm:else name="Name3">
        <dgm:choose name="Name4">
          <dgm:if name="Name5" axis="ch" ptType="node" func="cnt" op="lte" val="3">
            <dgm:choose name="Name6">
              <dgm:if name="Name7" func="var" arg="dir" op="equ" val="norm">
                <dgm:alg type="cycle">
                  <dgm:param type="stAng" val="-40"/>
                  <dgm:param type="spanAng" val="80"/>
                  <dgm:param type="rotPath" val="alongPath"/>
                </dgm:alg>
              </dgm:if>
              <dgm:else name="Name8">
                <dgm:alg type="cycle">
                  <dgm:param type="stAng" val="40"/>
                  <dgm:param type="spanAng" val="-80"/>
                  <dgm:param type="rotPath" val="alongPath"/>
                </dgm:alg>
              </dgm:else>
            </dgm:choose>
          </dgm:if>
          <dgm:else name="Name9">
            <dgm:choose name="Name10">
              <dgm:if name="Name11" func="var" arg="dir" op="equ" val="norm">
                <dgm:alg type="cycle">
                  <dgm:param type="stAng" val="-60"/>
                  <dgm:param type="spanAng" val="120"/>
                  <dgm:param type="rotPath" val="alongPath"/>
                </dgm:alg>
              </dgm:if>
              <dgm:else name="Name12">
                <dgm:alg type="cycle">
                  <dgm:param type="stAng" val="60"/>
                  <dgm:param type="spanAng" val="-120"/>
                  <dgm:param type="rotPath" val="alongPath"/>
                </dgm:alg>
              </dgm:else>
            </dgm:choose>
          </dgm:else>
        </dgm:choose>
      </dgm:else>
    </dgm:choose>
    <dgm:shape xmlns:r="http://schemas.openxmlformats.org/officeDocument/2006/relationships" r:blip="">
      <dgm:adjLst/>
    </dgm:shape>
    <dgm:presOf/>
    <dgm:choose name="Name13">
      <dgm:if name="Name14" axis="ch" ptType="node" func="cnt" op="equ" val="2">
        <dgm:constrLst>
          <dgm:constr type="w" for="ch" ptType="node" refType="w"/>
          <dgm:constr type="primFontSz" for="ch" ptType="node" op="equ" val="65"/>
          <dgm:constr type="sibSp" refType="w" fact="0.22"/>
        </dgm:constrLst>
      </dgm:if>
      <dgm:else name="Name15">
        <dgm:constrLst>
          <dgm:constr type="w" for="ch" ptType="node" refType="w"/>
          <dgm:constr type="primFontSz" for="ch" ptType="node" op="equ" val="65"/>
          <dgm:constr type="sibSp" refType="w" fact="0.14"/>
        </dgm:constrLst>
      </dgm:else>
    </dgm:choose>
    <dgm:ruleLst/>
    <dgm:forEach name="Name16" axis="ch" ptType="node">
      <dgm:choose name="Name17">
        <dgm:if name="Name18" axis="par ch" ptType="doc node" func="cnt" op="equ" val="1">
          <dgm:layoutNode name="one">
            <dgm:varLst>
              <dgm:bulletEnabled val="1"/>
            </dgm:varLst>
            <dgm:alg type="tx"/>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if>
        <dgm:else name="Name19">
          <dgm:layoutNode name="twoplus">
            <dgm:varLst>
              <dgm:bulletEnabled val="1"/>
            </dgm:varLst>
            <dgm:alg type="tx">
              <dgm:param type="autoTxRot" val="grav"/>
            </dgm:alg>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6434"/>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6" name="Google Shape;6;n"/>
          <p:cNvSpPr txBox="1">
            <a:spLocks noGrp="1"/>
          </p:cNvSpPr>
          <p:nvPr>
            <p:ph type="ftr" idx="11"/>
          </p:nvPr>
        </p:nvSpPr>
        <p:spPr>
          <a:xfrm>
            <a:off x="0" y="8829967"/>
            <a:ext cx="2971800" cy="46643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
        <p:nvSpPr>
          <p:cNvPr id="8" name="Google Shape;8;n"/>
          <p:cNvSpPr>
            <a:spLocks noGrp="1" noRot="1" noChangeAspect="1"/>
          </p:cNvSpPr>
          <p:nvPr>
            <p:ph type="sldImg" idx="3"/>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p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
        <p:nvSpPr>
          <p:cNvPr id="162" name="Google Shape;162;p1: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i="0" dirty="0">
                <a:solidFill>
                  <a:schemeClr val="dk1"/>
                </a:solidFill>
                <a:latin typeface="Calibri"/>
                <a:ea typeface="Calibri"/>
                <a:cs typeface="Calibri"/>
                <a:sym typeface="Calibri"/>
              </a:rPr>
              <a:t>Training outcome and objectives</a:t>
            </a:r>
            <a:endParaRPr sz="1800" i="1" dirty="0">
              <a:solidFill>
                <a:schemeClr val="dk1"/>
              </a:solidFill>
              <a:latin typeface="Calibri"/>
              <a:ea typeface="Calibri"/>
              <a:cs typeface="Calibri"/>
              <a:sym typeface="Calibri"/>
            </a:endParaRPr>
          </a:p>
          <a:p>
            <a:pPr marL="457200" lvl="1" indent="-209550" algn="l" rtl="0">
              <a:lnSpc>
                <a:spcPct val="100000"/>
              </a:lnSpc>
              <a:spcBef>
                <a:spcPts val="0"/>
              </a:spcBef>
              <a:spcAft>
                <a:spcPts val="0"/>
              </a:spcAft>
              <a:buClr>
                <a:schemeClr val="dk1"/>
              </a:buClr>
              <a:buSzPts val="1800"/>
              <a:buChar char="•"/>
            </a:pPr>
            <a:r>
              <a:rPr lang="en-US" sz="1800" dirty="0"/>
              <a:t>Review the overall objectives for the Spark orientation</a:t>
            </a:r>
            <a:endParaRPr sz="1800" i="1" dirty="0">
              <a:solidFill>
                <a:schemeClr val="dk1"/>
              </a:solidFill>
              <a:latin typeface="Calibri"/>
              <a:ea typeface="Calibri"/>
              <a:cs typeface="Calibri"/>
              <a:sym typeface="Calibri"/>
            </a:endParaRPr>
          </a:p>
          <a:p>
            <a:pPr marL="457200" lvl="1" indent="-209550" algn="l" rtl="0">
              <a:lnSpc>
                <a:spcPct val="100000"/>
              </a:lnSpc>
              <a:spcBef>
                <a:spcPts val="0"/>
              </a:spcBef>
              <a:spcAft>
                <a:spcPts val="0"/>
              </a:spcAft>
              <a:buClr>
                <a:schemeClr val="dk1"/>
              </a:buClr>
              <a:buSzPts val="1800"/>
              <a:buChar char="•"/>
            </a:pPr>
            <a:r>
              <a:rPr lang="en-US" sz="1800" dirty="0"/>
              <a:t>Ask participants to mute their microphones. Encourage participants to leave on their cameras.</a:t>
            </a:r>
            <a:endParaRPr sz="1800" dirty="0"/>
          </a:p>
          <a:p>
            <a:pPr marL="457200" lvl="1" indent="-209550" algn="l" rtl="0">
              <a:lnSpc>
                <a:spcPct val="100000"/>
              </a:lnSpc>
              <a:spcBef>
                <a:spcPts val="0"/>
              </a:spcBef>
              <a:spcAft>
                <a:spcPts val="0"/>
              </a:spcAft>
              <a:buSzPts val="1800"/>
              <a:buChar char="•"/>
            </a:pPr>
            <a:r>
              <a:rPr lang="en-US" sz="1800" dirty="0"/>
              <a:t>Ask participants to type their names in the chat for attendance purposes.</a:t>
            </a:r>
            <a:endParaRPr sz="1800" dirty="0"/>
          </a:p>
          <a:p>
            <a:pPr marL="457200" lvl="1" indent="-209550" algn="l" rtl="0">
              <a:lnSpc>
                <a:spcPct val="100000"/>
              </a:lnSpc>
              <a:spcBef>
                <a:spcPts val="0"/>
              </a:spcBef>
              <a:spcAft>
                <a:spcPts val="0"/>
              </a:spcAft>
              <a:buClr>
                <a:schemeClr val="dk1"/>
              </a:buClr>
              <a:buSzPts val="1800"/>
              <a:buChar char="•"/>
            </a:pPr>
            <a:r>
              <a:rPr lang="en-US" sz="1800" i="0" dirty="0">
                <a:solidFill>
                  <a:schemeClr val="dk1"/>
                </a:solidFill>
                <a:latin typeface="Calibri"/>
                <a:ea typeface="Calibri"/>
                <a:cs typeface="Calibri"/>
                <a:sym typeface="Calibri"/>
              </a:rPr>
              <a:t>Invite participants to ask questions</a:t>
            </a:r>
            <a:r>
              <a:rPr lang="en-US" sz="1800" dirty="0"/>
              <a:t> by raising their hands or using the chat box.</a:t>
            </a:r>
            <a:endParaRPr sz="1800" i="1" dirty="0">
              <a:solidFill>
                <a:schemeClr val="dk1"/>
              </a:solidFill>
              <a:latin typeface="Calibri"/>
              <a:ea typeface="Calibri"/>
              <a:cs typeface="Calibri"/>
              <a:sym typeface="Calibri"/>
            </a:endParaRPr>
          </a:p>
          <a:p>
            <a:pPr marL="171450" lvl="0" indent="-209550" algn="l" rtl="0">
              <a:lnSpc>
                <a:spcPct val="100000"/>
              </a:lnSpc>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Inform participants that they will be completing an evaluation of the training at the end of the session.</a:t>
            </a:r>
            <a:endParaRPr sz="1800" dirty="0"/>
          </a:p>
          <a:p>
            <a:pPr marL="171450" lvl="0" indent="-209550" algn="l" rtl="0">
              <a:lnSpc>
                <a:spcPct val="100000"/>
              </a:lnSpc>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Let participants know that they will receive ORO credit for the session but they must stay through to the end. We will submit the hours to ORO core knowledge category of Program Management.</a:t>
            </a:r>
            <a:endParaRPr sz="1800" dirty="0"/>
          </a:p>
        </p:txBody>
      </p:sp>
      <p:sp>
        <p:nvSpPr>
          <p:cNvPr id="170" name="Google Shape;170;p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3</a:t>
            </a:fld>
            <a:endParaRPr>
              <a:solidFill>
                <a:srgbClr val="000000"/>
              </a:solidFill>
              <a:latin typeface="Calibri"/>
              <a:ea typeface="Calibri"/>
              <a:cs typeface="Calibri"/>
              <a:sym typeface="Calibri"/>
            </a:endParaRPr>
          </a:p>
        </p:txBody>
      </p:sp>
      <p:sp>
        <p:nvSpPr>
          <p:cNvPr id="171" name="Google Shape;171;p2: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561dfbcf36_0_32: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0" name="Google Shape;190;g1561dfbcf36_0_32: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a:t>
            </a:fld>
            <a:endParaRPr/>
          </a:p>
        </p:txBody>
      </p:sp>
      <p:sp>
        <p:nvSpPr>
          <p:cNvPr id="191" name="Google Shape;191;g1561dfbcf36_0_3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3: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700" dirty="0"/>
              <a:t>The use of Quality Rating and Improvement Systems began in the late 1990’s. Oregon developed its QRIS in 2013</a:t>
            </a:r>
            <a:endParaRPr sz="1700" dirty="0"/>
          </a:p>
          <a:p>
            <a:pPr marL="0" lvl="0" indent="0" algn="l" rtl="0">
              <a:lnSpc>
                <a:spcPct val="100000"/>
              </a:lnSpc>
              <a:spcBef>
                <a:spcPts val="0"/>
              </a:spcBef>
              <a:spcAft>
                <a:spcPts val="0"/>
              </a:spcAft>
              <a:buSzPts val="1400"/>
              <a:buNone/>
            </a:pPr>
            <a:endParaRPr sz="1700" dirty="0"/>
          </a:p>
          <a:p>
            <a:pPr marL="0" lvl="0" indent="0" algn="l" rtl="0">
              <a:lnSpc>
                <a:spcPct val="100000"/>
              </a:lnSpc>
              <a:spcBef>
                <a:spcPts val="0"/>
              </a:spcBef>
              <a:spcAft>
                <a:spcPts val="0"/>
              </a:spcAft>
              <a:buSzPts val="1400"/>
              <a:buNone/>
            </a:pPr>
            <a:r>
              <a:rPr lang="en-US" sz="1700" dirty="0"/>
              <a:t>Oregon’s QRIS is called Spark</a:t>
            </a:r>
          </a:p>
          <a:p>
            <a:pPr marL="0" lvl="0" indent="0" algn="l" rtl="0">
              <a:lnSpc>
                <a:spcPct val="100000"/>
              </a:lnSpc>
              <a:spcBef>
                <a:spcPts val="0"/>
              </a:spcBef>
              <a:spcAft>
                <a:spcPts val="0"/>
              </a:spcAft>
              <a:buSzPts val="1400"/>
              <a:buNone/>
            </a:pPr>
            <a:endParaRPr lang="en-US" sz="1700" dirty="0"/>
          </a:p>
          <a:p>
            <a:pPr marL="0" lvl="0" indent="0" algn="l" rtl="0">
              <a:lnSpc>
                <a:spcPct val="100000"/>
              </a:lnSpc>
              <a:spcBef>
                <a:spcPts val="0"/>
              </a:spcBef>
              <a:spcAft>
                <a:spcPts val="0"/>
              </a:spcAft>
              <a:buSzPts val="1400"/>
              <a:buNone/>
            </a:pPr>
            <a:r>
              <a:rPr lang="en-US" sz="1700" dirty="0"/>
              <a:t>Every state has a version of a QRIS (including Missouri, since the development of this map) and they all have their own criteria and systems. There is not a national model of a QRIS. </a:t>
            </a:r>
          </a:p>
          <a:p>
            <a:pPr marL="0" lvl="0" indent="0" algn="l" rtl="0">
              <a:lnSpc>
                <a:spcPct val="100000"/>
              </a:lnSpc>
              <a:spcBef>
                <a:spcPts val="0"/>
              </a:spcBef>
              <a:spcAft>
                <a:spcPts val="0"/>
              </a:spcAft>
              <a:buSzPts val="1400"/>
              <a:buNone/>
            </a:pPr>
            <a:endParaRPr lang="en-US" sz="1700" dirty="0"/>
          </a:p>
          <a:p>
            <a:pPr marL="0" lvl="0" indent="0" algn="l" rtl="0">
              <a:lnSpc>
                <a:spcPct val="100000"/>
              </a:lnSpc>
              <a:spcBef>
                <a:spcPts val="0"/>
              </a:spcBef>
              <a:spcAft>
                <a:spcPts val="0"/>
              </a:spcAft>
              <a:buSzPts val="1400"/>
              <a:buNone/>
            </a:pPr>
            <a:r>
              <a:rPr lang="en-US" sz="1700" dirty="0"/>
              <a:t> </a:t>
            </a:r>
            <a:endParaRPr sz="1700" dirty="0"/>
          </a:p>
        </p:txBody>
      </p:sp>
      <p:sp>
        <p:nvSpPr>
          <p:cNvPr id="197" name="Google Shape;197;p3: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5</a:t>
            </a:fld>
            <a:endParaRPr>
              <a:solidFill>
                <a:srgbClr val="000000"/>
              </a:solidFill>
              <a:latin typeface="Calibri"/>
              <a:ea typeface="Calibri"/>
              <a:cs typeface="Calibri"/>
              <a:sym typeface="Calibri"/>
            </a:endParaRPr>
          </a:p>
        </p:txBody>
      </p:sp>
      <p:sp>
        <p:nvSpPr>
          <p:cNvPr id="198" name="Google Shape;198;p3: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9:notes"/>
          <p:cNvSpPr txBox="1">
            <a:spLocks noGrp="1"/>
          </p:cNvSpPr>
          <p:nvPr>
            <p:ph type="body" idx="1"/>
          </p:nvPr>
        </p:nvSpPr>
        <p:spPr>
          <a:xfrm>
            <a:off x="685800" y="4444861"/>
            <a:ext cx="5486400" cy="363670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500" dirty="0"/>
              <a:t>Trainer Notes:</a:t>
            </a:r>
          </a:p>
          <a:p>
            <a:pPr marL="0" lvl="0" indent="0" algn="l" rtl="0">
              <a:lnSpc>
                <a:spcPct val="100000"/>
              </a:lnSpc>
              <a:spcBef>
                <a:spcPts val="0"/>
              </a:spcBef>
              <a:spcAft>
                <a:spcPts val="0"/>
              </a:spcAft>
              <a:buSzPts val="1400"/>
              <a:buNone/>
            </a:pPr>
            <a:endParaRPr lang="en-US" sz="1500" dirty="0"/>
          </a:p>
          <a:p>
            <a:pPr marL="0" lvl="0" indent="0" algn="l" rtl="0">
              <a:lnSpc>
                <a:spcPct val="100000"/>
              </a:lnSpc>
              <a:spcBef>
                <a:spcPts val="0"/>
              </a:spcBef>
              <a:spcAft>
                <a:spcPts val="0"/>
              </a:spcAft>
              <a:buSzPts val="1400"/>
              <a:buNone/>
            </a:pPr>
            <a:r>
              <a:rPr lang="en-US" sz="1500" dirty="0"/>
              <a:t>Oregon’s QRIS is part of the larger early learning system. </a:t>
            </a:r>
          </a:p>
          <a:p>
            <a:pPr marL="0" lvl="0" indent="0" algn="l" rtl="0">
              <a:lnSpc>
                <a:spcPct val="100000"/>
              </a:lnSpc>
              <a:spcBef>
                <a:spcPts val="0"/>
              </a:spcBef>
              <a:spcAft>
                <a:spcPts val="0"/>
              </a:spcAft>
              <a:buSzPts val="1400"/>
              <a:buNone/>
            </a:pPr>
            <a:endParaRPr sz="1500" dirty="0"/>
          </a:p>
          <a:p>
            <a:pPr marL="0" lvl="0" indent="0" algn="l" rtl="0">
              <a:lnSpc>
                <a:spcPct val="115000"/>
              </a:lnSpc>
              <a:spcBef>
                <a:spcPts val="0"/>
              </a:spcBef>
              <a:spcAft>
                <a:spcPts val="0"/>
              </a:spcAft>
              <a:buSzPts val="1400"/>
              <a:buNone/>
            </a:pPr>
            <a:r>
              <a:rPr lang="en-US" sz="1500" dirty="0"/>
              <a:t>ELD - provides the funding and leadership for Spark. </a:t>
            </a:r>
            <a:r>
              <a:rPr lang="en-US" sz="1500" b="1" dirty="0"/>
              <a:t>ELD is responsible for all final decisions related to Spark</a:t>
            </a:r>
            <a:r>
              <a:rPr lang="en-US" sz="1500" dirty="0"/>
              <a:t>.</a:t>
            </a:r>
            <a:endParaRPr sz="1500" dirty="0"/>
          </a:p>
          <a:p>
            <a:pPr marL="0" lvl="0" indent="0" algn="l" rtl="0">
              <a:lnSpc>
                <a:spcPct val="115000"/>
              </a:lnSpc>
              <a:spcBef>
                <a:spcPts val="0"/>
              </a:spcBef>
              <a:spcAft>
                <a:spcPts val="0"/>
              </a:spcAft>
              <a:buSzPts val="1400"/>
              <a:buNone/>
            </a:pPr>
            <a:r>
              <a:rPr lang="en-US" sz="1500" dirty="0"/>
              <a:t>TRI - is responsible for the administration of Spark, including supports and incentives, portfolio review, compliance review and rating maintenance</a:t>
            </a:r>
            <a:endParaRPr sz="1500" dirty="0"/>
          </a:p>
          <a:p>
            <a:pPr marL="0" lvl="0" indent="0" algn="l" rtl="0">
              <a:lnSpc>
                <a:spcPct val="115000"/>
              </a:lnSpc>
              <a:spcBef>
                <a:spcPts val="0"/>
              </a:spcBef>
              <a:spcAft>
                <a:spcPts val="0"/>
              </a:spcAft>
              <a:buClr>
                <a:schemeClr val="dk1"/>
              </a:buClr>
              <a:buSzPts val="1400"/>
              <a:buFont typeface="Arial"/>
              <a:buNone/>
            </a:pPr>
            <a:r>
              <a:rPr lang="en-US" sz="1500" dirty="0"/>
              <a:t>OCCD - partners with Spark by providing information and TA regarding professional development planning and tracking.</a:t>
            </a:r>
            <a:endParaRPr sz="1500" dirty="0"/>
          </a:p>
          <a:p>
            <a:pPr marL="0" lvl="0" indent="0" algn="l" rtl="0">
              <a:lnSpc>
                <a:spcPct val="115000"/>
              </a:lnSpc>
              <a:spcBef>
                <a:spcPts val="0"/>
              </a:spcBef>
              <a:spcAft>
                <a:spcPts val="0"/>
              </a:spcAft>
              <a:buSzPts val="1400"/>
              <a:buNone/>
            </a:pPr>
            <a:r>
              <a:rPr lang="en-US" sz="1500" dirty="0"/>
              <a:t>CCRRs - engage and support programs’ participation in Spark within their local communities.</a:t>
            </a:r>
            <a:endParaRPr dirty="0"/>
          </a:p>
        </p:txBody>
      </p:sp>
      <p:sp>
        <p:nvSpPr>
          <p:cNvPr id="205" name="Google Shape;205;p9: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9:notes"/>
          <p:cNvSpPr txBox="1">
            <a:spLocks noGrp="1"/>
          </p:cNvSpPr>
          <p:nvPr>
            <p:ph type="body" idx="1"/>
          </p:nvPr>
        </p:nvSpPr>
        <p:spPr>
          <a:xfrm>
            <a:off x="685800" y="4444861"/>
            <a:ext cx="5486400" cy="363670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500" dirty="0"/>
              <a:t>Trainer Notes:</a:t>
            </a:r>
          </a:p>
          <a:p>
            <a:pPr marL="0" lvl="0" indent="0" algn="l" rtl="0">
              <a:lnSpc>
                <a:spcPct val="100000"/>
              </a:lnSpc>
              <a:spcBef>
                <a:spcPts val="0"/>
              </a:spcBef>
              <a:spcAft>
                <a:spcPts val="0"/>
              </a:spcAft>
              <a:buSzPts val="1400"/>
              <a:buNone/>
            </a:pPr>
            <a:endParaRPr lang="en-US" sz="1500" dirty="0"/>
          </a:p>
          <a:p>
            <a:pPr marL="0" lvl="0" indent="0" algn="l" rtl="0">
              <a:lnSpc>
                <a:spcPct val="100000"/>
              </a:lnSpc>
              <a:spcBef>
                <a:spcPts val="0"/>
              </a:spcBef>
              <a:spcAft>
                <a:spcPts val="0"/>
              </a:spcAft>
              <a:buSzPts val="1400"/>
              <a:buNone/>
            </a:pPr>
            <a:r>
              <a:rPr lang="en-US" sz="1500" dirty="0"/>
              <a:t>Oregon’s QRIS is part of the larger early learning system. </a:t>
            </a:r>
          </a:p>
          <a:p>
            <a:pPr marL="0" lvl="0" indent="0" algn="l" rtl="0">
              <a:lnSpc>
                <a:spcPct val="100000"/>
              </a:lnSpc>
              <a:spcBef>
                <a:spcPts val="0"/>
              </a:spcBef>
              <a:spcAft>
                <a:spcPts val="0"/>
              </a:spcAft>
              <a:buSzPts val="1400"/>
              <a:buNone/>
            </a:pPr>
            <a:endParaRPr sz="1500" dirty="0"/>
          </a:p>
          <a:p>
            <a:pPr marL="0" lvl="0" indent="0" algn="l" rtl="0">
              <a:lnSpc>
                <a:spcPct val="115000"/>
              </a:lnSpc>
              <a:spcBef>
                <a:spcPts val="0"/>
              </a:spcBef>
              <a:spcAft>
                <a:spcPts val="0"/>
              </a:spcAft>
              <a:buSzPts val="1400"/>
              <a:buNone/>
            </a:pPr>
            <a:r>
              <a:rPr lang="en-US" sz="1500" dirty="0"/>
              <a:t>ELD - provides the funding and leadership for Spark. </a:t>
            </a:r>
            <a:r>
              <a:rPr lang="en-US" sz="1500" b="1" dirty="0"/>
              <a:t>ELD is responsible for all final decisions related to Spark</a:t>
            </a:r>
            <a:r>
              <a:rPr lang="en-US" sz="1500" dirty="0"/>
              <a:t>.</a:t>
            </a:r>
          </a:p>
          <a:p>
            <a:pPr marL="0" lvl="0" indent="0" algn="l" rtl="0">
              <a:lnSpc>
                <a:spcPct val="115000"/>
              </a:lnSpc>
              <a:spcBef>
                <a:spcPts val="0"/>
              </a:spcBef>
              <a:spcAft>
                <a:spcPts val="0"/>
              </a:spcAft>
              <a:buSzPts val="1400"/>
              <a:buNone/>
            </a:pPr>
            <a:endParaRPr sz="1500" dirty="0"/>
          </a:p>
          <a:p>
            <a:pPr marL="0" lvl="0" indent="0" algn="l" rtl="0">
              <a:lnSpc>
                <a:spcPct val="115000"/>
              </a:lnSpc>
              <a:spcBef>
                <a:spcPts val="0"/>
              </a:spcBef>
              <a:spcAft>
                <a:spcPts val="0"/>
              </a:spcAft>
              <a:buSzPts val="1400"/>
              <a:buNone/>
            </a:pPr>
            <a:r>
              <a:rPr lang="en-US" sz="1500" dirty="0"/>
              <a:t>TRI - is responsible for the administration of Spark, including supports and incentives, portfolio review, compliance review and rating maintenance</a:t>
            </a:r>
          </a:p>
          <a:p>
            <a:pPr marL="0" lvl="0" indent="0" algn="l" rtl="0">
              <a:lnSpc>
                <a:spcPct val="115000"/>
              </a:lnSpc>
              <a:spcBef>
                <a:spcPts val="0"/>
              </a:spcBef>
              <a:spcAft>
                <a:spcPts val="0"/>
              </a:spcAft>
              <a:buSzPts val="1400"/>
              <a:buNone/>
            </a:pPr>
            <a:endParaRPr sz="1500" dirty="0"/>
          </a:p>
          <a:p>
            <a:pPr marL="0" lvl="0" indent="0" algn="l" rtl="0">
              <a:lnSpc>
                <a:spcPct val="115000"/>
              </a:lnSpc>
              <a:spcBef>
                <a:spcPts val="0"/>
              </a:spcBef>
              <a:spcAft>
                <a:spcPts val="0"/>
              </a:spcAft>
              <a:buClr>
                <a:schemeClr val="dk1"/>
              </a:buClr>
              <a:buSzPts val="1400"/>
              <a:buFont typeface="Arial"/>
              <a:buNone/>
            </a:pPr>
            <a:r>
              <a:rPr lang="en-US" sz="1500" dirty="0"/>
              <a:t>OCCD - partners with Spark by providing information and TA regarding professional development planning and tracking.</a:t>
            </a:r>
          </a:p>
          <a:p>
            <a:pPr marL="0" lvl="0" indent="0" algn="l" rtl="0">
              <a:lnSpc>
                <a:spcPct val="115000"/>
              </a:lnSpc>
              <a:spcBef>
                <a:spcPts val="0"/>
              </a:spcBef>
              <a:spcAft>
                <a:spcPts val="0"/>
              </a:spcAft>
              <a:buClr>
                <a:schemeClr val="dk1"/>
              </a:buClr>
              <a:buSzPts val="1400"/>
              <a:buFont typeface="Arial"/>
              <a:buNone/>
            </a:pPr>
            <a:endParaRPr sz="1500" dirty="0"/>
          </a:p>
          <a:p>
            <a:pPr marL="0" lvl="0" indent="0" algn="l" rtl="0">
              <a:lnSpc>
                <a:spcPct val="115000"/>
              </a:lnSpc>
              <a:spcBef>
                <a:spcPts val="0"/>
              </a:spcBef>
              <a:spcAft>
                <a:spcPts val="0"/>
              </a:spcAft>
              <a:buSzPts val="1400"/>
              <a:buNone/>
            </a:pPr>
            <a:r>
              <a:rPr lang="en-US" sz="1500" dirty="0"/>
              <a:t>CCRRs - engage and support programs’ participation in Spark within their local communities.</a:t>
            </a:r>
            <a:endParaRPr dirty="0"/>
          </a:p>
        </p:txBody>
      </p:sp>
      <p:sp>
        <p:nvSpPr>
          <p:cNvPr id="205" name="Google Shape;205;p9: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6756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In addition to the ones we highlighted, there are many other people and agencies that interact with Spark, either as participants or as programs and agencies that work with early educators and/or children and families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23937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5: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700" dirty="0"/>
              <a:t>These are the components of “high quality” which Spark deems essential</a:t>
            </a:r>
          </a:p>
          <a:p>
            <a:pPr marL="0" lvl="0" indent="0" algn="l" rtl="0">
              <a:lnSpc>
                <a:spcPct val="100000"/>
              </a:lnSpc>
              <a:spcBef>
                <a:spcPts val="0"/>
              </a:spcBef>
              <a:spcAft>
                <a:spcPts val="0"/>
              </a:spcAft>
              <a:buSzPts val="1400"/>
              <a:buNone/>
            </a:pPr>
            <a:endParaRPr lang="en-US" sz="1700" dirty="0"/>
          </a:p>
          <a:p>
            <a:pPr marL="0" lvl="0" indent="0" algn="l" rtl="0">
              <a:lnSpc>
                <a:spcPct val="100000"/>
              </a:lnSpc>
              <a:spcBef>
                <a:spcPts val="0"/>
              </a:spcBef>
              <a:spcAft>
                <a:spcPts val="0"/>
              </a:spcAft>
              <a:buSzPts val="1400"/>
              <a:buNone/>
            </a:pPr>
            <a:endParaRPr lang="en-US" sz="1700" dirty="0"/>
          </a:p>
        </p:txBody>
      </p:sp>
      <p:sp>
        <p:nvSpPr>
          <p:cNvPr id="259" name="Google Shape;259;p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573a541e39_0_1:notes"/>
          <p:cNvSpPr txBox="1">
            <a:spLocks noGrp="1"/>
          </p:cNvSpPr>
          <p:nvPr>
            <p:ph type="body" idx="1"/>
          </p:nvPr>
        </p:nvSpPr>
        <p:spPr>
          <a:xfrm>
            <a:off x="685800" y="4473892"/>
            <a:ext cx="5486400" cy="366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400"/>
              <a:buFont typeface="Arial"/>
              <a:buNone/>
            </a:pPr>
            <a:endParaRPr lang="en-US" sz="1500" b="0" dirty="0">
              <a:solidFill>
                <a:srgbClr val="444444"/>
              </a:solidFill>
            </a:endParaRPr>
          </a:p>
          <a:p>
            <a:pPr marL="0" lvl="0" indent="0" algn="l" rtl="0">
              <a:lnSpc>
                <a:spcPct val="115000"/>
              </a:lnSpc>
              <a:spcBef>
                <a:spcPts val="0"/>
              </a:spcBef>
              <a:spcAft>
                <a:spcPts val="0"/>
              </a:spcAft>
              <a:buClr>
                <a:schemeClr val="dk1"/>
              </a:buClr>
              <a:buSzPts val="1400"/>
              <a:buFont typeface="Arial"/>
              <a:buNone/>
            </a:pPr>
            <a:r>
              <a:rPr lang="en-US" sz="1500" b="0" dirty="0">
                <a:solidFill>
                  <a:srgbClr val="444444"/>
                </a:solidFill>
              </a:rPr>
              <a:t>Read through each section of the slide  focusing on the ways in which Spark benefits children, families and early educators</a:t>
            </a:r>
            <a:endParaRPr sz="1500" b="0" dirty="0"/>
          </a:p>
          <a:p>
            <a:pPr marL="0" lvl="0" indent="0" algn="l" rtl="0">
              <a:lnSpc>
                <a:spcPct val="115000"/>
              </a:lnSpc>
              <a:spcBef>
                <a:spcPts val="0"/>
              </a:spcBef>
              <a:spcAft>
                <a:spcPts val="0"/>
              </a:spcAft>
              <a:buClr>
                <a:schemeClr val="dk1"/>
              </a:buClr>
              <a:buSzPts val="1400"/>
              <a:buFont typeface="Arial"/>
              <a:buNone/>
            </a:pPr>
            <a:r>
              <a:rPr lang="en-US" sz="1500" dirty="0"/>
              <a:t> </a:t>
            </a:r>
            <a:endParaRPr dirty="0"/>
          </a:p>
        </p:txBody>
      </p:sp>
      <p:sp>
        <p:nvSpPr>
          <p:cNvPr id="265" name="Google Shape;265;g1573a541e39_0_1:notes"/>
          <p:cNvSpPr txBox="1">
            <a:spLocks noGrp="1"/>
          </p:cNvSpPr>
          <p:nvPr>
            <p:ph type="sldNum" idx="12"/>
          </p:nvPr>
        </p:nvSpPr>
        <p:spPr>
          <a:xfrm>
            <a:off x="3884613" y="8829967"/>
            <a:ext cx="2971800" cy="466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
        <p:nvSpPr>
          <p:cNvPr id="266" name="Google Shape;266;g1573a541e39_0_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p1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700" dirty="0"/>
              <a:t>Discuss Spark eligibility with participants.</a:t>
            </a:r>
            <a:endParaRPr sz="1700" dirty="0"/>
          </a:p>
          <a:p>
            <a:pPr marL="0" lvl="0" indent="0" algn="l" rtl="0">
              <a:lnSpc>
                <a:spcPct val="100000"/>
              </a:lnSpc>
              <a:spcBef>
                <a:spcPts val="0"/>
              </a:spcBef>
              <a:spcAft>
                <a:spcPts val="0"/>
              </a:spcAft>
              <a:buSzPts val="1400"/>
              <a:buNone/>
            </a:pPr>
            <a:endParaRPr sz="1700" dirty="0"/>
          </a:p>
          <a:p>
            <a:pPr marL="0" lvl="0" indent="0" algn="l" rtl="0">
              <a:lnSpc>
                <a:spcPct val="100000"/>
              </a:lnSpc>
              <a:spcBef>
                <a:spcPts val="0"/>
              </a:spcBef>
              <a:spcAft>
                <a:spcPts val="0"/>
              </a:spcAft>
              <a:buSzPts val="1400"/>
              <a:buNone/>
            </a:pPr>
            <a:r>
              <a:rPr lang="en-US" sz="1700" dirty="0"/>
              <a:t>Compliance will be discussed in more detail on slide 20</a:t>
            </a:r>
            <a:endParaRPr sz="1700" dirty="0"/>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17" name="Google Shape;317;p1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Discuss the benefits of being part of Spark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If you wish, you can engage the participants by asking what they hope to get out of participating in Spark</a:t>
            </a:r>
            <a:endParaRPr dirty="0"/>
          </a:p>
        </p:txBody>
      </p:sp>
      <p:sp>
        <p:nvSpPr>
          <p:cNvPr id="323" name="Google Shape;323;p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1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dirty="0"/>
              <a:t>Ask participants to share any questions they have, either by raising their hands or in the chat.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There are often questions related to financial supports. You may ask participants to hold onto those questions until that section of the orientation is completed. </a:t>
            </a:r>
            <a:endParaRPr dirty="0"/>
          </a:p>
        </p:txBody>
      </p:sp>
      <p:sp>
        <p:nvSpPr>
          <p:cNvPr id="347" name="Google Shape;347;p17: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561dfbcf36_0_10: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4" name="Google Shape;354;g1561dfbcf36_0_10: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14</a:t>
            </a:fld>
            <a:endParaRPr/>
          </a:p>
        </p:txBody>
      </p:sp>
      <p:sp>
        <p:nvSpPr>
          <p:cNvPr id="355" name="Google Shape;355;g1561dfbcf36_0_1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8: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Spark Supports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We encourage programs to take advantage of free Spark resources!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There are a number of supports available to programs (briefly review the list on the slide).</a:t>
            </a:r>
          </a:p>
          <a:p>
            <a:pPr marL="0" lvl="0" indent="0" algn="l" rtl="0">
              <a:lnSpc>
                <a:spcPct val="100000"/>
              </a:lnSpc>
              <a:spcBef>
                <a:spcPts val="0"/>
              </a:spcBef>
              <a:spcAft>
                <a:spcPts val="0"/>
              </a:spcAft>
              <a:buSzPts val="1400"/>
              <a:buNone/>
            </a:pPr>
            <a:endParaRPr lang="en-US" sz="1200" dirty="0">
              <a:solidFill>
                <a:schemeClr val="dk1"/>
              </a:solidFill>
              <a:latin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cs typeface="Calibri"/>
                <a:sym typeface="Calibri"/>
              </a:rPr>
              <a:t>The Spark website has copies of Spark documents, data facts, Spark newsletters and information that can be shared with families</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The Oregon QRIS Resources website is available to programs after they achieve the Commitment to Quality designation.  This website offers sample forms and other information to assist with program improvement.</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Quality Improvement Specialists are from CCR&amp;Rs that are available to assist programs with program improvements.</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Portfolio support is available from TRI/WOU to address general questions that programs may have as they put their portfolios together.</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Financial supports that we will talk about next.</a:t>
            </a:r>
            <a:endParaRPr dirty="0"/>
          </a:p>
          <a:p>
            <a:pPr marL="0" lvl="0" indent="0" algn="l" rtl="0">
              <a:lnSpc>
                <a:spcPct val="100000"/>
              </a:lnSpc>
              <a:spcBef>
                <a:spcPts val="0"/>
              </a:spcBef>
              <a:spcAft>
                <a:spcPts val="0"/>
              </a:spcAft>
              <a:buSzPts val="1400"/>
              <a:buNone/>
            </a:pPr>
            <a:endParaRPr dirty="0"/>
          </a:p>
        </p:txBody>
      </p:sp>
      <p:sp>
        <p:nvSpPr>
          <p:cNvPr id="361" name="Google Shape;361;p8: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
        <p:nvSpPr>
          <p:cNvPr id="362" name="Google Shape;362;p8: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1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1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Spark financial supports can be used for costs related to making program improvements and maintaining quality practices</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The Quality Improvement plan can assist in determining how to spend your Spark funds</a:t>
            </a:r>
          </a:p>
          <a:p>
            <a:pPr marL="0" lvl="0" indent="0" algn="l" rtl="0">
              <a:lnSpc>
                <a:spcPct val="100000"/>
              </a:lnSpc>
              <a:spcBef>
                <a:spcPts val="0"/>
              </a:spcBef>
              <a:spcAft>
                <a:spcPts val="0"/>
              </a:spcAft>
              <a:buSzPts val="1400"/>
              <a:buNone/>
            </a:pPr>
            <a:r>
              <a:rPr lang="en-US" dirty="0"/>
              <a:t>Funds can not be used for capitol improvements (permanent changes to your home/facility) or religious materials and are not intended for general program operating costs</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Mention WOU Substitute W-9 form is required.  Funds may be taxable. Speak with a financial advisor to understand any tax implications. </a:t>
            </a:r>
            <a:endParaRPr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The amount of funds are determined by program size and when applicable, star level achieved.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Support funds range from $1000 to </a:t>
            </a:r>
            <a:r>
              <a:rPr lang="en-US" b="0" dirty="0"/>
              <a:t>$2000 depending on program size</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Incentive funds range from $500- $2500 depending on program size and  star level achieved</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Accredited such as NAEYC and NAFCC programs receive different amounts</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Head Start programs are not eligible for Spark funds</a:t>
            </a:r>
            <a:endParaRPr b="0" dirty="0"/>
          </a:p>
          <a:p>
            <a:pPr marL="0" lvl="0" indent="0" algn="l" rtl="0">
              <a:lnSpc>
                <a:spcPct val="100000"/>
              </a:lnSpc>
              <a:spcBef>
                <a:spcPts val="0"/>
              </a:spcBef>
              <a:spcAft>
                <a:spcPts val="0"/>
              </a:spcAft>
              <a:buSzPts val="1400"/>
              <a:buNone/>
            </a:pPr>
            <a:r>
              <a:rPr lang="en-US" b="0" dirty="0"/>
              <a:t> </a:t>
            </a:r>
            <a:endParaRPr b="0" dirty="0"/>
          </a:p>
        </p:txBody>
      </p:sp>
      <p:sp>
        <p:nvSpPr>
          <p:cNvPr id="369" name="Google Shape;369;p1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16</a:t>
            </a:fld>
            <a:endParaRPr>
              <a:solidFill>
                <a:srgbClr val="000000"/>
              </a:solidFill>
              <a:latin typeface="Calibri"/>
              <a:ea typeface="Calibri"/>
              <a:cs typeface="Calibri"/>
              <a:sym typeface="Calibri"/>
            </a:endParaRPr>
          </a:p>
        </p:txBody>
      </p:sp>
      <p:sp>
        <p:nvSpPr>
          <p:cNvPr id="370" name="Google Shape;370;p10: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2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dirty="0"/>
              <a:t>Allow time </a:t>
            </a:r>
            <a:r>
              <a:rPr lang="en-US"/>
              <a:t>for questions</a:t>
            </a:r>
            <a:r>
              <a:rPr lang="en-US" dirty="0"/>
              <a:t>.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More questions than time, we will try to answer them all at the end, use the chat  we can also email  answers or email the Spark helpline</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We will take a couple of questions and then move on…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80" name="Google Shape;380;p2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1561dfbcf36_0_4: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87" name="Google Shape;387;g1561dfbcf36_0_4: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18</a:t>
            </a:fld>
            <a:endParaRPr/>
          </a:p>
        </p:txBody>
      </p:sp>
      <p:sp>
        <p:nvSpPr>
          <p:cNvPr id="388" name="Google Shape;388;g1561dfbcf36_0_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p1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17" name="Google Shape;317;p1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1334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9261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p2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This is an overview of the 2 different pathways to participate in Spark </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228600" lvl="0" indent="-228600" algn="l" rtl="0">
              <a:lnSpc>
                <a:spcPct val="100000"/>
              </a:lnSpc>
              <a:spcBef>
                <a:spcPts val="0"/>
              </a:spcBef>
              <a:spcAft>
                <a:spcPts val="0"/>
              </a:spcAft>
              <a:buSzPts val="1400"/>
              <a:buAutoNum type="arabicPeriod"/>
            </a:pPr>
            <a:r>
              <a:rPr lang="en-US" sz="1200" dirty="0">
                <a:solidFill>
                  <a:schemeClr val="dk1"/>
                </a:solidFill>
                <a:latin typeface="Calibri"/>
                <a:ea typeface="Calibri"/>
                <a:cs typeface="Calibri"/>
                <a:sym typeface="Calibri"/>
              </a:rPr>
              <a:t>The Portfolio Pathway (must be ERDC listed to do this)</a:t>
            </a:r>
          </a:p>
          <a:p>
            <a:pPr marL="228600" lvl="0" indent="-228600" algn="l" rtl="0">
              <a:lnSpc>
                <a:spcPct val="100000"/>
              </a:lnSpc>
              <a:spcBef>
                <a:spcPts val="0"/>
              </a:spcBef>
              <a:spcAft>
                <a:spcPts val="0"/>
              </a:spcAft>
              <a:buSzPts val="1400"/>
              <a:buAutoNum type="arabicPeriod"/>
            </a:pPr>
            <a:r>
              <a:rPr lang="en-US" sz="1200" dirty="0">
                <a:solidFill>
                  <a:schemeClr val="dk1"/>
                </a:solidFill>
                <a:latin typeface="Calibri"/>
                <a:ea typeface="Calibri"/>
                <a:cs typeface="Calibri"/>
                <a:sym typeface="Calibri"/>
              </a:rPr>
              <a:t>The QI Cycle Pathway (everyone can do this)</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Start by completing the Spark Participation Application (on-line form). </a:t>
            </a:r>
          </a:p>
          <a:p>
            <a:pPr marL="0" lvl="0" indent="0" algn="l" rtl="0">
              <a:lnSpc>
                <a:spcPct val="100000"/>
              </a:lnSpc>
              <a:spcBef>
                <a:spcPts val="0"/>
              </a:spcBef>
              <a:spcAft>
                <a:spcPts val="0"/>
              </a:spcAft>
              <a:buSzPts val="1400"/>
              <a:buNone/>
            </a:pPr>
            <a:endParaRPr lang="en-US" sz="1200" dirty="0">
              <a:solidFill>
                <a:schemeClr val="dk1"/>
              </a:solidFill>
              <a:latin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chemeClr val="dk1"/>
                </a:solidFill>
                <a:latin typeface="Calibri"/>
                <a:ea typeface="Calibri"/>
                <a:cs typeface="Calibri"/>
                <a:sym typeface="Calibri"/>
              </a:rPr>
              <a:t>TRI staff will review your application and you will be sent an email specific to the path you choose.  </a:t>
            </a:r>
            <a:endParaRPr lang="en-US" sz="1200" dirty="0">
              <a:solidFill>
                <a:schemeClr val="dk1"/>
              </a:solidFill>
              <a:latin typeface="Calibri"/>
              <a:cs typeface="Calibri"/>
              <a:sym typeface="Calibri"/>
            </a:endParaRPr>
          </a:p>
          <a:p>
            <a:pPr marL="0" lvl="0" indent="0" algn="l" rtl="0">
              <a:lnSpc>
                <a:spcPct val="100000"/>
              </a:lnSpc>
              <a:spcBef>
                <a:spcPts val="0"/>
              </a:spcBef>
              <a:spcAft>
                <a:spcPts val="0"/>
              </a:spcAft>
              <a:buSzPts val="1400"/>
              <a:buNone/>
            </a:pPr>
            <a:endParaRPr dirty="0"/>
          </a:p>
        </p:txBody>
      </p:sp>
      <p:sp>
        <p:nvSpPr>
          <p:cNvPr id="513" name="Google Shape;513;p2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21</a:t>
            </a:fld>
            <a:endParaRPr>
              <a:solidFill>
                <a:srgbClr val="000000"/>
              </a:solidFill>
              <a:latin typeface="Calibri"/>
              <a:ea typeface="Calibri"/>
              <a:cs typeface="Calibri"/>
              <a:sym typeface="Calibri"/>
            </a:endParaRPr>
          </a:p>
        </p:txBody>
      </p:sp>
      <p:sp>
        <p:nvSpPr>
          <p:cNvPr id="514" name="Google Shape;514;p20: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p2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If you choose the Portfolio Pathway: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TRI staff will review your application and check that your program meets compliance requirements to be Commitment to Quality (C2Q), if the program is not license-exempt. </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You will be sent an email that will include your printable C2Q certificate, welcome documents, and links to resources and support documents and a link apply for support funds.</a:t>
            </a: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Your portfolio will be sent in the mail. </a:t>
            </a:r>
          </a:p>
          <a:p>
            <a:pPr marL="0" lvl="0" indent="0" algn="l" rtl="0">
              <a:lnSpc>
                <a:spcPct val="100000"/>
              </a:lnSpc>
              <a:spcBef>
                <a:spcPts val="0"/>
              </a:spcBef>
              <a:spcAft>
                <a:spcPts val="0"/>
              </a:spcAft>
              <a:buSzPts val="1400"/>
              <a:buNone/>
            </a:pPr>
            <a:endParaRPr lang="en-US" sz="1200" dirty="0">
              <a:solidFill>
                <a:schemeClr val="dk1"/>
              </a:solidFill>
              <a:latin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cs typeface="Calibri"/>
                <a:sym typeface="Calibri"/>
              </a:rPr>
              <a:t>Use the resources that are available! </a:t>
            </a:r>
            <a:endParaRPr dirty="0"/>
          </a:p>
          <a:p>
            <a:pPr marL="0" lvl="0" indent="0" algn="l" rtl="0">
              <a:lnSpc>
                <a:spcPct val="100000"/>
              </a:lnSpc>
              <a:spcBef>
                <a:spcPts val="0"/>
              </a:spcBef>
              <a:spcAft>
                <a:spcPts val="0"/>
              </a:spcAft>
              <a:buSzPts val="1400"/>
              <a:buNone/>
            </a:pPr>
            <a:endParaRPr dirty="0"/>
          </a:p>
        </p:txBody>
      </p:sp>
      <p:sp>
        <p:nvSpPr>
          <p:cNvPr id="513" name="Google Shape;513;p2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22</a:t>
            </a:fld>
            <a:endParaRPr>
              <a:solidFill>
                <a:srgbClr val="000000"/>
              </a:solidFill>
              <a:latin typeface="Calibri"/>
              <a:ea typeface="Calibri"/>
              <a:cs typeface="Calibri"/>
              <a:sym typeface="Calibri"/>
            </a:endParaRPr>
          </a:p>
        </p:txBody>
      </p:sp>
      <p:sp>
        <p:nvSpPr>
          <p:cNvPr id="514" name="Google Shape;514;p20: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4345579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lists the steps for participation.</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00147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asks if you are ERDC listed. If you choose yes, you have the option of choosing Portfolio or QI Cycle. </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69901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Spark welcome email will contain downloads and/or links to:</a:t>
            </a:r>
          </a:p>
          <a:p>
            <a:pPr>
              <a:buFont typeface="Arial" panose="020B0604020202020204" pitchFamily="34" charset="0"/>
              <a:buChar char="•"/>
            </a:pPr>
            <a:r>
              <a:rPr lang="en-US" dirty="0"/>
              <a:t>Commitment to Quality Certificate</a:t>
            </a:r>
          </a:p>
          <a:p>
            <a:pPr>
              <a:buFont typeface="Arial" panose="020B0604020202020204" pitchFamily="34" charset="0"/>
              <a:buChar char="•"/>
            </a:pPr>
            <a:r>
              <a:rPr lang="en-US" dirty="0"/>
              <a:t>Compliance poster which explains the requirements to achieve and maintain a rating</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dirty="0"/>
              <a:t>How to apply for support funds using the TRI Payments Portal</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dirty="0"/>
              <a:t>Spark flyer to explain Spark to families to display in your program</a:t>
            </a:r>
          </a:p>
          <a:p>
            <a:pPr>
              <a:buFont typeface="Arial" panose="020B0604020202020204" pitchFamily="34" charset="0"/>
              <a:buChar char="•"/>
            </a:pPr>
            <a:r>
              <a:rPr lang="en-US" dirty="0"/>
              <a:t>Information on how to sign up for the QRIS Resources website</a:t>
            </a:r>
          </a:p>
          <a:p>
            <a:pPr marL="0" lvl="0" indent="0" algn="l" rtl="0">
              <a:lnSpc>
                <a:spcPct val="100000"/>
              </a:lnSpc>
              <a:spcBef>
                <a:spcPts val="0"/>
              </a:spcBef>
              <a:spcAft>
                <a:spcPts val="0"/>
              </a:spcAft>
              <a:buSzPts val="1400"/>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If you need anything printed and mailed to you, contact the Spark Helpline.</a:t>
            </a: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27643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1540f150102_0_0: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If time allows, go to the Spark website and show where the document is located.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Encourage participants to take time to go through this to prepare for the portfolio. Participants on either pathway may find this useful.</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It does not need to be sent to us. </a:t>
            </a:r>
            <a:endParaRPr dirty="0"/>
          </a:p>
        </p:txBody>
      </p:sp>
      <p:sp>
        <p:nvSpPr>
          <p:cNvPr id="402" name="Google Shape;402;g1540f150102_0_0: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26</a:t>
            </a:fld>
            <a:endParaRPr/>
          </a:p>
        </p:txBody>
      </p:sp>
      <p:sp>
        <p:nvSpPr>
          <p:cNvPr id="403" name="Google Shape;403;g1540f150102_0_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46: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46:notes"/>
          <p:cNvSpPr txBox="1">
            <a:spLocks noGrp="1"/>
          </p:cNvSpPr>
          <p:nvPr>
            <p:ph type="body" idx="1"/>
          </p:nvPr>
        </p:nvSpPr>
        <p:spPr>
          <a:xfrm>
            <a:off x="685800" y="4444861"/>
            <a:ext cx="5486400" cy="363670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Participants will have access to a copy of the QIP on the website.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The QIP will help you identify areas where you  are currently meeting Spark standards and areas where you would like to make program improvements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The QIP is a roadmap for this part of the Spark process.  It will help you set goals and plan the steps to achieve them. </a:t>
            </a:r>
            <a:r>
              <a:rPr lang="en-US" b="1" dirty="0"/>
              <a:t>It is important not to rush!</a:t>
            </a:r>
            <a:endParaRPr b="1" dirty="0"/>
          </a:p>
          <a:p>
            <a:pPr marL="0" lvl="0" indent="0" algn="l" rtl="0">
              <a:lnSpc>
                <a:spcPct val="100000"/>
              </a:lnSpc>
              <a:spcBef>
                <a:spcPts val="0"/>
              </a:spcBef>
              <a:spcAft>
                <a:spcPts val="0"/>
              </a:spcAft>
              <a:buSzPts val="1400"/>
              <a:buNone/>
            </a:pPr>
            <a:endParaRPr dirty="0"/>
          </a:p>
          <a:p>
            <a:pPr marL="0" marR="0" lvl="0" indent="0" algn="l" rtl="0">
              <a:lnSpc>
                <a:spcPct val="100000"/>
              </a:lnSpc>
              <a:spcBef>
                <a:spcPts val="0"/>
              </a:spcBef>
              <a:spcAft>
                <a:spcPts val="0"/>
              </a:spcAft>
              <a:buClr>
                <a:srgbClr val="000000"/>
              </a:buClr>
              <a:buSzPts val="1400"/>
              <a:buFont typeface="Arial"/>
              <a:buNone/>
            </a:pPr>
            <a:r>
              <a:rPr lang="en-US" dirty="0"/>
              <a:t>Programs may decide at this point which star level they are seeking, or they may decide that later. The QIP will allow them to see what specifically is required at each star level. </a:t>
            </a:r>
            <a:endParaRPr dirty="0"/>
          </a:p>
          <a:p>
            <a:pPr marL="0" marR="0" lvl="0" indent="0" algn="l" rtl="0">
              <a:lnSpc>
                <a:spcPct val="100000"/>
              </a:lnSpc>
              <a:spcBef>
                <a:spcPts val="0"/>
              </a:spcBef>
              <a:spcAft>
                <a:spcPts val="0"/>
              </a:spcAft>
              <a:buClr>
                <a:srgbClr val="000000"/>
              </a:buClr>
              <a:buSzPts val="1400"/>
              <a:buFont typeface="Arial"/>
              <a:buNone/>
            </a:pPr>
            <a:endParaRPr dirty="0"/>
          </a:p>
          <a:p>
            <a:pPr marL="0" marR="0" lvl="0" indent="0" algn="l" rtl="0">
              <a:lnSpc>
                <a:spcPct val="100000"/>
              </a:lnSpc>
              <a:spcBef>
                <a:spcPts val="0"/>
              </a:spcBef>
              <a:spcAft>
                <a:spcPts val="0"/>
              </a:spcAft>
              <a:buClr>
                <a:srgbClr val="000000"/>
              </a:buClr>
              <a:buSzPts val="1400"/>
              <a:buFont typeface="Arial"/>
              <a:buNone/>
            </a:pPr>
            <a:r>
              <a:rPr lang="en-US" dirty="0"/>
              <a:t>They may choose to only complete the star levels they are seeking or they may complete the QIP at all star levels. </a:t>
            </a:r>
            <a:endParaRPr dirty="0"/>
          </a:p>
          <a:p>
            <a:pPr marL="0" marR="0" lvl="0" indent="0" algn="l" rtl="0">
              <a:lnSpc>
                <a:spcPct val="100000"/>
              </a:lnSpc>
              <a:spcBef>
                <a:spcPts val="0"/>
              </a:spcBef>
              <a:spcAft>
                <a:spcPts val="0"/>
              </a:spcAft>
              <a:buClr>
                <a:srgbClr val="000000"/>
              </a:buClr>
              <a:buSzPts val="1400"/>
              <a:buFont typeface="Arial"/>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411" name="Google Shape;411;p46:notes"/>
          <p:cNvSpPr txBox="1">
            <a:spLocks noGrp="1"/>
          </p:cNvSpPr>
          <p:nvPr>
            <p:ph type="sldNum" idx="12"/>
          </p:nvPr>
        </p:nvSpPr>
        <p:spPr>
          <a:xfrm>
            <a:off x="3884613" y="8772670"/>
            <a:ext cx="2971800" cy="46340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Instructions will be in your email – </a:t>
            </a:r>
          </a:p>
          <a:p>
            <a:endParaRPr lang="en-US" dirty="0"/>
          </a:p>
          <a:p>
            <a:r>
              <a:rPr lang="en-US" dirty="0"/>
              <a:t>Portfolio path, it will be in the Welcome email</a:t>
            </a:r>
          </a:p>
          <a:p>
            <a:r>
              <a:rPr lang="en-US" dirty="0"/>
              <a:t>QI Cycle path, it will be in the email received after you complete the QI Cycle participation form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64178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1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15: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The portfolio is a unique aspect of Spark. Most other states do not use the portfolio system.</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Completing and submitting a portfolio is required to achieve a star rating. </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Completing your portfolio is your chance to share your program’s unique practices, policies and environment as they relate to the Spark standards </a:t>
            </a:r>
          </a:p>
          <a:p>
            <a:pPr marL="0" lvl="0" indent="0" algn="l" rtl="0">
              <a:lnSpc>
                <a:spcPct val="100000"/>
              </a:lnSpc>
              <a:spcBef>
                <a:spcPts val="0"/>
              </a:spcBef>
              <a:spcAft>
                <a:spcPts val="0"/>
              </a:spcAft>
              <a:buSzPts val="1400"/>
              <a:buNone/>
            </a:pPr>
            <a:endParaRPr lang="en-US" sz="1200" dirty="0">
              <a:solidFill>
                <a:schemeClr val="dk1"/>
              </a:solidFill>
              <a:latin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cs typeface="Calibri"/>
                <a:sym typeface="Calibri"/>
              </a:rPr>
              <a:t>You will receive detailed reviewer feedback when your portfolio is returned to you. If you don’t achieve the rating your want the first time, you are encouraged to apply again – reach out for assistance if needed. </a:t>
            </a:r>
            <a:endParaRPr lang="en-US"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Star rating is good for 3 years. You can resubmit for a higher rating at any time. </a:t>
            </a:r>
            <a:endParaRPr dirty="0"/>
          </a:p>
          <a:p>
            <a:pPr marL="0" lvl="0" indent="0" algn="l" rtl="0">
              <a:lnSpc>
                <a:spcPct val="100000"/>
              </a:lnSpc>
              <a:spcBef>
                <a:spcPts val="0"/>
              </a:spcBef>
              <a:spcAft>
                <a:spcPts val="0"/>
              </a:spcAft>
              <a:buSzPts val="1400"/>
              <a:buNone/>
            </a:pPr>
            <a:endParaRPr dirty="0"/>
          </a:p>
        </p:txBody>
      </p:sp>
      <p:sp>
        <p:nvSpPr>
          <p:cNvPr id="466" name="Google Shape;466;p15: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
        <p:nvSpPr>
          <p:cNvPr id="467" name="Google Shape;467;p15: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t>When your certificate is close to expiring, complete a SPUR to request a rating renewal</a:t>
            </a:r>
          </a:p>
          <a:p>
            <a:pPr>
              <a:buFont typeface="Arial" panose="020B0604020202020204" pitchFamily="34" charset="0"/>
              <a:buChar char="•"/>
            </a:pPr>
            <a:r>
              <a:rPr lang="en-US" dirty="0"/>
              <a:t>There are currently 5 options to renew your rating</a:t>
            </a:r>
          </a:p>
          <a:p>
            <a:pPr>
              <a:buFont typeface="Arial" panose="020B0604020202020204" pitchFamily="34" charset="0"/>
              <a:buChar char="•"/>
            </a:pPr>
            <a:r>
              <a:rPr lang="en-US" dirty="0"/>
              <a:t>All of the options are listed on the website and you can choose any of the 5</a:t>
            </a:r>
          </a:p>
          <a:p>
            <a:pPr>
              <a:buFont typeface="Arial" panose="020B0604020202020204" pitchFamily="34" charset="0"/>
              <a:buChar char="•"/>
            </a:pPr>
            <a:r>
              <a:rPr lang="en-US" dirty="0"/>
              <a:t>If there are any changes to the options related to transitioning to redesigned Spark, it will be communicated and explained on the website</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968848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69459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2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dirty="0"/>
              <a:t>Allow time </a:t>
            </a:r>
            <a:r>
              <a:rPr lang="en-US"/>
              <a:t>for questions</a:t>
            </a:r>
            <a:r>
              <a:rPr lang="en-US" dirty="0"/>
              <a:t>.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More questions than time, we will try to answer them all at the end, use the chat  we can also email  answers or email the Spark helpline</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We will take a couple of questions and then move on…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80" name="Google Shape;380;p2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042124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796488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p2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If you choose the QI Cycle Pathway: </a:t>
            </a:r>
            <a:endParaRPr lang="en-US"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lang="en-US"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TRI staff will review your application and check that your program meets compliance requirements to be Commitment to Quality (C2Q), if the program is not license-exempt. </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You will be sent an email that will include your printable C2Q certificate, welcome documents, and a link to complete the QI Cycle Participation Form which includes links to resources and support documents</a:t>
            </a: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a:t>
            </a:r>
          </a:p>
          <a:p>
            <a:pPr marL="0" lvl="0" indent="0" algn="l" rtl="0">
              <a:lnSpc>
                <a:spcPct val="100000"/>
              </a:lnSpc>
              <a:spcBef>
                <a:spcPts val="0"/>
              </a:spcBef>
              <a:spcAft>
                <a:spcPts val="0"/>
              </a:spcAft>
              <a:buSzPts val="1400"/>
              <a:buNone/>
            </a:pPr>
            <a:r>
              <a:rPr lang="en-US" sz="1200" dirty="0">
                <a:solidFill>
                  <a:schemeClr val="dk1"/>
                </a:solidFill>
                <a:latin typeface="Calibri"/>
                <a:cs typeface="Calibri"/>
                <a:sym typeface="Calibri"/>
              </a:rPr>
              <a:t>Use the resources that are available and reach out if you need assistance  </a:t>
            </a:r>
            <a:endParaRPr lang="en-US" dirty="0"/>
          </a:p>
          <a:p>
            <a:pPr marL="0" lvl="0" indent="0" algn="l" rtl="0">
              <a:lnSpc>
                <a:spcPct val="100000"/>
              </a:lnSpc>
              <a:spcBef>
                <a:spcPts val="0"/>
              </a:spcBef>
              <a:spcAft>
                <a:spcPts val="0"/>
              </a:spcAft>
              <a:buSzPts val="1400"/>
              <a:buNone/>
            </a:pPr>
            <a:endParaRPr dirty="0"/>
          </a:p>
        </p:txBody>
      </p:sp>
      <p:sp>
        <p:nvSpPr>
          <p:cNvPr id="513" name="Google Shape;513;p2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34</a:t>
            </a:fld>
            <a:endParaRPr>
              <a:solidFill>
                <a:srgbClr val="000000"/>
              </a:solidFill>
              <a:latin typeface="Calibri"/>
              <a:ea typeface="Calibri"/>
              <a:cs typeface="Calibri"/>
              <a:sym typeface="Calibri"/>
            </a:endParaRPr>
          </a:p>
        </p:txBody>
      </p:sp>
      <p:sp>
        <p:nvSpPr>
          <p:cNvPr id="514" name="Google Shape;514;p20: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4840506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lists the steps for participation.</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95095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asks if you are ERDC listed. If you choose yes, you have the option of choosing Portfolio or QI Cycle. </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157138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asks if you are ERDC listed. If you choose yes, you have the option of choosing Portfolio or QI Cycle. </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938043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Spark welcome email will contain downloads and/or links to:</a:t>
            </a:r>
          </a:p>
          <a:p>
            <a:pPr>
              <a:buFont typeface="Arial" panose="020B0604020202020204" pitchFamily="34" charset="0"/>
              <a:buChar char="•"/>
            </a:pPr>
            <a:r>
              <a:rPr lang="en-US" dirty="0"/>
              <a:t>Commitment to Quality Certificate</a:t>
            </a:r>
          </a:p>
          <a:p>
            <a:pPr>
              <a:buFont typeface="Arial" panose="020B0604020202020204" pitchFamily="34" charset="0"/>
              <a:buChar char="•"/>
            </a:pPr>
            <a:r>
              <a:rPr lang="en-US" dirty="0"/>
              <a:t>Compliance poster which explains the requirements to achieve and maintain a rating</a:t>
            </a:r>
          </a:p>
          <a:p>
            <a:pPr>
              <a:buFont typeface="Arial" panose="020B0604020202020204" pitchFamily="34" charset="0"/>
              <a:buChar char="•"/>
            </a:pPr>
            <a:r>
              <a:rPr lang="en-US" dirty="0"/>
              <a:t>Secure Portal - Information on how to apply for support funds</a:t>
            </a:r>
          </a:p>
          <a:p>
            <a:pPr>
              <a:buFont typeface="Arial" panose="020B0604020202020204" pitchFamily="34" charset="0"/>
              <a:buChar char="•"/>
            </a:pPr>
            <a:r>
              <a:rPr lang="en-US" dirty="0"/>
              <a:t>Information on how to sign up for the QRIS Resources website</a:t>
            </a:r>
          </a:p>
          <a:p>
            <a:pPr marL="0" lvl="0" indent="0" algn="l" rtl="0">
              <a:lnSpc>
                <a:spcPct val="100000"/>
              </a:lnSpc>
              <a:spcBef>
                <a:spcPts val="0"/>
              </a:spcBef>
              <a:spcAft>
                <a:spcPts val="0"/>
              </a:spcAft>
              <a:buSzPts val="1400"/>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If you need anything printed and mailed to you, contact the Spark Helpline.</a:t>
            </a: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885630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97945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Must be completed to record your participation in the QI cycle. </a:t>
            </a:r>
          </a:p>
          <a:p>
            <a:r>
              <a:rPr lang="en-US" dirty="0"/>
              <a:t>You can put your start date of beginning to work on your goal, then the 12-month period begins. </a:t>
            </a:r>
          </a:p>
          <a:p>
            <a:r>
              <a:rPr lang="en-US" dirty="0"/>
              <a:t>You can start the form and return to it later to complete it. </a:t>
            </a:r>
          </a:p>
          <a:p>
            <a:r>
              <a:rPr lang="en-US" dirty="0"/>
              <a:t>Reach out to your QIS for help</a:t>
            </a:r>
          </a:p>
          <a:p>
            <a:r>
              <a:rPr lang="en-US" dirty="0"/>
              <a:t>You can always change your goal for any reason later</a:t>
            </a:r>
          </a:p>
          <a:p>
            <a:endParaRPr lang="en-US" dirty="0"/>
          </a:p>
          <a:p>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048606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form is available to view and/or download as a pdf from the QI Cycle Participation Form</a:t>
            </a:r>
          </a:p>
          <a:p>
            <a:endParaRPr lang="en-US" dirty="0"/>
          </a:p>
          <a:p>
            <a:r>
              <a:rPr lang="en-US" dirty="0"/>
              <a:t>It can help you:</a:t>
            </a:r>
          </a:p>
          <a:p>
            <a:r>
              <a:rPr lang="en-US" dirty="0"/>
              <a:t>Choose a goal</a:t>
            </a:r>
          </a:p>
          <a:p>
            <a:r>
              <a:rPr lang="en-US" dirty="0"/>
              <a:t>Find resources to help you achieve your goal</a:t>
            </a:r>
          </a:p>
          <a:p>
            <a:r>
              <a:rPr lang="en-US" dirty="0"/>
              <a:t>This is a live document and we will be updating it periodically</a:t>
            </a:r>
          </a:p>
          <a:p>
            <a:r>
              <a:rPr lang="en-US" dirty="0"/>
              <a:t>If you find other helpful resources, please share by emailing the Spark Helpline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131541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Instructions will be in your email – </a:t>
            </a:r>
          </a:p>
          <a:p>
            <a:endParaRPr lang="en-US" dirty="0"/>
          </a:p>
          <a:p>
            <a:r>
              <a:rPr lang="en-US" dirty="0"/>
              <a:t>Portfolio path, it will be in the Welcome email</a:t>
            </a:r>
          </a:p>
          <a:p>
            <a:r>
              <a:rPr lang="en-US" dirty="0"/>
              <a:t>QI Cycle path, it will be in the email received after you complete the QI Cycle participation form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31893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receive a link in your QI Cycle Participation Form confirmation email so you can preview it.  But don’t fill it out until the 12 months is over.  </a:t>
            </a:r>
          </a:p>
          <a:p>
            <a:endParaRPr lang="en-US" dirty="0"/>
          </a:p>
          <a:p>
            <a:r>
              <a:rPr lang="en-US" dirty="0"/>
              <a:t>You will be sent the link again and a reminder close to the end of the 12-month period.</a:t>
            </a:r>
          </a:p>
          <a:p>
            <a:endParaRPr lang="en-US" dirty="0"/>
          </a:p>
          <a:p>
            <a:r>
              <a:rPr lang="en-US" dirty="0"/>
              <a:t>This is to record your progress on your goal achievement – what went well, what didn’t, program impact, lessons learned, etc. </a:t>
            </a:r>
          </a:p>
          <a:p>
            <a:endParaRPr lang="en-US" dirty="0"/>
          </a:p>
          <a:p>
            <a:r>
              <a:rPr lang="en-US" dirty="0"/>
              <a:t>After completing it, you will automatically receive your incentive funds – you do not need to apply for them.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0799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4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4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99" name="Google Shape;499;p47: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1561dfbcf36_0_52: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g1561dfbcf36_0_52: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45</a:t>
            </a:fld>
            <a:endParaRPr/>
          </a:p>
        </p:txBody>
      </p:sp>
      <p:sp>
        <p:nvSpPr>
          <p:cNvPr id="507" name="Google Shape;507;g1561dfbcf36_0_5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Programs are encouraged to complete a SPUR annually to update program information and share information about continued participation in Spark.</a:t>
            </a:r>
          </a:p>
          <a:p>
            <a:r>
              <a:rPr lang="en-US" dirty="0"/>
              <a:t>Also:</a:t>
            </a:r>
          </a:p>
          <a:p>
            <a:endParaRPr lang="en-US" dirty="0"/>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Rating renewal / Updated certificate </a:t>
            </a:r>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To request that a rating be reinstated after revocation (currently this only happens when serious licensing violations occur)</a:t>
            </a:r>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Request replacement of portfolio</a:t>
            </a:r>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Request a rating transfer due to a license change</a:t>
            </a:r>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Participating in a rating maintenance – requested by Spark staff as part of the process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742449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1561dfbcf36_0_52: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g1561dfbcf36_0_52: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47</a:t>
            </a:fld>
            <a:endParaRPr/>
          </a:p>
        </p:txBody>
      </p:sp>
      <p:sp>
        <p:nvSpPr>
          <p:cNvPr id="507" name="Google Shape;507;g1561dfbcf36_0_5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2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2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sz="1200" dirty="0">
                <a:solidFill>
                  <a:schemeClr val="dk1"/>
                </a:solidFill>
                <a:latin typeface="Calibri"/>
                <a:ea typeface="Calibri"/>
                <a:cs typeface="Calibri"/>
                <a:sym typeface="Calibri"/>
              </a:rPr>
              <a:t>¡Hay muchos recursos disponibles!</a:t>
            </a:r>
          </a:p>
          <a:p>
            <a:pPr marL="0" lvl="0" indent="0" algn="l" rtl="0">
              <a:lnSpc>
                <a:spcPct val="100000"/>
              </a:lnSpc>
              <a:spcBef>
                <a:spcPts val="0"/>
              </a:spcBef>
              <a:spcAft>
                <a:spcPts val="0"/>
              </a:spcAft>
              <a:buSzPts val="1400"/>
              <a:buNone/>
            </a:pPr>
            <a:endParaRPr lang="es-E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s-ES" sz="1200" dirty="0">
                <a:solidFill>
                  <a:schemeClr val="dk1"/>
                </a:solidFill>
                <a:latin typeface="Calibri"/>
                <a:ea typeface="Calibri"/>
                <a:cs typeface="Calibri"/>
                <a:sym typeface="Calibri"/>
              </a:rPr>
              <a:t>A medida que avanza en el proceso de Spark o si tiene preguntas sobre Spark, recuerde que tiene varios recursos disponibles para ayudarlo.</a:t>
            </a:r>
          </a:p>
          <a:p>
            <a:pPr marL="0" lvl="0" indent="0" algn="l" rtl="0">
              <a:lnSpc>
                <a:spcPct val="100000"/>
              </a:lnSpc>
              <a:spcBef>
                <a:spcPts val="0"/>
              </a:spcBef>
              <a:spcAft>
                <a:spcPts val="0"/>
              </a:spcAft>
              <a:buSzPts val="1400"/>
              <a:buNone/>
            </a:pPr>
            <a:endParaRPr lang="es-E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s-ES" sz="1200" dirty="0">
                <a:solidFill>
                  <a:schemeClr val="dk1"/>
                </a:solidFill>
                <a:latin typeface="Calibri"/>
                <a:ea typeface="Calibri"/>
                <a:cs typeface="Calibri"/>
                <a:sym typeface="Calibri"/>
              </a:rPr>
              <a:t>Si tiene preguntas o ayuda y recursos relacionados con la mejora del programa, puede comunicarse con su especialista en mejora de la calidad, el especialista de CCR&amp;R ORO o su entrenador de PSP o acceder al sitio web Spark </a:t>
            </a:r>
            <a:r>
              <a:rPr lang="es-ES" sz="1200" dirty="0" err="1">
                <a:solidFill>
                  <a:schemeClr val="dk1"/>
                </a:solidFill>
                <a:latin typeface="Calibri"/>
                <a:ea typeface="Calibri"/>
                <a:cs typeface="Calibri"/>
                <a:sym typeface="Calibri"/>
              </a:rPr>
              <a:t>Resources</a:t>
            </a:r>
            <a:r>
              <a:rPr lang="es-ES" sz="1200" dirty="0">
                <a:solidFill>
                  <a:schemeClr val="dk1"/>
                </a:solidFill>
                <a:latin typeface="Calibri"/>
                <a:ea typeface="Calibri"/>
                <a:cs typeface="Calibri"/>
                <a:sym typeface="Calibri"/>
              </a:rPr>
              <a:t> de </a:t>
            </a:r>
            <a:r>
              <a:rPr lang="es-ES" sz="1200" dirty="0" err="1">
                <a:solidFill>
                  <a:schemeClr val="dk1"/>
                </a:solidFill>
                <a:latin typeface="Calibri"/>
                <a:ea typeface="Calibri"/>
                <a:cs typeface="Calibri"/>
                <a:sym typeface="Calibri"/>
              </a:rPr>
              <a:t>Oregon</a:t>
            </a:r>
            <a:r>
              <a:rPr lang="es-ES" sz="1200" dirty="0">
                <a:solidFill>
                  <a:schemeClr val="dk1"/>
                </a:solidFill>
                <a:latin typeface="Calibri"/>
                <a:ea typeface="Calibri"/>
                <a:cs typeface="Calibri"/>
                <a:sym typeface="Calibri"/>
              </a:rPr>
              <a:t>.</a:t>
            </a:r>
          </a:p>
          <a:p>
            <a:pPr marL="0" lvl="0" indent="0" algn="l" rtl="0">
              <a:lnSpc>
                <a:spcPct val="100000"/>
              </a:lnSpc>
              <a:spcBef>
                <a:spcPts val="0"/>
              </a:spcBef>
              <a:spcAft>
                <a:spcPts val="0"/>
              </a:spcAft>
              <a:buSzPts val="1400"/>
              <a:buNone/>
            </a:pPr>
            <a:endParaRPr lang="es-E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s-ES" sz="1200" dirty="0">
                <a:solidFill>
                  <a:schemeClr val="dk1"/>
                </a:solidFill>
                <a:latin typeface="Calibri"/>
                <a:ea typeface="Calibri"/>
                <a:cs typeface="Calibri"/>
                <a:sym typeface="Calibri"/>
              </a:rPr>
              <a:t>Si tiene preguntas generales, puede comunicarse con la línea de ayuda gratuita del TRI al 877-768-8290 o enviar un correo electrónico a qrishelp@wou.edu.</a:t>
            </a:r>
          </a:p>
          <a:p>
            <a:pPr marL="0" lvl="0" indent="0" algn="l" rtl="0">
              <a:lnSpc>
                <a:spcPct val="100000"/>
              </a:lnSpc>
              <a:spcBef>
                <a:spcPts val="0"/>
              </a:spcBef>
              <a:spcAft>
                <a:spcPts val="0"/>
              </a:spcAft>
              <a:buSzPts val="1400"/>
              <a:buNone/>
            </a:pPr>
            <a:endParaRPr lang="es-E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s-ES" sz="1200" dirty="0">
                <a:solidFill>
                  <a:schemeClr val="dk1"/>
                </a:solidFill>
                <a:latin typeface="Calibri"/>
                <a:ea typeface="Calibri"/>
                <a:cs typeface="Calibri"/>
                <a:sym typeface="Calibri"/>
              </a:rPr>
              <a:t>El sitio web de Spark también tiene información general.</a:t>
            </a:r>
          </a:p>
          <a:p>
            <a:pPr marL="0" lvl="0" indent="0" algn="l" rtl="0">
              <a:lnSpc>
                <a:spcPct val="100000"/>
              </a:lnSpc>
              <a:spcBef>
                <a:spcPts val="0"/>
              </a:spcBef>
              <a:spcAft>
                <a:spcPts val="0"/>
              </a:spcAft>
              <a:buSzPts val="1400"/>
              <a:buNone/>
            </a:pPr>
            <a:endParaRPr lang="es-E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s-ES" sz="1200" dirty="0">
                <a:solidFill>
                  <a:schemeClr val="dk1"/>
                </a:solidFill>
                <a:latin typeface="Calibri"/>
                <a:ea typeface="Calibri"/>
                <a:cs typeface="Calibri"/>
                <a:sym typeface="Calibri"/>
              </a:rPr>
              <a:t>Si corresponde, solicite los fondos de apoyo. (La información sobre cómo hacer esto está en el Kit de Bienvenida)</a:t>
            </a:r>
          </a:p>
          <a:p>
            <a:pPr marL="0" lvl="0" indent="0" algn="l" rtl="0">
              <a:lnSpc>
                <a:spcPct val="100000"/>
              </a:lnSpc>
              <a:spcBef>
                <a:spcPts val="0"/>
              </a:spcBef>
              <a:spcAft>
                <a:spcPts val="0"/>
              </a:spcAft>
              <a:buSzPts val="1400"/>
              <a:buNone/>
            </a:pPr>
            <a:endParaRPr lang="es-E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s-ES" sz="1200" dirty="0">
                <a:solidFill>
                  <a:schemeClr val="dk1"/>
                </a:solidFill>
                <a:latin typeface="Calibri"/>
                <a:ea typeface="Calibri"/>
                <a:cs typeface="Calibri"/>
                <a:sym typeface="Calibri"/>
              </a:rPr>
              <a:t>Regístrese en el sitio web de recursos de QRIS</a:t>
            </a:r>
            <a:endParaRPr dirty="0"/>
          </a:p>
          <a:p>
            <a:pPr marL="228600" lvl="0" indent="-152400" algn="l" rtl="0">
              <a:lnSpc>
                <a:spcPct val="100000"/>
              </a:lnSpc>
              <a:spcBef>
                <a:spcPts val="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endParaRPr dirty="0"/>
          </a:p>
        </p:txBody>
      </p:sp>
      <p:sp>
        <p:nvSpPr>
          <p:cNvPr id="528" name="Google Shape;528;p2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48</a:t>
            </a:fld>
            <a:endParaRPr>
              <a:solidFill>
                <a:srgbClr val="000000"/>
              </a:solidFill>
              <a:latin typeface="Calibri"/>
              <a:ea typeface="Calibri"/>
              <a:cs typeface="Calibri"/>
              <a:sym typeface="Calibri"/>
            </a:endParaRPr>
          </a:p>
        </p:txBody>
      </p:sp>
      <p:sp>
        <p:nvSpPr>
          <p:cNvPr id="529" name="Google Shape;529;p22: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48: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9" name="Google Shape;539;p4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49: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Thank the participants for attending and for their interest in Spark.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Let them know that ORO credit will be given and they will not be receiving a training certificate.</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Encourage participants to complete the brief evaluation</a:t>
            </a:r>
          </a:p>
          <a:p>
            <a:pPr marL="0" lvl="0" indent="0" algn="l" rtl="0">
              <a:lnSpc>
                <a:spcPct val="100000"/>
              </a:lnSpc>
              <a:spcBef>
                <a:spcPts val="0"/>
              </a:spcBef>
              <a:spcAft>
                <a:spcPts val="0"/>
              </a:spcAft>
              <a:buSzPts val="1400"/>
              <a:buNone/>
            </a:pPr>
            <a:endParaRPr lang="en-US" dirty="0"/>
          </a:p>
        </p:txBody>
      </p:sp>
      <p:sp>
        <p:nvSpPr>
          <p:cNvPr id="545" name="Google Shape;545;p49: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2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p2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Eval: https://forms.gle/5CT6ky427WZbBBFJ8</a:t>
            </a: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Closing</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Announce that this is the closing section and describe the activities: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457200" lvl="1" indent="-171450" algn="l" rtl="0">
              <a:lnSpc>
                <a:spcPct val="100000"/>
              </a:lnSpc>
              <a:spcBef>
                <a:spcPts val="0"/>
              </a:spcBef>
              <a:spcAft>
                <a:spcPts val="0"/>
              </a:spcAft>
              <a:buClr>
                <a:schemeClr val="dk1"/>
              </a:buClr>
              <a:buSzPts val="1200"/>
              <a:buChar char="•"/>
            </a:pPr>
            <a:r>
              <a:rPr lang="en-US" sz="1200" dirty="0">
                <a:solidFill>
                  <a:schemeClr val="dk1"/>
                </a:solidFill>
                <a:latin typeface="Calibri"/>
                <a:ea typeface="Calibri"/>
                <a:cs typeface="Calibri"/>
                <a:sym typeface="Calibri"/>
              </a:rPr>
              <a:t>This section will take about 10 minutes.</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457200" lvl="1" indent="-171450" algn="l" rtl="0">
              <a:lnSpc>
                <a:spcPct val="100000"/>
              </a:lnSpc>
              <a:spcBef>
                <a:spcPts val="0"/>
              </a:spcBef>
              <a:spcAft>
                <a:spcPts val="0"/>
              </a:spcAft>
              <a:buClr>
                <a:schemeClr val="dk1"/>
              </a:buClr>
              <a:buSzPts val="1200"/>
              <a:buChar char="•"/>
            </a:pPr>
            <a:r>
              <a:rPr lang="en-US" sz="1200" dirty="0">
                <a:solidFill>
                  <a:schemeClr val="dk1"/>
                </a:solidFill>
                <a:latin typeface="Calibri"/>
                <a:ea typeface="Calibri"/>
                <a:cs typeface="Calibri"/>
                <a:sym typeface="Calibri"/>
              </a:rPr>
              <a:t>Inform participants that they will complete an evaluation to give us feedback on this workshop.</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457200" lvl="1" indent="-171450" algn="l" rtl="0">
              <a:lnSpc>
                <a:spcPct val="100000"/>
              </a:lnSpc>
              <a:spcBef>
                <a:spcPts val="0"/>
              </a:spcBef>
              <a:spcAft>
                <a:spcPts val="0"/>
              </a:spcAft>
              <a:buClr>
                <a:schemeClr val="dk1"/>
              </a:buClr>
              <a:buSzPts val="1200"/>
              <a:buChar char="•"/>
            </a:pPr>
            <a:r>
              <a:rPr lang="en-US" sz="1200" dirty="0">
                <a:solidFill>
                  <a:schemeClr val="dk1"/>
                </a:solidFill>
                <a:latin typeface="Calibri"/>
                <a:ea typeface="Calibri"/>
                <a:cs typeface="Calibri"/>
                <a:sym typeface="Calibri"/>
              </a:rPr>
              <a:t>Explain that certificates will be issued at the close of the workshop.</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Workshop evaluation</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457200" lvl="1" indent="-171450" algn="l" rtl="0">
              <a:lnSpc>
                <a:spcPct val="100000"/>
              </a:lnSpc>
              <a:spcBef>
                <a:spcPts val="0"/>
              </a:spcBef>
              <a:spcAft>
                <a:spcPts val="0"/>
              </a:spcAft>
              <a:buClr>
                <a:schemeClr val="dk1"/>
              </a:buClr>
              <a:buSzPts val="1200"/>
              <a:buChar char="•"/>
            </a:pPr>
            <a:r>
              <a:rPr lang="en-US" sz="1200" dirty="0">
                <a:solidFill>
                  <a:schemeClr val="dk1"/>
                </a:solidFill>
                <a:latin typeface="Calibri"/>
                <a:ea typeface="Calibri"/>
                <a:cs typeface="Calibri"/>
                <a:sym typeface="Calibri"/>
              </a:rPr>
              <a:t>Explain that we evaluate our training so we can be sure it is helpful to our participants.</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457200" lvl="1" indent="-171450" algn="l" rtl="0">
              <a:lnSpc>
                <a:spcPct val="100000"/>
              </a:lnSpc>
              <a:spcBef>
                <a:spcPts val="0"/>
              </a:spcBef>
              <a:spcAft>
                <a:spcPts val="0"/>
              </a:spcAft>
              <a:buClr>
                <a:schemeClr val="dk1"/>
              </a:buClr>
              <a:buSzPts val="1200"/>
              <a:buChar char="•"/>
            </a:pPr>
            <a:r>
              <a:rPr lang="en-US" sz="1200" dirty="0">
                <a:solidFill>
                  <a:schemeClr val="dk1"/>
                </a:solidFill>
                <a:latin typeface="Calibri"/>
                <a:ea typeface="Calibri"/>
                <a:cs typeface="Calibri"/>
                <a:sym typeface="Calibri"/>
              </a:rPr>
              <a:t>Encourage participants to let us know what portions of the training were particularly useful for them and to also let us know what could be improved upon and how.</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457200" lvl="1" indent="-171450" algn="l" rtl="0">
              <a:lnSpc>
                <a:spcPct val="100000"/>
              </a:lnSpc>
              <a:spcBef>
                <a:spcPts val="0"/>
              </a:spcBef>
              <a:spcAft>
                <a:spcPts val="0"/>
              </a:spcAft>
              <a:buClr>
                <a:schemeClr val="dk1"/>
              </a:buClr>
              <a:buSzPts val="1200"/>
              <a:buChar char="•"/>
            </a:pPr>
            <a:r>
              <a:rPr lang="en-US" sz="1200" dirty="0">
                <a:solidFill>
                  <a:schemeClr val="dk1"/>
                </a:solidFill>
                <a:latin typeface="Calibri"/>
                <a:ea typeface="Calibri"/>
                <a:cs typeface="Calibri"/>
                <a:sym typeface="Calibri"/>
              </a:rPr>
              <a:t>Remind participants they do not have to put their name on the evaluation.</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457200" lvl="1" indent="-171450" algn="l" rtl="0">
              <a:lnSpc>
                <a:spcPct val="100000"/>
              </a:lnSpc>
              <a:spcBef>
                <a:spcPts val="0"/>
              </a:spcBef>
              <a:spcAft>
                <a:spcPts val="0"/>
              </a:spcAft>
              <a:buClr>
                <a:schemeClr val="dk1"/>
              </a:buClr>
              <a:buSzPts val="1200"/>
              <a:buChar char="•"/>
            </a:pPr>
            <a:r>
              <a:rPr lang="en-US" sz="1200" dirty="0">
                <a:solidFill>
                  <a:schemeClr val="dk1"/>
                </a:solidFill>
                <a:latin typeface="Calibri"/>
                <a:ea typeface="Calibri"/>
                <a:cs typeface="Calibri"/>
                <a:sym typeface="Calibri"/>
              </a:rPr>
              <a:t>Have participants complete their evaluation forms and turn them in to you.</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Certificates</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457200" lvl="1" indent="-171450" algn="l" rtl="0">
              <a:lnSpc>
                <a:spcPct val="100000"/>
              </a:lnSpc>
              <a:spcBef>
                <a:spcPts val="0"/>
              </a:spcBef>
              <a:spcAft>
                <a:spcPts val="0"/>
              </a:spcAft>
              <a:buClr>
                <a:schemeClr val="dk1"/>
              </a:buClr>
              <a:buSzPts val="1200"/>
              <a:buChar char="•"/>
            </a:pPr>
            <a:r>
              <a:rPr lang="en-US" sz="1200" dirty="0">
                <a:solidFill>
                  <a:schemeClr val="dk1"/>
                </a:solidFill>
                <a:latin typeface="Calibri"/>
                <a:ea typeface="Calibri"/>
                <a:cs typeface="Calibri"/>
                <a:sym typeface="Calibri"/>
              </a:rPr>
              <a:t>Thank participants for their participation and hand them their certificates.  Note that the number of hours of the workshop is on the certificate. Also let them know that they should file it along with their objectives since they can be used to document contact hours for the Oregon Registry to move up on Registry Steps and the Office of Child Care for licensing requirements.</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Invite participants to contact you if they have any questions and remind them that there is a lot of support available for the Spark process</a:t>
            </a:r>
            <a:r>
              <a:rPr lang="en-US" dirty="0"/>
              <a:t>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endParaRPr dirty="0"/>
          </a:p>
        </p:txBody>
      </p:sp>
      <p:sp>
        <p:nvSpPr>
          <p:cNvPr id="552" name="Google Shape;552;p2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51</a:t>
            </a:fld>
            <a:endParaRPr>
              <a:solidFill>
                <a:srgbClr val="000000"/>
              </a:solidFill>
              <a:latin typeface="Calibri"/>
              <a:ea typeface="Calibri"/>
              <a:cs typeface="Calibri"/>
              <a:sym typeface="Calibri"/>
            </a:endParaRPr>
          </a:p>
        </p:txBody>
      </p:sp>
      <p:sp>
        <p:nvSpPr>
          <p:cNvPr id="553" name="Google Shape;553;p24: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ig Statement without Logo">
  <p:cSld name="Big Statement without Logo">
    <p:spTree>
      <p:nvGrpSpPr>
        <p:cNvPr id="1" name="Shape 15"/>
        <p:cNvGrpSpPr/>
        <p:nvPr/>
      </p:nvGrpSpPr>
      <p:grpSpPr>
        <a:xfrm>
          <a:off x="0" y="0"/>
          <a:ext cx="0" cy="0"/>
          <a:chOff x="0" y="0"/>
          <a:chExt cx="0" cy="0"/>
        </a:xfrm>
      </p:grpSpPr>
      <p:sp>
        <p:nvSpPr>
          <p:cNvPr id="16" name="Google Shape;16;p26"/>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 name="Google Shape;17;p26"/>
          <p:cNvSpPr txBox="1">
            <a:spLocks noGrp="1"/>
          </p:cNvSpPr>
          <p:nvPr>
            <p:ph type="title"/>
          </p:nvPr>
        </p:nvSpPr>
        <p:spPr>
          <a:xfrm>
            <a:off x="838200" y="1028064"/>
            <a:ext cx="8686800" cy="398390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6D6B6B"/>
              </a:buClr>
              <a:buSzPts val="4400"/>
              <a:buFont typeface="Arial Black"/>
              <a:buNone/>
              <a:defRPr b="0" i="0">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8" name="Google Shape;18;p26"/>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19" name="Google Shape;19;p26"/>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6"/>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2" name="Google Shape;22;p26"/>
          <p:cNvSpPr txBox="1">
            <a:spLocks noGrp="1"/>
          </p:cNvSpPr>
          <p:nvPr>
            <p:ph type="body" idx="1"/>
          </p:nvPr>
        </p:nvSpPr>
        <p:spPr>
          <a:xfrm>
            <a:off x="838200" y="5209788"/>
            <a:ext cx="8686800" cy="834773"/>
          </a:xfrm>
          <a:prstGeom prst="rect">
            <a:avLst/>
          </a:prstGeom>
          <a:noFill/>
          <a:ln>
            <a:noFill/>
          </a:ln>
        </p:spPr>
        <p:txBody>
          <a:bodyPr spcFirstLastPara="1" wrap="square" lIns="457200" tIns="137150" rIns="91425" bIns="45700" anchor="t" anchorCtr="0">
            <a:noAutofit/>
          </a:bodyPr>
          <a:lstStyle>
            <a:lvl1pPr marL="457200" marR="0" lvl="0" indent="-355600" algn="l">
              <a:lnSpc>
                <a:spcPct val="120000"/>
              </a:lnSpc>
              <a:spcBef>
                <a:spcPts val="1000"/>
              </a:spcBef>
              <a:spcAft>
                <a:spcPts val="0"/>
              </a:spcAft>
              <a:buClr>
                <a:schemeClr val="dk1"/>
              </a:buClr>
              <a:buSzPts val="2000"/>
              <a:buFont typeface="Noto Sans Symbols"/>
              <a:buChar char="⎯"/>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3"/>
        <p:cNvGrpSpPr/>
        <p:nvPr/>
      </p:nvGrpSpPr>
      <p:grpSpPr>
        <a:xfrm>
          <a:off x="0" y="0"/>
          <a:ext cx="0" cy="0"/>
          <a:chOff x="0" y="0"/>
          <a:chExt cx="0" cy="0"/>
        </a:xfrm>
      </p:grpSpPr>
      <p:sp>
        <p:nvSpPr>
          <p:cNvPr id="24" name="Google Shape;24;p27"/>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5" name="Google Shape;25;p27"/>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26" name="Google Shape;26;p27"/>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9" name="Google Shape;29;p27"/>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30" name="Google Shape;30;p27"/>
          <p:cNvSpPr txBox="1">
            <a:spLocks noGrp="1"/>
          </p:cNvSpPr>
          <p:nvPr>
            <p:ph type="body" idx="1"/>
          </p:nvPr>
        </p:nvSpPr>
        <p:spPr>
          <a:xfrm>
            <a:off x="838200" y="1825625"/>
            <a:ext cx="8686800" cy="4203996"/>
          </a:xfrm>
          <a:prstGeom prst="rect">
            <a:avLst/>
          </a:prstGeom>
          <a:noFill/>
          <a:ln>
            <a:noFill/>
          </a:ln>
        </p:spPr>
        <p:txBody>
          <a:bodyPr spcFirstLastPara="1" wrap="square" lIns="91425" tIns="45700" rIns="91425" bIns="45700" anchor="t" anchorCtr="0">
            <a:noAutofit/>
          </a:bodyPr>
          <a:lstStyle>
            <a:lvl1pPr marL="457200" lvl="0" indent="-228600" algn="l">
              <a:lnSpc>
                <a:spcPct val="200000"/>
              </a:lnSpc>
              <a:spcBef>
                <a:spcPts val="1800"/>
              </a:spcBef>
              <a:spcAft>
                <a:spcPts val="0"/>
              </a:spcAft>
              <a:buClr>
                <a:schemeClr val="dk1"/>
              </a:buClr>
              <a:buSzPts val="1800"/>
              <a:buNone/>
              <a:defRPr/>
            </a:lvl1pPr>
            <a:lvl2pPr marL="914400" lvl="1" indent="-342900" algn="l">
              <a:lnSpc>
                <a:spcPct val="177777"/>
              </a:lnSpc>
              <a:spcBef>
                <a:spcPts val="1800"/>
              </a:spcBef>
              <a:spcAft>
                <a:spcPts val="0"/>
              </a:spcAft>
              <a:buClr>
                <a:schemeClr val="dk1"/>
              </a:buClr>
              <a:buSzPts val="1800"/>
              <a:buChar char="•"/>
              <a:defRPr/>
            </a:lvl2pPr>
            <a:lvl3pPr marL="1371600" lvl="2" indent="-342900" algn="l">
              <a:lnSpc>
                <a:spcPct val="100000"/>
              </a:lnSpc>
              <a:spcBef>
                <a:spcPts val="500"/>
              </a:spcBef>
              <a:spcAft>
                <a:spcPts val="0"/>
              </a:spcAft>
              <a:buClr>
                <a:schemeClr val="dk1"/>
              </a:buClr>
              <a:buSzPts val="1800"/>
              <a:buChar char="•"/>
              <a:defRPr/>
            </a:lvl3pPr>
            <a:lvl4pPr marL="1828800" lvl="3" indent="-342900" algn="l">
              <a:lnSpc>
                <a:spcPct val="10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1"/>
        <p:cNvGrpSpPr/>
        <p:nvPr/>
      </p:nvGrpSpPr>
      <p:grpSpPr>
        <a:xfrm>
          <a:off x="0" y="0"/>
          <a:ext cx="0" cy="0"/>
          <a:chOff x="0" y="0"/>
          <a:chExt cx="0" cy="0"/>
        </a:xfrm>
      </p:grpSpPr>
      <p:sp>
        <p:nvSpPr>
          <p:cNvPr id="32" name="Google Shape;32;p28"/>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3" name="Google Shape;33;p28"/>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34" name="Google Shape;34;p28"/>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7" name="Google Shape;37;p28"/>
          <p:cNvPicPr preferRelativeResize="0"/>
          <p:nvPr/>
        </p:nvPicPr>
        <p:blipFill rotWithShape="1">
          <a:blip r:embed="rId3">
            <a:alphaModFix/>
          </a:blip>
          <a:srcRect/>
          <a:stretch/>
        </p:blipFill>
        <p:spPr>
          <a:xfrm>
            <a:off x="10091638" y="865399"/>
            <a:ext cx="1262162" cy="74217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g Statement">
  <p:cSld name="Big Statement">
    <p:spTree>
      <p:nvGrpSpPr>
        <p:cNvPr id="1" name="Shape 38"/>
        <p:cNvGrpSpPr/>
        <p:nvPr/>
      </p:nvGrpSpPr>
      <p:grpSpPr>
        <a:xfrm>
          <a:off x="0" y="0"/>
          <a:ext cx="0" cy="0"/>
          <a:chOff x="0" y="0"/>
          <a:chExt cx="0" cy="0"/>
        </a:xfrm>
      </p:grpSpPr>
      <p:sp>
        <p:nvSpPr>
          <p:cNvPr id="39" name="Google Shape;39;p38"/>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 name="Google Shape;40;p38"/>
          <p:cNvSpPr txBox="1">
            <a:spLocks noGrp="1"/>
          </p:cNvSpPr>
          <p:nvPr>
            <p:ph type="title"/>
          </p:nvPr>
        </p:nvSpPr>
        <p:spPr>
          <a:xfrm>
            <a:off x="838200" y="1028064"/>
            <a:ext cx="8686800" cy="398390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6D6B6B"/>
              </a:buClr>
              <a:buSzPts val="4400"/>
              <a:buFont typeface="Arial Black"/>
              <a:buNone/>
              <a:defRPr b="0" i="0">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1" name="Google Shape;41;p38"/>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42" name="Google Shape;42;p38"/>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8"/>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45" name="Google Shape;45;p38"/>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46" name="Google Shape;46;p38"/>
          <p:cNvSpPr txBox="1">
            <a:spLocks noGrp="1"/>
          </p:cNvSpPr>
          <p:nvPr>
            <p:ph type="body" idx="1"/>
          </p:nvPr>
        </p:nvSpPr>
        <p:spPr>
          <a:xfrm>
            <a:off x="838200" y="5209788"/>
            <a:ext cx="8686800" cy="834773"/>
          </a:xfrm>
          <a:prstGeom prst="rect">
            <a:avLst/>
          </a:prstGeom>
          <a:noFill/>
          <a:ln>
            <a:noFill/>
          </a:ln>
        </p:spPr>
        <p:txBody>
          <a:bodyPr spcFirstLastPara="1" wrap="square" lIns="457200" tIns="137150" rIns="91425" bIns="45700" anchor="t" anchorCtr="0">
            <a:noAutofit/>
          </a:bodyPr>
          <a:lstStyle>
            <a:lvl1pPr marL="457200" marR="0" lvl="0" indent="-355600" algn="l">
              <a:lnSpc>
                <a:spcPct val="120000"/>
              </a:lnSpc>
              <a:spcBef>
                <a:spcPts val="1000"/>
              </a:spcBef>
              <a:spcAft>
                <a:spcPts val="0"/>
              </a:spcAft>
              <a:buClr>
                <a:schemeClr val="dk1"/>
              </a:buClr>
              <a:buSzPts val="2000"/>
              <a:buFont typeface="Noto Sans Symbols"/>
              <a:buChar char="⎯"/>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53"/>
        <p:cNvGrpSpPr/>
        <p:nvPr/>
      </p:nvGrpSpPr>
      <p:grpSpPr>
        <a:xfrm>
          <a:off x="0" y="0"/>
          <a:ext cx="0" cy="0"/>
          <a:chOff x="0" y="0"/>
          <a:chExt cx="0" cy="0"/>
        </a:xfrm>
      </p:grpSpPr>
      <p:sp>
        <p:nvSpPr>
          <p:cNvPr id="54" name="Google Shape;54;p39"/>
          <p:cNvSpPr txBox="1">
            <a:spLocks noGrp="1"/>
          </p:cNvSpPr>
          <p:nvPr>
            <p:ph type="body" idx="1"/>
          </p:nvPr>
        </p:nvSpPr>
        <p:spPr>
          <a:xfrm>
            <a:off x="839788" y="1690688"/>
            <a:ext cx="5157787" cy="814385"/>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a:lvl1pPr>
            <a:lvl2pPr marL="914400" lvl="1" indent="-228600" algn="l">
              <a:lnSpc>
                <a:spcPct val="160000"/>
              </a:lnSpc>
              <a:spcBef>
                <a:spcPts val="1800"/>
              </a:spcBef>
              <a:spcAft>
                <a:spcPts val="0"/>
              </a:spcAft>
              <a:buClr>
                <a:schemeClr val="dk1"/>
              </a:buClr>
              <a:buSzPts val="2000"/>
              <a:buNone/>
              <a:defRPr sz="2000" b="1"/>
            </a:lvl2pPr>
            <a:lvl3pPr marL="1371600" lvl="2" indent="-228600" algn="l">
              <a:lnSpc>
                <a:spcPct val="100000"/>
              </a:lnSpc>
              <a:spcBef>
                <a:spcPts val="500"/>
              </a:spcBef>
              <a:spcAft>
                <a:spcPts val="0"/>
              </a:spcAft>
              <a:buClr>
                <a:schemeClr val="dk1"/>
              </a:buClr>
              <a:buSzPts val="1800"/>
              <a:buNone/>
              <a:defRPr sz="1800" b="1"/>
            </a:lvl3pPr>
            <a:lvl4pPr marL="1828800" lvl="3" indent="-228600" algn="l">
              <a:lnSpc>
                <a:spcPct val="10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39"/>
          <p:cNvSpPr txBox="1">
            <a:spLocks noGrp="1"/>
          </p:cNvSpPr>
          <p:nvPr>
            <p:ph type="body" idx="2"/>
          </p:nvPr>
        </p:nvSpPr>
        <p:spPr>
          <a:xfrm>
            <a:off x="6172200" y="1690689"/>
            <a:ext cx="5183188" cy="814386"/>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a:lvl1pPr>
            <a:lvl2pPr marL="914400" lvl="1" indent="-228600" algn="l">
              <a:lnSpc>
                <a:spcPct val="160000"/>
              </a:lnSpc>
              <a:spcBef>
                <a:spcPts val="1800"/>
              </a:spcBef>
              <a:spcAft>
                <a:spcPts val="0"/>
              </a:spcAft>
              <a:buClr>
                <a:schemeClr val="dk1"/>
              </a:buClr>
              <a:buSzPts val="2000"/>
              <a:buNone/>
              <a:defRPr sz="2000" b="1"/>
            </a:lvl2pPr>
            <a:lvl3pPr marL="1371600" lvl="2" indent="-228600" algn="l">
              <a:lnSpc>
                <a:spcPct val="100000"/>
              </a:lnSpc>
              <a:spcBef>
                <a:spcPts val="500"/>
              </a:spcBef>
              <a:spcAft>
                <a:spcPts val="0"/>
              </a:spcAft>
              <a:buClr>
                <a:schemeClr val="dk1"/>
              </a:buClr>
              <a:buSzPts val="1800"/>
              <a:buNone/>
              <a:defRPr sz="1800" b="1"/>
            </a:lvl3pPr>
            <a:lvl4pPr marL="1828800" lvl="3" indent="-228600" algn="l">
              <a:lnSpc>
                <a:spcPct val="10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56" name="Google Shape;56;p39"/>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57" name="Google Shape;57;p39"/>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9"/>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0" name="Google Shape;60;p39"/>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9"/>
          <p:cNvSpPr txBox="1">
            <a:spLocks noGrp="1"/>
          </p:cNvSpPr>
          <p:nvPr>
            <p:ph type="body" idx="3"/>
          </p:nvPr>
        </p:nvSpPr>
        <p:spPr>
          <a:xfrm>
            <a:off x="838200" y="2636809"/>
            <a:ext cx="5159375" cy="3399501"/>
          </a:xfrm>
          <a:prstGeom prst="rect">
            <a:avLst/>
          </a:prstGeom>
          <a:noFill/>
          <a:ln>
            <a:noFill/>
          </a:ln>
        </p:spPr>
        <p:txBody>
          <a:bodyPr spcFirstLastPara="1" wrap="square" lIns="91425" tIns="45700" rIns="91425" bIns="45700" anchor="t" anchorCtr="0">
            <a:noAutofit/>
          </a:bodyPr>
          <a:lstStyle>
            <a:lvl1pPr marL="457200" lvl="0" indent="-228600" algn="l">
              <a:lnSpc>
                <a:spcPct val="200000"/>
              </a:lnSpc>
              <a:spcBef>
                <a:spcPts val="1800"/>
              </a:spcBef>
              <a:spcAft>
                <a:spcPts val="0"/>
              </a:spcAft>
              <a:buClr>
                <a:schemeClr val="dk1"/>
              </a:buClr>
              <a:buSzPts val="1800"/>
              <a:buNone/>
              <a:defRPr/>
            </a:lvl1pPr>
            <a:lvl2pPr marL="914400" lvl="1" indent="-342900" algn="l">
              <a:lnSpc>
                <a:spcPct val="177777"/>
              </a:lnSpc>
              <a:spcBef>
                <a:spcPts val="1800"/>
              </a:spcBef>
              <a:spcAft>
                <a:spcPts val="0"/>
              </a:spcAft>
              <a:buClr>
                <a:schemeClr val="dk1"/>
              </a:buClr>
              <a:buSzPts val="1800"/>
              <a:buChar char="•"/>
              <a:defRPr/>
            </a:lvl2pPr>
            <a:lvl3pPr marL="1371600" lvl="2" indent="-342900" algn="l">
              <a:lnSpc>
                <a:spcPct val="100000"/>
              </a:lnSpc>
              <a:spcBef>
                <a:spcPts val="500"/>
              </a:spcBef>
              <a:spcAft>
                <a:spcPts val="0"/>
              </a:spcAft>
              <a:buClr>
                <a:schemeClr val="dk1"/>
              </a:buClr>
              <a:buSzPts val="1800"/>
              <a:buChar char="•"/>
              <a:defRPr/>
            </a:lvl3pPr>
            <a:lvl4pPr marL="1828800" lvl="3" indent="-342900" algn="l">
              <a:lnSpc>
                <a:spcPct val="10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39"/>
          <p:cNvSpPr txBox="1">
            <a:spLocks noGrp="1"/>
          </p:cNvSpPr>
          <p:nvPr>
            <p:ph type="body" idx="4"/>
          </p:nvPr>
        </p:nvSpPr>
        <p:spPr>
          <a:xfrm>
            <a:off x="6194425" y="2635946"/>
            <a:ext cx="5159375" cy="3399501"/>
          </a:xfrm>
          <a:prstGeom prst="rect">
            <a:avLst/>
          </a:prstGeom>
          <a:noFill/>
          <a:ln>
            <a:noFill/>
          </a:ln>
        </p:spPr>
        <p:txBody>
          <a:bodyPr spcFirstLastPara="1" wrap="square" lIns="91425" tIns="45700" rIns="91425" bIns="45700" anchor="t" anchorCtr="0">
            <a:noAutofit/>
          </a:bodyPr>
          <a:lstStyle>
            <a:lvl1pPr marL="457200" lvl="0" indent="-228600" algn="l">
              <a:lnSpc>
                <a:spcPct val="200000"/>
              </a:lnSpc>
              <a:spcBef>
                <a:spcPts val="1800"/>
              </a:spcBef>
              <a:spcAft>
                <a:spcPts val="0"/>
              </a:spcAft>
              <a:buClr>
                <a:schemeClr val="dk1"/>
              </a:buClr>
              <a:buSzPts val="1800"/>
              <a:buNone/>
              <a:defRPr/>
            </a:lvl1pPr>
            <a:lvl2pPr marL="914400" lvl="1" indent="-342900" algn="l">
              <a:lnSpc>
                <a:spcPct val="177777"/>
              </a:lnSpc>
              <a:spcBef>
                <a:spcPts val="1800"/>
              </a:spcBef>
              <a:spcAft>
                <a:spcPts val="0"/>
              </a:spcAft>
              <a:buClr>
                <a:schemeClr val="dk1"/>
              </a:buClr>
              <a:buSzPts val="1800"/>
              <a:buChar char="•"/>
              <a:defRPr/>
            </a:lvl2pPr>
            <a:lvl3pPr marL="1371600" lvl="2" indent="-342900" algn="l">
              <a:lnSpc>
                <a:spcPct val="100000"/>
              </a:lnSpc>
              <a:spcBef>
                <a:spcPts val="500"/>
              </a:spcBef>
              <a:spcAft>
                <a:spcPts val="0"/>
              </a:spcAft>
              <a:buClr>
                <a:schemeClr val="dk1"/>
              </a:buClr>
              <a:buSzPts val="1800"/>
              <a:buChar char="•"/>
              <a:defRPr/>
            </a:lvl3pPr>
            <a:lvl4pPr marL="1828800" lvl="3" indent="-342900" algn="l">
              <a:lnSpc>
                <a:spcPct val="10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3" name="Google Shape;63;p39"/>
          <p:cNvPicPr preferRelativeResize="0"/>
          <p:nvPr/>
        </p:nvPicPr>
        <p:blipFill rotWithShape="1">
          <a:blip r:embed="rId3">
            <a:alphaModFix/>
          </a:blip>
          <a:srcRect/>
          <a:stretch/>
        </p:blipFill>
        <p:spPr>
          <a:xfrm>
            <a:off x="10091638" y="865399"/>
            <a:ext cx="1262162" cy="74217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73"/>
        <p:cNvGrpSpPr/>
        <p:nvPr/>
      </p:nvGrpSpPr>
      <p:grpSpPr>
        <a:xfrm>
          <a:off x="0" y="0"/>
          <a:ext cx="0" cy="0"/>
          <a:chOff x="0" y="0"/>
          <a:chExt cx="0" cy="0"/>
        </a:xfrm>
      </p:grpSpPr>
      <p:sp>
        <p:nvSpPr>
          <p:cNvPr id="74" name="Google Shape;74;p40"/>
          <p:cNvSpPr txBox="1">
            <a:spLocks noGrp="1"/>
          </p:cNvSpPr>
          <p:nvPr>
            <p:ph type="body" idx="1"/>
          </p:nvPr>
        </p:nvSpPr>
        <p:spPr>
          <a:xfrm>
            <a:off x="838200" y="1825626"/>
            <a:ext cx="7164388" cy="4203996"/>
          </a:xfrm>
          <a:prstGeom prst="rect">
            <a:avLst/>
          </a:prstGeom>
          <a:noFill/>
          <a:ln>
            <a:noFill/>
          </a:ln>
        </p:spPr>
        <p:txBody>
          <a:bodyPr spcFirstLastPara="1" wrap="square" lIns="91425" tIns="45700" rIns="91425" bIns="45700" anchor="t" anchorCtr="0">
            <a:noAutofit/>
          </a:bodyPr>
          <a:lstStyle>
            <a:lvl1pPr marL="457200" lvl="0" indent="-228600" algn="l">
              <a:lnSpc>
                <a:spcPct val="128571"/>
              </a:lnSpc>
              <a:spcBef>
                <a:spcPts val="1800"/>
              </a:spcBef>
              <a:spcAft>
                <a:spcPts val="0"/>
              </a:spcAft>
              <a:buClr>
                <a:schemeClr val="dk1"/>
              </a:buClr>
              <a:buSzPts val="2800"/>
              <a:buNone/>
              <a:defRPr sz="2800"/>
            </a:lvl1pPr>
            <a:lvl2pPr marL="914400" lvl="1" indent="-406400" algn="l">
              <a:lnSpc>
                <a:spcPct val="114285"/>
              </a:lnSpc>
              <a:spcBef>
                <a:spcPts val="1800"/>
              </a:spcBef>
              <a:spcAft>
                <a:spcPts val="0"/>
              </a:spcAft>
              <a:buClr>
                <a:schemeClr val="dk1"/>
              </a:buClr>
              <a:buSzPts val="2800"/>
              <a:buChar char="•"/>
              <a:defRPr sz="2800"/>
            </a:lvl2pPr>
            <a:lvl3pPr marL="1371600" lvl="2" indent="-355600" algn="l">
              <a:lnSpc>
                <a:spcPct val="100000"/>
              </a:lnSpc>
              <a:spcBef>
                <a:spcPts val="500"/>
              </a:spcBef>
              <a:spcAft>
                <a:spcPts val="0"/>
              </a:spcAft>
              <a:buClr>
                <a:schemeClr val="dk1"/>
              </a:buClr>
              <a:buSzPts val="2000"/>
              <a:buChar char="•"/>
              <a:defRPr sz="2000"/>
            </a:lvl3pPr>
            <a:lvl4pPr marL="1828800" lvl="3" indent="-342900" algn="l">
              <a:lnSpc>
                <a:spcPct val="100000"/>
              </a:lnSpc>
              <a:spcBef>
                <a:spcPts val="500"/>
              </a:spcBef>
              <a:spcAft>
                <a:spcPts val="0"/>
              </a:spcAft>
              <a:buClr>
                <a:schemeClr val="dk1"/>
              </a:buClr>
              <a:buSzPts val="1800"/>
              <a:buChar char="•"/>
              <a:defRPr sz="18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5" name="Google Shape;75;p40"/>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76" name="Google Shape;76;p40"/>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77" name="Google Shape;77;p40"/>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0"/>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80" name="Google Shape;80;p40"/>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81" name="Google Shape;81;p40"/>
          <p:cNvSpPr txBox="1">
            <a:spLocks noGrp="1"/>
          </p:cNvSpPr>
          <p:nvPr>
            <p:ph type="body" idx="2"/>
          </p:nvPr>
        </p:nvSpPr>
        <p:spPr>
          <a:xfrm>
            <a:off x="8153400" y="1825624"/>
            <a:ext cx="3200400" cy="4203997"/>
          </a:xfrm>
          <a:prstGeom prst="rect">
            <a:avLst/>
          </a:prstGeom>
          <a:noFill/>
          <a:ln>
            <a:noFill/>
          </a:ln>
        </p:spPr>
        <p:txBody>
          <a:bodyPr spcFirstLastPara="1" wrap="square" lIns="91425" tIns="137150" rIns="91425" bIns="45700" anchor="t" anchorCtr="0">
            <a:noAutofit/>
          </a:bodyPr>
          <a:lstStyle>
            <a:lvl1pPr marL="457200" marR="0" lvl="0" indent="-228600" algn="l">
              <a:lnSpc>
                <a:spcPct val="120000"/>
              </a:lnSpc>
              <a:spcBef>
                <a:spcPts val="1000"/>
              </a:spcBef>
              <a:spcAft>
                <a:spcPts val="0"/>
              </a:spcAft>
              <a:buClr>
                <a:schemeClr val="dk1"/>
              </a:buClr>
              <a:buSzPts val="2000"/>
              <a:buFont typeface="Arial"/>
              <a:buNone/>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resenation Intro">
  <p:cSld name="Presenation Intro">
    <p:spTree>
      <p:nvGrpSpPr>
        <p:cNvPr id="1" name="Shape 82"/>
        <p:cNvGrpSpPr/>
        <p:nvPr/>
      </p:nvGrpSpPr>
      <p:grpSpPr>
        <a:xfrm>
          <a:off x="0" y="0"/>
          <a:ext cx="0" cy="0"/>
          <a:chOff x="0" y="0"/>
          <a:chExt cx="0" cy="0"/>
        </a:xfrm>
      </p:grpSpPr>
      <p:sp>
        <p:nvSpPr>
          <p:cNvPr id="83" name="Google Shape;83;p32"/>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4" name="Google Shape;84;p32"/>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5" name="Google Shape;85;p32"/>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86" name="Google Shape;86;p32"/>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32"/>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89" name="Google Shape;89;p32"/>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90" name="Google Shape;90;p32"/>
          <p:cNvSpPr txBox="1">
            <a:spLocks noGrp="1"/>
          </p:cNvSpPr>
          <p:nvPr>
            <p:ph type="body" idx="1"/>
          </p:nvPr>
        </p:nvSpPr>
        <p:spPr>
          <a:xfrm>
            <a:off x="838200" y="1825625"/>
            <a:ext cx="8686800" cy="4203996"/>
          </a:xfrm>
          <a:prstGeom prst="rect">
            <a:avLst/>
          </a:prstGeom>
          <a:noFill/>
          <a:ln>
            <a:noFill/>
          </a:ln>
        </p:spPr>
        <p:txBody>
          <a:bodyPr spcFirstLastPara="1" wrap="square" lIns="91425" tIns="45700" rIns="91425" bIns="45700" anchor="t" anchorCtr="0">
            <a:noAutofit/>
          </a:bodyPr>
          <a:lstStyle>
            <a:lvl1pPr marL="457200" lvl="0" indent="-228600" algn="l">
              <a:lnSpc>
                <a:spcPct val="122222"/>
              </a:lnSpc>
              <a:spcBef>
                <a:spcPts val="1800"/>
              </a:spcBef>
              <a:spcAft>
                <a:spcPts val="0"/>
              </a:spcAft>
              <a:buClr>
                <a:schemeClr val="dk1"/>
              </a:buClr>
              <a:buSzPts val="3600"/>
              <a:buNone/>
              <a:defRPr sz="3600"/>
            </a:lvl1pPr>
            <a:lvl2pPr marL="914400" lvl="1" indent="-406400" algn="l">
              <a:lnSpc>
                <a:spcPct val="128571"/>
              </a:lnSpc>
              <a:spcBef>
                <a:spcPts val="1800"/>
              </a:spcBef>
              <a:spcAft>
                <a:spcPts val="0"/>
              </a:spcAft>
              <a:buClr>
                <a:schemeClr val="dk1"/>
              </a:buClr>
              <a:buSzPts val="2800"/>
              <a:buChar char="•"/>
              <a:defRPr sz="2800"/>
            </a:lvl2pPr>
            <a:lvl3pPr marL="1371600" lvl="2" indent="-406400" algn="l">
              <a:lnSpc>
                <a:spcPct val="128571"/>
              </a:lnSpc>
              <a:spcBef>
                <a:spcPts val="1800"/>
              </a:spcBef>
              <a:spcAft>
                <a:spcPts val="0"/>
              </a:spcAft>
              <a:buClr>
                <a:schemeClr val="dk1"/>
              </a:buClr>
              <a:buSzPts val="2800"/>
              <a:buChar char="•"/>
              <a:defRPr sz="2800"/>
            </a:lvl3pPr>
            <a:lvl4pPr marL="1828800" lvl="3" indent="-406400" algn="l">
              <a:lnSpc>
                <a:spcPct val="128571"/>
              </a:lnSpc>
              <a:spcBef>
                <a:spcPts val="1800"/>
              </a:spcBef>
              <a:spcAft>
                <a:spcPts val="0"/>
              </a:spcAft>
              <a:buClr>
                <a:schemeClr val="dk1"/>
              </a:buClr>
              <a:buSzPts val="2800"/>
              <a:buChar char="•"/>
              <a:defRPr sz="2800"/>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1"/>
        <p:cNvGrpSpPr/>
        <p:nvPr/>
      </p:nvGrpSpPr>
      <p:grpSpPr>
        <a:xfrm>
          <a:off x="0" y="0"/>
          <a:ext cx="0" cy="0"/>
          <a:chOff x="0" y="0"/>
          <a:chExt cx="0" cy="0"/>
        </a:xfrm>
      </p:grpSpPr>
      <p:sp>
        <p:nvSpPr>
          <p:cNvPr id="92" name="Google Shape;92;p30"/>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3" name="Google Shape;93;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6D6B6B"/>
              </a:buClr>
              <a:buSzPts val="6000"/>
              <a:buFont typeface="Arial Black"/>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150000"/>
              </a:lnSpc>
              <a:spcBef>
                <a:spcPts val="1800"/>
              </a:spcBef>
              <a:spcAft>
                <a:spcPts val="0"/>
              </a:spcAft>
              <a:buClr>
                <a:schemeClr val="dk1"/>
              </a:buClr>
              <a:buSzPts val="2400"/>
              <a:buNone/>
              <a:defRPr sz="2400" b="1" i="0"/>
            </a:lvl1pPr>
            <a:lvl2pPr lvl="1" algn="ctr">
              <a:lnSpc>
                <a:spcPct val="160000"/>
              </a:lnSpc>
              <a:spcBef>
                <a:spcPts val="1800"/>
              </a:spcBef>
              <a:spcAft>
                <a:spcPts val="0"/>
              </a:spcAft>
              <a:buClr>
                <a:schemeClr val="dk1"/>
              </a:buClr>
              <a:buSzPts val="2000"/>
              <a:buNone/>
              <a:defRPr sz="2000"/>
            </a:lvl2pPr>
            <a:lvl3pPr lvl="2" algn="ctr">
              <a:lnSpc>
                <a:spcPct val="100000"/>
              </a:lnSpc>
              <a:spcBef>
                <a:spcPts val="500"/>
              </a:spcBef>
              <a:spcAft>
                <a:spcPts val="0"/>
              </a:spcAft>
              <a:buClr>
                <a:schemeClr val="dk1"/>
              </a:buClr>
              <a:buSzPts val="1800"/>
              <a:buNone/>
              <a:defRPr sz="1800"/>
            </a:lvl3pPr>
            <a:lvl4pPr lvl="3" algn="ctr">
              <a:lnSpc>
                <a:spcPct val="10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95" name="Google Shape;95;p30"/>
          <p:cNvPicPr preferRelativeResize="0"/>
          <p:nvPr/>
        </p:nvPicPr>
        <p:blipFill rotWithShape="1">
          <a:blip r:embed="rId2">
            <a:alphaModFix/>
          </a:blip>
          <a:srcRect/>
          <a:stretch/>
        </p:blipFill>
        <p:spPr>
          <a:xfrm>
            <a:off x="0" y="6212501"/>
            <a:ext cx="12192000" cy="13716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Slide with Background">
  <p:cSld name="Blank Slide with Background">
    <p:bg>
      <p:bgPr>
        <a:solidFill>
          <a:schemeClr val="lt1"/>
        </a:solidFill>
        <a:effectLst/>
      </p:bgPr>
    </p:bg>
    <p:spTree>
      <p:nvGrpSpPr>
        <p:cNvPr id="1" name="Shape 96"/>
        <p:cNvGrpSpPr/>
        <p:nvPr/>
      </p:nvGrpSpPr>
      <p:grpSpPr>
        <a:xfrm>
          <a:off x="0" y="0"/>
          <a:ext cx="0" cy="0"/>
          <a:chOff x="0" y="0"/>
          <a:chExt cx="0" cy="0"/>
        </a:xfrm>
      </p:grpSpPr>
      <p:sp>
        <p:nvSpPr>
          <p:cNvPr id="97" name="Google Shape;97;p31"/>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98" name="Google Shape;98;p31"/>
          <p:cNvPicPr preferRelativeResize="0"/>
          <p:nvPr/>
        </p:nvPicPr>
        <p:blipFill rotWithShape="1">
          <a:blip r:embed="rId2">
            <a:alphaModFix/>
          </a:blip>
          <a:srcRect/>
          <a:stretch/>
        </p:blipFill>
        <p:spPr>
          <a:xfrm>
            <a:off x="0" y="6212501"/>
            <a:ext cx="12192000" cy="13716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urquoise">
  <p:cSld name="Section Header Turquoise">
    <p:bg>
      <p:bgPr>
        <a:solidFill>
          <a:schemeClr val="accent1"/>
        </a:solidFill>
        <a:effectLst/>
      </p:bgPr>
    </p:bg>
    <p:spTree>
      <p:nvGrpSpPr>
        <p:cNvPr id="1" name="Shape 99"/>
        <p:cNvGrpSpPr/>
        <p:nvPr/>
      </p:nvGrpSpPr>
      <p:grpSpPr>
        <a:xfrm>
          <a:off x="0" y="0"/>
          <a:ext cx="0" cy="0"/>
          <a:chOff x="0" y="0"/>
          <a:chExt cx="0" cy="0"/>
        </a:xfrm>
      </p:grpSpPr>
      <p:sp>
        <p:nvSpPr>
          <p:cNvPr id="100" name="Google Shape;100;p33"/>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33"/>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02" name="Google Shape;102;p33"/>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3"/>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Blue">
  <p:cSld name="Section Header Blue">
    <p:bg>
      <p:bgPr>
        <a:solidFill>
          <a:schemeClr val="accent2"/>
        </a:solidFill>
        <a:effectLst/>
      </p:bgPr>
    </p:bg>
    <p:spTree>
      <p:nvGrpSpPr>
        <p:cNvPr id="1" name="Shape 105"/>
        <p:cNvGrpSpPr/>
        <p:nvPr/>
      </p:nvGrpSpPr>
      <p:grpSpPr>
        <a:xfrm>
          <a:off x="0" y="0"/>
          <a:ext cx="0" cy="0"/>
          <a:chOff x="0" y="0"/>
          <a:chExt cx="0" cy="0"/>
        </a:xfrm>
      </p:grpSpPr>
      <p:sp>
        <p:nvSpPr>
          <p:cNvPr id="106" name="Google Shape;106;p34"/>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34"/>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08" name="Google Shape;108;p34"/>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34"/>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Green">
  <p:cSld name="Section Header Green">
    <p:bg>
      <p:bgPr>
        <a:solidFill>
          <a:schemeClr val="accent3"/>
        </a:solidFill>
        <a:effectLst/>
      </p:bgPr>
    </p:bg>
    <p:spTree>
      <p:nvGrpSpPr>
        <p:cNvPr id="1" name="Shape 111"/>
        <p:cNvGrpSpPr/>
        <p:nvPr/>
      </p:nvGrpSpPr>
      <p:grpSpPr>
        <a:xfrm>
          <a:off x="0" y="0"/>
          <a:ext cx="0" cy="0"/>
          <a:chOff x="0" y="0"/>
          <a:chExt cx="0" cy="0"/>
        </a:xfrm>
      </p:grpSpPr>
      <p:sp>
        <p:nvSpPr>
          <p:cNvPr id="112" name="Google Shape;112;p35"/>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5"/>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14" name="Google Shape;114;p35"/>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35"/>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Orange">
  <p:cSld name="Section Header Orange">
    <p:bg>
      <p:bgPr>
        <a:solidFill>
          <a:schemeClr val="accent4"/>
        </a:solidFill>
        <a:effectLst/>
      </p:bgPr>
    </p:bg>
    <p:spTree>
      <p:nvGrpSpPr>
        <p:cNvPr id="1" name="Shape 117"/>
        <p:cNvGrpSpPr/>
        <p:nvPr/>
      </p:nvGrpSpPr>
      <p:grpSpPr>
        <a:xfrm>
          <a:off x="0" y="0"/>
          <a:ext cx="0" cy="0"/>
          <a:chOff x="0" y="0"/>
          <a:chExt cx="0" cy="0"/>
        </a:xfrm>
      </p:grpSpPr>
      <p:sp>
        <p:nvSpPr>
          <p:cNvPr id="118" name="Google Shape;118;p36"/>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36"/>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20" name="Google Shape;120;p36"/>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6"/>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Berry">
  <p:cSld name="Section Header Berry">
    <p:bg>
      <p:bgPr>
        <a:solidFill>
          <a:schemeClr val="accent5"/>
        </a:solidFill>
        <a:effectLst/>
      </p:bgPr>
    </p:bg>
    <p:spTree>
      <p:nvGrpSpPr>
        <p:cNvPr id="1" name="Shape 123"/>
        <p:cNvGrpSpPr/>
        <p:nvPr/>
      </p:nvGrpSpPr>
      <p:grpSpPr>
        <a:xfrm>
          <a:off x="0" y="0"/>
          <a:ext cx="0" cy="0"/>
          <a:chOff x="0" y="0"/>
          <a:chExt cx="0" cy="0"/>
        </a:xfrm>
      </p:grpSpPr>
      <p:sp>
        <p:nvSpPr>
          <p:cNvPr id="124" name="Google Shape;124;p37"/>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37"/>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26" name="Google Shape;126;p37"/>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37"/>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29"/>
        <p:cNvGrpSpPr/>
        <p:nvPr/>
      </p:nvGrpSpPr>
      <p:grpSpPr>
        <a:xfrm>
          <a:off x="0" y="0"/>
          <a:ext cx="0" cy="0"/>
          <a:chOff x="0" y="0"/>
          <a:chExt cx="0" cy="0"/>
        </a:xfrm>
      </p:grpSpPr>
      <p:sp>
        <p:nvSpPr>
          <p:cNvPr id="130" name="Google Shape;130;p41"/>
          <p:cNvSpPr>
            <a:spLocks noGrp="1"/>
          </p:cNvSpPr>
          <p:nvPr>
            <p:ph type="pic" idx="2"/>
          </p:nvPr>
        </p:nvSpPr>
        <p:spPr>
          <a:xfrm>
            <a:off x="838200" y="1835200"/>
            <a:ext cx="7164388" cy="4194422"/>
          </a:xfrm>
          <a:prstGeom prst="rect">
            <a:avLst/>
          </a:prstGeom>
          <a:noFill/>
          <a:ln>
            <a:noFill/>
          </a:ln>
        </p:spPr>
      </p:sp>
      <p:pic>
        <p:nvPicPr>
          <p:cNvPr id="131" name="Google Shape;131;p41"/>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132" name="Google Shape;132;p41"/>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41"/>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41"/>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36" name="Google Shape;136;p41"/>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137" name="Google Shape;137;p41"/>
          <p:cNvSpPr txBox="1">
            <a:spLocks noGrp="1"/>
          </p:cNvSpPr>
          <p:nvPr>
            <p:ph type="body" idx="1"/>
          </p:nvPr>
        </p:nvSpPr>
        <p:spPr>
          <a:xfrm>
            <a:off x="8153400" y="1825625"/>
            <a:ext cx="3200400" cy="4203996"/>
          </a:xfrm>
          <a:prstGeom prst="rect">
            <a:avLst/>
          </a:prstGeom>
          <a:noFill/>
          <a:ln>
            <a:noFill/>
          </a:ln>
        </p:spPr>
        <p:txBody>
          <a:bodyPr spcFirstLastPara="1" wrap="square" lIns="91425" tIns="137150" rIns="91425" bIns="45700" anchor="t" anchorCtr="0">
            <a:noAutofit/>
          </a:bodyPr>
          <a:lstStyle>
            <a:lvl1pPr marL="457200" marR="0" lvl="0" indent="-228600" algn="l">
              <a:lnSpc>
                <a:spcPct val="120000"/>
              </a:lnSpc>
              <a:spcBef>
                <a:spcPts val="1000"/>
              </a:spcBef>
              <a:spcAft>
                <a:spcPts val="0"/>
              </a:spcAft>
              <a:buClr>
                <a:schemeClr val="dk1"/>
              </a:buClr>
              <a:buSzPts val="2000"/>
              <a:buFont typeface="Arial"/>
              <a:buNone/>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ig Picture Slide">
  <p:cSld name="Big Picture Slide">
    <p:spTree>
      <p:nvGrpSpPr>
        <p:cNvPr id="1" name="Shape 138"/>
        <p:cNvGrpSpPr/>
        <p:nvPr/>
      </p:nvGrpSpPr>
      <p:grpSpPr>
        <a:xfrm>
          <a:off x="0" y="0"/>
          <a:ext cx="0" cy="0"/>
          <a:chOff x="0" y="0"/>
          <a:chExt cx="0" cy="0"/>
        </a:xfrm>
      </p:grpSpPr>
      <p:sp>
        <p:nvSpPr>
          <p:cNvPr id="139" name="Google Shape;139;p42"/>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40" name="Google Shape;140;p42"/>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141" name="Google Shape;141;p42"/>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42"/>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44" name="Google Shape;144;p42"/>
          <p:cNvSpPr>
            <a:spLocks noGrp="1"/>
          </p:cNvSpPr>
          <p:nvPr>
            <p:ph type="pic" idx="2"/>
          </p:nvPr>
        </p:nvSpPr>
        <p:spPr>
          <a:xfrm>
            <a:off x="0" y="433953"/>
            <a:ext cx="12192000" cy="5595669"/>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losing Sign-off">
  <p:cSld name="Closing Sign-off">
    <p:spTree>
      <p:nvGrpSpPr>
        <p:cNvPr id="1" name="Shape 145"/>
        <p:cNvGrpSpPr/>
        <p:nvPr/>
      </p:nvGrpSpPr>
      <p:grpSpPr>
        <a:xfrm>
          <a:off x="0" y="0"/>
          <a:ext cx="0" cy="0"/>
          <a:chOff x="0" y="0"/>
          <a:chExt cx="0" cy="0"/>
        </a:xfrm>
      </p:grpSpPr>
      <p:sp>
        <p:nvSpPr>
          <p:cNvPr id="146" name="Google Shape;146;p44"/>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7" name="Google Shape;147;p44"/>
          <p:cNvSpPr txBox="1">
            <a:spLocks noGrp="1"/>
          </p:cNvSpPr>
          <p:nvPr>
            <p:ph type="ctrTitle"/>
          </p:nvPr>
        </p:nvSpPr>
        <p:spPr>
          <a:xfrm>
            <a:off x="1524000" y="2652651"/>
            <a:ext cx="9144000" cy="1552699"/>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6D6B6B"/>
              </a:buClr>
              <a:buSzPts val="4400"/>
              <a:buFont typeface="Arial Black"/>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48" name="Google Shape;148;p44"/>
          <p:cNvPicPr preferRelativeResize="0"/>
          <p:nvPr/>
        </p:nvPicPr>
        <p:blipFill rotWithShape="1">
          <a:blip r:embed="rId2">
            <a:alphaModFix/>
          </a:blip>
          <a:srcRect/>
          <a:stretch/>
        </p:blipFill>
        <p:spPr>
          <a:xfrm>
            <a:off x="0" y="6212501"/>
            <a:ext cx="12192000" cy="13716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gradFill>
          <a:gsLst>
            <a:gs pos="0">
              <a:schemeClr val="lt1"/>
            </a:gs>
            <a:gs pos="50000">
              <a:srgbClr val="FAFAFA"/>
            </a:gs>
            <a:gs pos="100000">
              <a:srgbClr val="CECECE"/>
            </a:gs>
          </a:gsLst>
          <a:lin ang="5400000" scaled="0"/>
        </a:gradFill>
        <a:effectLst/>
      </p:bgPr>
    </p:bg>
    <p:spTree>
      <p:nvGrpSpPr>
        <p:cNvPr id="1" name="Shape 149"/>
        <p:cNvGrpSpPr/>
        <p:nvPr/>
      </p:nvGrpSpPr>
      <p:grpSpPr>
        <a:xfrm>
          <a:off x="0" y="0"/>
          <a:ext cx="0" cy="0"/>
          <a:chOff x="0" y="0"/>
          <a:chExt cx="0" cy="0"/>
        </a:xfrm>
      </p:grpSpPr>
      <p:sp>
        <p:nvSpPr>
          <p:cNvPr id="150" name="Google Shape;150;p45"/>
          <p:cNvSpPr txBox="1">
            <a:spLocks noGrp="1"/>
          </p:cNvSpPr>
          <p:nvPr>
            <p:ph type="body" idx="1"/>
          </p:nvPr>
        </p:nvSpPr>
        <p:spPr>
          <a:xfrm>
            <a:off x="1828801" y="2743200"/>
            <a:ext cx="9497484" cy="1673225"/>
          </a:xfrm>
          <a:prstGeom prst="rect">
            <a:avLst/>
          </a:prstGeom>
          <a:noFill/>
          <a:ln>
            <a:noFill/>
          </a:ln>
        </p:spPr>
        <p:txBody>
          <a:bodyPr spcFirstLastPara="1" wrap="square" lIns="91425" tIns="45700" rIns="91425" bIns="45700" anchor="t" anchorCtr="0">
            <a:noAutofit/>
          </a:bodyPr>
          <a:lstStyle>
            <a:lvl1pPr marL="457200" lvl="0" indent="-228600" algn="l">
              <a:lnSpc>
                <a:spcPct val="128571"/>
              </a:lnSpc>
              <a:spcBef>
                <a:spcPts val="1800"/>
              </a:spcBef>
              <a:spcAft>
                <a:spcPts val="0"/>
              </a:spcAft>
              <a:buClr>
                <a:schemeClr val="dk2"/>
              </a:buClr>
              <a:buSzPts val="2800"/>
              <a:buNone/>
              <a:defRPr sz="2800">
                <a:solidFill>
                  <a:schemeClr val="dk2"/>
                </a:solidFill>
              </a:defRPr>
            </a:lvl1pPr>
            <a:lvl2pPr marL="914400" lvl="1" indent="-228600" algn="l">
              <a:lnSpc>
                <a:spcPct val="177777"/>
              </a:lnSpc>
              <a:spcBef>
                <a:spcPts val="1800"/>
              </a:spcBef>
              <a:spcAft>
                <a:spcPts val="0"/>
              </a:spcAft>
              <a:buClr>
                <a:srgbClr val="A1A0A0"/>
              </a:buClr>
              <a:buSzPts val="1800"/>
              <a:buNone/>
              <a:defRPr sz="1800">
                <a:solidFill>
                  <a:srgbClr val="A1A0A0"/>
                </a:solidFill>
              </a:defRPr>
            </a:lvl2pPr>
            <a:lvl3pPr marL="1371600" lvl="2" indent="-228600" algn="l">
              <a:lnSpc>
                <a:spcPct val="100000"/>
              </a:lnSpc>
              <a:spcBef>
                <a:spcPts val="500"/>
              </a:spcBef>
              <a:spcAft>
                <a:spcPts val="0"/>
              </a:spcAft>
              <a:buClr>
                <a:srgbClr val="A1A0A0"/>
              </a:buClr>
              <a:buSzPts val="1600"/>
              <a:buNone/>
              <a:defRPr sz="1600">
                <a:solidFill>
                  <a:srgbClr val="A1A0A0"/>
                </a:solidFill>
              </a:defRPr>
            </a:lvl3pPr>
            <a:lvl4pPr marL="1828800" lvl="3" indent="-228600" algn="l">
              <a:lnSpc>
                <a:spcPct val="100000"/>
              </a:lnSpc>
              <a:spcBef>
                <a:spcPts val="500"/>
              </a:spcBef>
              <a:spcAft>
                <a:spcPts val="0"/>
              </a:spcAft>
              <a:buClr>
                <a:srgbClr val="A1A0A0"/>
              </a:buClr>
              <a:buSzPts val="1400"/>
              <a:buNone/>
              <a:defRPr sz="1400">
                <a:solidFill>
                  <a:srgbClr val="A1A0A0"/>
                </a:solidFill>
              </a:defRPr>
            </a:lvl4pPr>
            <a:lvl5pPr marL="2286000" lvl="4" indent="-228600" algn="l">
              <a:lnSpc>
                <a:spcPct val="90000"/>
              </a:lnSpc>
              <a:spcBef>
                <a:spcPts val="500"/>
              </a:spcBef>
              <a:spcAft>
                <a:spcPts val="0"/>
              </a:spcAft>
              <a:buClr>
                <a:srgbClr val="A1A0A0"/>
              </a:buClr>
              <a:buSzPts val="1400"/>
              <a:buNone/>
              <a:defRPr sz="1400">
                <a:solidFill>
                  <a:srgbClr val="A1A0A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45"/>
          <p:cNvSpPr/>
          <p:nvPr/>
        </p:nvSpPr>
        <p:spPr>
          <a:xfrm>
            <a:off x="0" y="1524000"/>
            <a:ext cx="12192000" cy="1143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wentieth Century"/>
              <a:ea typeface="Twentieth Century"/>
              <a:cs typeface="Twentieth Century"/>
              <a:sym typeface="Twentieth Century"/>
            </a:endParaRPr>
          </a:p>
        </p:txBody>
      </p:sp>
      <p:sp>
        <p:nvSpPr>
          <p:cNvPr id="152" name="Google Shape;152;p45"/>
          <p:cNvSpPr/>
          <p:nvPr/>
        </p:nvSpPr>
        <p:spPr>
          <a:xfrm>
            <a:off x="0" y="1600200"/>
            <a:ext cx="1727200" cy="990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wentieth Century"/>
              <a:ea typeface="Twentieth Century"/>
              <a:cs typeface="Twentieth Century"/>
              <a:sym typeface="Twentieth Century"/>
            </a:endParaRPr>
          </a:p>
        </p:txBody>
      </p:sp>
      <p:sp>
        <p:nvSpPr>
          <p:cNvPr id="153" name="Google Shape;153;p45"/>
          <p:cNvSpPr/>
          <p:nvPr/>
        </p:nvSpPr>
        <p:spPr>
          <a:xfrm>
            <a:off x="1828800" y="1600200"/>
            <a:ext cx="10363200" cy="990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wentieth Century"/>
              <a:ea typeface="Twentieth Century"/>
              <a:cs typeface="Twentieth Century"/>
              <a:sym typeface="Twentieth Century"/>
            </a:endParaRPr>
          </a:p>
        </p:txBody>
      </p:sp>
      <p:sp>
        <p:nvSpPr>
          <p:cNvPr id="154" name="Google Shape;154;p45"/>
          <p:cNvSpPr txBox="1">
            <a:spLocks noGrp="1"/>
          </p:cNvSpPr>
          <p:nvPr>
            <p:ph type="title"/>
          </p:nvPr>
        </p:nvSpPr>
        <p:spPr>
          <a:xfrm>
            <a:off x="1828800" y="1600200"/>
            <a:ext cx="10160000" cy="9906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FFFFFF"/>
              </a:buClr>
              <a:buSzPts val="4400"/>
              <a:buFont typeface="Arial Black"/>
              <a:buNone/>
              <a:defRPr sz="4400" b="0" cap="none">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45"/>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45"/>
          <p:cNvSpPr txBox="1">
            <a:spLocks noGrp="1"/>
          </p:cNvSpPr>
          <p:nvPr>
            <p:ph type="sldNum" idx="12"/>
          </p:nvPr>
        </p:nvSpPr>
        <p:spPr>
          <a:xfrm>
            <a:off x="0" y="1752600"/>
            <a:ext cx="1727200" cy="701676"/>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
        <p:nvSpPr>
          <p:cNvPr id="157" name="Google Shape;157;p45"/>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8571"/>
              </a:lnSpc>
              <a:spcBef>
                <a:spcPts val="18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406400" algn="l" rtl="0">
              <a:lnSpc>
                <a:spcPct val="114285"/>
              </a:lnSpc>
              <a:spcBef>
                <a:spcPts val="18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 name="Google Shape;11;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6D6B6B"/>
              </a:buClr>
              <a:buSzPts val="4400"/>
              <a:buFont typeface="Arial Black"/>
              <a:buNone/>
              <a:defRPr sz="4400" b="1" i="0" u="none" strike="noStrike" cap="none">
                <a:solidFill>
                  <a:srgbClr val="6D6B6B"/>
                </a:solidFill>
                <a:latin typeface="Arial Black"/>
                <a:ea typeface="Arial Black"/>
                <a:cs typeface="Arial Black"/>
                <a:sym typeface="Arial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25"/>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25"/>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7.png"/><Relationship Id="rId7" Type="http://schemas.openxmlformats.org/officeDocument/2006/relationships/diagramColors" Target="../diagrams/colors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7.png"/><Relationship Id="rId7" Type="http://schemas.openxmlformats.org/officeDocument/2006/relationships/diagramColors" Target="../diagrams/colors3.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oregonspark.org/interested-participants/" TargetMode="External"/><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21.jpg"/></Relationships>
</file>

<file path=ppt/slides/_rels/slide27.xml.rels><?xml version="1.0" encoding="UTF-8" standalone="yes"?>
<Relationships xmlns="http://schemas.openxmlformats.org/package/2006/relationships"><Relationship Id="rId3" Type="http://schemas.openxmlformats.org/officeDocument/2006/relationships/hyperlink" Target="https://oregonspark.org/interested-participants/"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2.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7.png"/><Relationship Id="rId7" Type="http://schemas.openxmlformats.org/officeDocument/2006/relationships/diagramColors" Target="../diagrams/colors4.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hyperlink" Target="http://www.oregonqrisresources.org/" TargetMode="External"/><Relationship Id="rId7" Type="http://schemas.openxmlformats.org/officeDocument/2006/relationships/image" Target="../media/image31.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mailto:oregonspark@wou.edu"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
          <p:cNvSpPr txBox="1">
            <a:spLocks noGrp="1"/>
          </p:cNvSpPr>
          <p:nvPr>
            <p:ph type="title"/>
          </p:nvPr>
        </p:nvSpPr>
        <p:spPr>
          <a:xfrm>
            <a:off x="1892850" y="2936612"/>
            <a:ext cx="8406300" cy="2787913"/>
          </a:xfrm>
          <a:prstGeom prst="rect">
            <a:avLst/>
          </a:prstGeom>
          <a:noFill/>
          <a:ln>
            <a:noFill/>
          </a:ln>
        </p:spPr>
        <p:txBody>
          <a:bodyPr spcFirstLastPara="1" wrap="square" lIns="91425" tIns="45700" rIns="91425" bIns="45700" anchor="t" anchorCtr="0">
            <a:noAutofit/>
          </a:bodyPr>
          <a:lstStyle/>
          <a:p>
            <a:pPr marL="0" lvl="0" indent="0" algn="ctr" rtl="0">
              <a:lnSpc>
                <a:spcPct val="81481"/>
              </a:lnSpc>
              <a:spcBef>
                <a:spcPts val="0"/>
              </a:spcBef>
              <a:spcAft>
                <a:spcPts val="0"/>
              </a:spcAft>
              <a:buClr>
                <a:srgbClr val="6D6B6B"/>
              </a:buClr>
              <a:buSzPts val="5400"/>
              <a:buFont typeface="Arial Black"/>
              <a:buNone/>
            </a:pPr>
            <a:r>
              <a:rPr lang="es-MX" sz="5400" dirty="0">
                <a:latin typeface="Open Sans SemiBold" panose="020B0706030804020204" pitchFamily="34" charset="0"/>
                <a:ea typeface="Open Sans SemiBold" panose="020B0706030804020204" pitchFamily="34" charset="0"/>
                <a:cs typeface="Open Sans SemiBold" panose="020B0706030804020204" pitchFamily="34" charset="0"/>
              </a:rPr>
              <a:t>Introducción a </a:t>
            </a:r>
            <a:r>
              <a:rPr lang="es-MX" sz="5400" dirty="0" err="1">
                <a:latin typeface="Open Sans SemiBold" panose="020B0706030804020204" pitchFamily="34" charset="0"/>
                <a:ea typeface="Open Sans SemiBold" panose="020B0706030804020204" pitchFamily="34" charset="0"/>
                <a:cs typeface="Open Sans SemiBold" panose="020B0706030804020204" pitchFamily="34" charset="0"/>
              </a:rPr>
              <a:t>Spark</a:t>
            </a:r>
            <a:endParaRPr lang="es-MX" sz="5400" dirty="0">
              <a:latin typeface="Open Sans SemiBold" panose="020B0706030804020204" pitchFamily="34" charset="0"/>
              <a:ea typeface="Open Sans SemiBold" panose="020B0706030804020204" pitchFamily="34" charset="0"/>
              <a:cs typeface="Open Sans SemiBold" panose="020B0706030804020204" pitchFamily="34" charset="0"/>
            </a:endParaRPr>
          </a:p>
          <a:p>
            <a:pPr marL="0" lvl="0" indent="0" algn="ctr" rtl="0">
              <a:lnSpc>
                <a:spcPct val="81481"/>
              </a:lnSpc>
              <a:spcBef>
                <a:spcPts val="0"/>
              </a:spcBef>
              <a:spcAft>
                <a:spcPts val="0"/>
              </a:spcAft>
              <a:buClr>
                <a:srgbClr val="6D6B6B"/>
              </a:buClr>
              <a:buSzPts val="5400"/>
              <a:buFont typeface="Arial Black"/>
              <a:buNone/>
            </a:pPr>
            <a:endParaRPr lang="es-MX" sz="5400" dirty="0">
              <a:latin typeface="Open Sans" panose="020B0606030504020204" pitchFamily="34" charset="0"/>
            </a:endParaRPr>
          </a:p>
          <a:p>
            <a:pPr marL="0" lvl="0" indent="0" algn="ctr" rtl="0">
              <a:lnSpc>
                <a:spcPct val="150000"/>
              </a:lnSpc>
              <a:spcBef>
                <a:spcPts val="0"/>
              </a:spcBef>
              <a:spcAft>
                <a:spcPts val="0"/>
              </a:spcAft>
              <a:buClr>
                <a:srgbClr val="6D6B6B"/>
              </a:buClr>
              <a:buSzPts val="5400"/>
              <a:buFont typeface="Arial Black"/>
              <a:buNone/>
            </a:pPr>
            <a:r>
              <a:rPr lang="es-MX" sz="1400" dirty="0">
                <a:latin typeface="Open Sans" panose="020B0606030504020204" pitchFamily="34" charset="0"/>
              </a:rPr>
              <a:t>CKC: Programa administrativo, Nivel 1</a:t>
            </a:r>
          </a:p>
        </p:txBody>
      </p:sp>
      <p:pic>
        <p:nvPicPr>
          <p:cNvPr id="166" name="Google Shape;166;p1"/>
          <p:cNvPicPr preferRelativeResize="0"/>
          <p:nvPr/>
        </p:nvPicPr>
        <p:blipFill rotWithShape="1">
          <a:blip r:embed="rId3">
            <a:alphaModFix/>
          </a:blip>
          <a:srcRect/>
          <a:stretch/>
        </p:blipFill>
        <p:spPr>
          <a:xfrm>
            <a:off x="10782677" y="586216"/>
            <a:ext cx="1216615" cy="68127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A1FBAA-1906-FBDE-1653-EC32BB8FB65F}"/>
              </a:ext>
            </a:extLst>
          </p:cNvPr>
          <p:cNvSpPr>
            <a:spLocks noGrp="1"/>
          </p:cNvSpPr>
          <p:nvPr>
            <p:ph type="body" idx="1"/>
          </p:nvPr>
        </p:nvSpPr>
        <p:spPr>
          <a:xfrm>
            <a:off x="797560" y="1327002"/>
            <a:ext cx="8686800" cy="4203996"/>
          </a:xfrm>
        </p:spPr>
        <p:txBody>
          <a:bodyPr/>
          <a:lstStyle/>
          <a:p>
            <a:pPr marL="685800" indent="-457200">
              <a:lnSpc>
                <a:spcPct val="150000"/>
              </a:lnSpc>
              <a:buFont typeface="Wingdings" panose="05000000000000000000" pitchFamily="2" charset="2"/>
              <a:buChar char="q"/>
            </a:pPr>
            <a:r>
              <a:rPr lang="es-MX" dirty="0">
                <a:latin typeface="Open Sans" panose="020B0606030504020204" pitchFamily="34" charset="0"/>
                <a:ea typeface="Open Sans" panose="020B0606030504020204" pitchFamily="34" charset="0"/>
                <a:cs typeface="Open Sans" panose="020B0606030504020204" pitchFamily="34" charset="0"/>
              </a:rPr>
              <a:t>Introducción</a:t>
            </a:r>
            <a:endParaRPr lang="es-MX" sz="24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50000"/>
              </a:lnSpc>
              <a:buFont typeface="Wingdings" panose="05000000000000000000" pitchFamily="2" charset="2"/>
              <a:buChar char="q"/>
            </a:pPr>
            <a:r>
              <a:rPr lang="es-ES" dirty="0">
                <a:latin typeface="Open Sans" panose="020B0606030504020204" pitchFamily="34" charset="0"/>
                <a:ea typeface="Open Sans" panose="020B0606030504020204" pitchFamily="34" charset="0"/>
                <a:cs typeface="Open Sans" panose="020B0606030504020204" pitchFamily="34" charset="0"/>
              </a:rPr>
              <a:t>El entrenamiento está siendo grabado*</a:t>
            </a:r>
            <a:endParaRPr lang="es-MX"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50000"/>
              </a:lnSpc>
              <a:buFont typeface="Wingdings" panose="05000000000000000000" pitchFamily="2" charset="2"/>
              <a:buChar char="q"/>
            </a:pPr>
            <a:r>
              <a:rPr lang="es-MX" sz="2800" dirty="0">
                <a:latin typeface="Open Sans" panose="020B0606030504020204" pitchFamily="34" charset="0"/>
                <a:ea typeface="Open Sans" panose="020B0606030504020204" pitchFamily="34" charset="0"/>
                <a:cs typeface="Open Sans" panose="020B0606030504020204" pitchFamily="34" charset="0"/>
              </a:rPr>
              <a:t>Ponga su nombre en la caja de comentarios</a:t>
            </a:r>
          </a:p>
        </p:txBody>
      </p:sp>
      <p:sp>
        <p:nvSpPr>
          <p:cNvPr id="2" name="Title 1">
            <a:extLst>
              <a:ext uri="{FF2B5EF4-FFF2-40B4-BE49-F238E27FC236}">
                <a16:creationId xmlns:a16="http://schemas.microsoft.com/office/drawing/2014/main" id="{AEA6F434-A191-BC5F-C954-632DF458CA02}"/>
              </a:ext>
            </a:extLst>
          </p:cNvPr>
          <p:cNvSpPr>
            <a:spLocks noGrp="1"/>
          </p:cNvSpPr>
          <p:nvPr>
            <p:ph type="title"/>
          </p:nvPr>
        </p:nvSpPr>
        <p:spPr>
          <a:xfrm>
            <a:off x="838200" y="365124"/>
            <a:ext cx="8686800" cy="1325880"/>
          </a:xfrm>
        </p:spPr>
        <p:txBody>
          <a:bodyPr/>
          <a:lstStyle/>
          <a:p>
            <a:r>
              <a:rPr lang="en-US" dirty="0">
                <a:latin typeface="Open Sans SemiBold" panose="020B0706030804020204" pitchFamily="34" charset="0"/>
                <a:ea typeface="Open Sans SemiBold" panose="020B0706030804020204" pitchFamily="34" charset="0"/>
                <a:cs typeface="Open Sans SemiBold" panose="020B0706030804020204" pitchFamily="34" charset="0"/>
              </a:rPr>
              <a:t>¡</a:t>
            </a:r>
            <a:r>
              <a:rPr lang="en-US" dirty="0" err="1">
                <a:latin typeface="Open Sans SemiBold" panose="020B0706030804020204" pitchFamily="34" charset="0"/>
                <a:ea typeface="Open Sans SemiBold" panose="020B0706030804020204" pitchFamily="34" charset="0"/>
                <a:cs typeface="Open Sans SemiBold" panose="020B0706030804020204" pitchFamily="34" charset="0"/>
              </a:rPr>
              <a:t>Bienvenidos</a:t>
            </a:r>
            <a:r>
              <a:rPr lang="en-US" dirty="0">
                <a:latin typeface="Open Sans SemiBold" panose="020B0706030804020204" pitchFamily="34" charset="0"/>
                <a:ea typeface="Open Sans SemiBold" panose="020B0706030804020204" pitchFamily="34" charset="0"/>
                <a:cs typeface="Open Sans SemiBold" panose="020B0706030804020204" pitchFamily="34" charset="0"/>
              </a:rPr>
              <a:t>!</a:t>
            </a:r>
          </a:p>
        </p:txBody>
      </p:sp>
    </p:spTree>
    <p:extLst>
      <p:ext uri="{BB962C8B-B14F-4D97-AF65-F5344CB8AC3E}">
        <p14:creationId xmlns:p14="http://schemas.microsoft.com/office/powerpoint/2010/main" val="2357137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
          <p:cNvSpPr txBox="1">
            <a:spLocks noGrp="1"/>
          </p:cNvSpPr>
          <p:nvPr>
            <p:ph type="title"/>
          </p:nvPr>
        </p:nvSpPr>
        <p:spPr>
          <a:xfrm>
            <a:off x="422454" y="42067"/>
            <a:ext cx="6628586" cy="8733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s-MX" sz="3800" b="0" dirty="0">
                <a:latin typeface="Open Sans SemiBold" panose="020B0706030804020204" pitchFamily="34" charset="0"/>
                <a:ea typeface="Open Sans SemiBold" panose="020B0706030804020204" pitchFamily="34" charset="0"/>
                <a:cs typeface="Open Sans SemiBold" panose="020B0706030804020204" pitchFamily="34" charset="0"/>
              </a:rPr>
              <a:t>Objetivó del entrenamiento</a:t>
            </a:r>
          </a:p>
        </p:txBody>
      </p:sp>
      <p:sp>
        <p:nvSpPr>
          <p:cNvPr id="174" name="Google Shape;174;p2"/>
          <p:cNvSpPr/>
          <p:nvPr/>
        </p:nvSpPr>
        <p:spPr>
          <a:xfrm>
            <a:off x="3947019" y="2470221"/>
            <a:ext cx="2923839" cy="2875769"/>
          </a:xfrm>
          <a:prstGeom prst="ellipse">
            <a:avLst/>
          </a:prstGeom>
          <a:solidFill>
            <a:srgbClr val="1191D0"/>
          </a:solidFill>
          <a:ln w="19050" cap="flat" cmpd="sng">
            <a:solidFill>
              <a:srgbClr val="1191D0"/>
            </a:solidFill>
            <a:prstDash val="solid"/>
            <a:miter lim="800000"/>
            <a:headEnd type="none" w="sm" len="sm"/>
            <a:tailEnd type="none" w="sm" len="sm"/>
          </a:ln>
        </p:spPr>
        <p:txBody>
          <a:bodyPr spcFirstLastPara="1" wrap="square" lIns="91425" tIns="91425" rIns="91425" bIns="91425" anchor="ctr" anchorCtr="0">
            <a:noAutofit/>
          </a:bodyPr>
          <a:lstStyle/>
          <a:p>
            <a:pPr algn="ctr">
              <a:lnSpc>
                <a:spcPct val="90000"/>
              </a:lnSpc>
              <a:buClr>
                <a:schemeClr val="lt1"/>
              </a:buClr>
              <a:buSzPts val="1800"/>
            </a:pPr>
            <a:r>
              <a:rPr lang="es-MX" sz="2000" dirty="0">
                <a:solidFill>
                  <a:schemeClr val="lt1"/>
                </a:solidFill>
                <a:latin typeface="Open Sans" panose="020B0606030504020204" pitchFamily="34" charset="0"/>
                <a:ea typeface="Open Sans" panose="020B0606030504020204" pitchFamily="34" charset="0"/>
                <a:cs typeface="Open Sans" panose="020B0606030504020204" pitchFamily="34" charset="0"/>
              </a:rPr>
              <a:t>Obtendrá los conocimientos necesarios para iniciar y tener éxito en </a:t>
            </a:r>
            <a:r>
              <a:rPr lang="es-MX" sz="2000" dirty="0" err="1">
                <a:solidFill>
                  <a:schemeClr val="lt1"/>
                </a:solidFill>
                <a:latin typeface="Open Sans" panose="020B0606030504020204" pitchFamily="34" charset="0"/>
                <a:ea typeface="Open Sans" panose="020B0606030504020204" pitchFamily="34" charset="0"/>
                <a:cs typeface="Open Sans" panose="020B0606030504020204" pitchFamily="34" charset="0"/>
              </a:rPr>
              <a:t>Spark</a:t>
            </a:r>
            <a:endParaRPr lang="es-MX" sz="2000" dirty="0">
              <a:solidFill>
                <a:schemeClr val="lt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rtl="0">
              <a:lnSpc>
                <a:spcPct val="90000"/>
              </a:lnSpc>
              <a:spcBef>
                <a:spcPts val="0"/>
              </a:spcBef>
              <a:spcAft>
                <a:spcPts val="0"/>
              </a:spcAft>
              <a:buClr>
                <a:schemeClr val="lt1"/>
              </a:buClr>
              <a:buSzPts val="1800"/>
              <a:buFont typeface="Arial"/>
              <a:buNone/>
            </a:pPr>
            <a:endParaRPr sz="200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nvGrpSpPr>
          <p:cNvPr id="6" name="Group 5">
            <a:extLst>
              <a:ext uri="{FF2B5EF4-FFF2-40B4-BE49-F238E27FC236}">
                <a16:creationId xmlns:a16="http://schemas.microsoft.com/office/drawing/2014/main" id="{513A4F14-6020-4206-8E74-AA45D084616B}"/>
              </a:ext>
            </a:extLst>
          </p:cNvPr>
          <p:cNvGrpSpPr/>
          <p:nvPr/>
        </p:nvGrpSpPr>
        <p:grpSpPr>
          <a:xfrm>
            <a:off x="422454" y="4539814"/>
            <a:ext cx="3708880" cy="1373306"/>
            <a:chOff x="422454" y="4159568"/>
            <a:chExt cx="3708880" cy="1373306"/>
          </a:xfrm>
        </p:grpSpPr>
        <p:sp>
          <p:nvSpPr>
            <p:cNvPr id="176" name="Google Shape;176;p2"/>
            <p:cNvSpPr/>
            <p:nvPr/>
          </p:nvSpPr>
          <p:spPr>
            <a:xfrm rot="8889116">
              <a:off x="2332839" y="4159568"/>
              <a:ext cx="1798495" cy="600007"/>
            </a:xfrm>
            <a:prstGeom prst="leftArrow">
              <a:avLst>
                <a:gd name="adj1" fmla="val 60000"/>
                <a:gd name="adj2" fmla="val 50000"/>
              </a:avLst>
            </a:prstGeom>
            <a:solidFill>
              <a:srgbClr val="DC58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77" name="Google Shape;177;p2"/>
            <p:cNvSpPr/>
            <p:nvPr/>
          </p:nvSpPr>
          <p:spPr>
            <a:xfrm>
              <a:off x="422454" y="4277046"/>
              <a:ext cx="2923839" cy="1255828"/>
            </a:xfrm>
            <a:prstGeom prst="roundRect">
              <a:avLst>
                <a:gd name="adj" fmla="val 10000"/>
              </a:avLst>
            </a:prstGeom>
            <a:solidFill>
              <a:srgbClr val="DC5867"/>
            </a:solidFill>
            <a:ln w="19050" cap="flat" cmpd="sng">
              <a:solidFill>
                <a:srgbClr val="DC5867"/>
              </a:solidFill>
              <a:prstDash val="solid"/>
              <a:miter lim="800000"/>
              <a:headEnd type="none" w="sm" len="sm"/>
              <a:tailEnd type="none" w="sm" len="sm"/>
            </a:ln>
          </p:spPr>
          <p:txBody>
            <a:bodyPr spcFirstLastPara="1" wrap="square" lIns="91425" tIns="91425" rIns="91425" bIns="91425" anchor="ctr" anchorCtr="0">
              <a:noAutofit/>
            </a:bodyPr>
            <a:lstStyle/>
            <a:p>
              <a:pPr algn="ctr">
                <a:lnSpc>
                  <a:spcPct val="90000"/>
                </a:lnSpc>
                <a:buClr>
                  <a:schemeClr val="lt1"/>
                </a:buClr>
                <a:buSzPts val="1800"/>
              </a:pPr>
              <a:r>
                <a:rPr lang="es-MX" sz="1800" dirty="0">
                  <a:solidFill>
                    <a:schemeClr val="lt1"/>
                  </a:solidFill>
                  <a:latin typeface="Open Sans" panose="020B0606030504020204" pitchFamily="34" charset="0"/>
                  <a:ea typeface="Open Sans" panose="020B0606030504020204" pitchFamily="34" charset="0"/>
                  <a:cs typeface="Open Sans" panose="020B0606030504020204" pitchFamily="34" charset="0"/>
                </a:rPr>
                <a:t>Propósito de </a:t>
              </a:r>
              <a:r>
                <a:rPr lang="es-MX" sz="1800" dirty="0" err="1">
                  <a:solidFill>
                    <a:schemeClr val="lt1"/>
                  </a:solidFill>
                  <a:latin typeface="Open Sans" panose="020B0606030504020204" pitchFamily="34" charset="0"/>
                  <a:ea typeface="Open Sans" panose="020B0606030504020204" pitchFamily="34" charset="0"/>
                  <a:cs typeface="Open Sans" panose="020B0606030504020204" pitchFamily="34" charset="0"/>
                </a:rPr>
                <a:t>Spark</a:t>
              </a:r>
              <a:r>
                <a:rPr lang="es-MX" sz="1800" dirty="0">
                  <a:solidFill>
                    <a:schemeClr val="lt1"/>
                  </a:solidFill>
                  <a:latin typeface="Open Sans" panose="020B0606030504020204" pitchFamily="34" charset="0"/>
                  <a:ea typeface="Open Sans" panose="020B0606030504020204" pitchFamily="34" charset="0"/>
                  <a:cs typeface="Open Sans" panose="020B0606030504020204" pitchFamily="34" charset="0"/>
                </a:rPr>
                <a:t>  </a:t>
              </a:r>
            </a:p>
            <a:p>
              <a:pPr algn="ctr">
                <a:lnSpc>
                  <a:spcPct val="90000"/>
                </a:lnSpc>
                <a:buClr>
                  <a:schemeClr val="lt1"/>
                </a:buClr>
                <a:buSzPts val="1800"/>
              </a:pPr>
              <a:r>
                <a:rPr lang="es-MX" sz="1800" dirty="0">
                  <a:solidFill>
                    <a:schemeClr val="lt1"/>
                  </a:solidFill>
                  <a:latin typeface="Open Sans" panose="020B0606030504020204" pitchFamily="34" charset="0"/>
                  <a:ea typeface="Open Sans" panose="020B0606030504020204" pitchFamily="34" charset="0"/>
                  <a:cs typeface="Open Sans" panose="020B0606030504020204" pitchFamily="34" charset="0"/>
                </a:rPr>
                <a:t>y </a:t>
              </a:r>
            </a:p>
            <a:p>
              <a:pPr algn="ctr">
                <a:lnSpc>
                  <a:spcPct val="90000"/>
                </a:lnSpc>
                <a:buClr>
                  <a:schemeClr val="lt1"/>
                </a:buClr>
                <a:buSzPts val="1800"/>
              </a:pPr>
              <a:r>
                <a:rPr lang="es-MX" sz="1800" dirty="0">
                  <a:solidFill>
                    <a:schemeClr val="lt1"/>
                  </a:solidFill>
                  <a:latin typeface="Open Sans" panose="020B0606030504020204" pitchFamily="34" charset="0"/>
                  <a:ea typeface="Open Sans" panose="020B0606030504020204" pitchFamily="34" charset="0"/>
                  <a:cs typeface="Open Sans" panose="020B0606030504020204" pitchFamily="34" charset="0"/>
                </a:rPr>
                <a:t>Beneficios de participación</a:t>
              </a:r>
              <a:endParaRPr lang="es-MX" sz="18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grpSp>
        <p:nvGrpSpPr>
          <p:cNvPr id="5" name="Group 4">
            <a:extLst>
              <a:ext uri="{FF2B5EF4-FFF2-40B4-BE49-F238E27FC236}">
                <a16:creationId xmlns:a16="http://schemas.microsoft.com/office/drawing/2014/main" id="{6A48BCF4-42EF-0B61-9D93-657275454680}"/>
              </a:ext>
            </a:extLst>
          </p:cNvPr>
          <p:cNvGrpSpPr/>
          <p:nvPr/>
        </p:nvGrpSpPr>
        <p:grpSpPr>
          <a:xfrm>
            <a:off x="761286" y="1512010"/>
            <a:ext cx="3392970" cy="1434322"/>
            <a:chOff x="878975" y="1203450"/>
            <a:chExt cx="3392970" cy="1434322"/>
          </a:xfrm>
        </p:grpSpPr>
        <p:sp>
          <p:nvSpPr>
            <p:cNvPr id="179" name="Google Shape;179;p2"/>
            <p:cNvSpPr/>
            <p:nvPr/>
          </p:nvSpPr>
          <p:spPr>
            <a:xfrm rot="-8859977">
              <a:off x="2479596" y="2037857"/>
              <a:ext cx="1792349" cy="599915"/>
            </a:xfrm>
            <a:prstGeom prst="leftArrow">
              <a:avLst>
                <a:gd name="adj1" fmla="val 60000"/>
                <a:gd name="adj2" fmla="val 50000"/>
              </a:avLst>
            </a:prstGeom>
            <a:solidFill>
              <a:srgbClr val="99CA3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80" name="Google Shape;180;p2"/>
            <p:cNvSpPr/>
            <p:nvPr/>
          </p:nvSpPr>
          <p:spPr>
            <a:xfrm>
              <a:off x="878975" y="1203450"/>
              <a:ext cx="2353111" cy="1114237"/>
            </a:xfrm>
            <a:prstGeom prst="roundRect">
              <a:avLst>
                <a:gd name="adj" fmla="val 10000"/>
              </a:avLst>
            </a:prstGeom>
            <a:solidFill>
              <a:srgbClr val="99CA3C"/>
            </a:solidFill>
            <a:ln w="19050" cap="flat" cmpd="sng">
              <a:solidFill>
                <a:srgbClr val="99CA3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s-MX"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Recursos Disponibles</a:t>
              </a:r>
            </a:p>
            <a:p>
              <a:pPr marL="0" marR="0" lvl="0" indent="0" algn="ctr" rtl="0">
                <a:lnSpc>
                  <a:spcPct val="90000"/>
                </a:lnSpc>
                <a:spcBef>
                  <a:spcPts val="0"/>
                </a:spcBef>
                <a:spcAft>
                  <a:spcPts val="0"/>
                </a:spcAft>
                <a:buClr>
                  <a:schemeClr val="lt1"/>
                </a:buClr>
                <a:buSzPts val="1800"/>
                <a:buFont typeface="Arial"/>
                <a:buNone/>
              </a:pPr>
              <a:r>
                <a:rPr lang="es-MX" sz="1800" dirty="0">
                  <a:solidFill>
                    <a:schemeClr val="lt1"/>
                  </a:solidFill>
                  <a:latin typeface="Open Sans" panose="020B0606030504020204" pitchFamily="34" charset="0"/>
                  <a:ea typeface="Open Sans" panose="020B0606030504020204" pitchFamily="34" charset="0"/>
                  <a:cs typeface="Open Sans" panose="020B0606030504020204" pitchFamily="34" charset="0"/>
                </a:rPr>
                <a:t>y</a:t>
              </a:r>
            </a:p>
            <a:p>
              <a:pPr marL="0" marR="0" lvl="0" indent="0" algn="ctr" rtl="0">
                <a:lnSpc>
                  <a:spcPct val="90000"/>
                </a:lnSpc>
                <a:spcBef>
                  <a:spcPts val="0"/>
                </a:spcBef>
                <a:spcAft>
                  <a:spcPts val="0"/>
                </a:spcAft>
                <a:buClr>
                  <a:schemeClr val="lt1"/>
                </a:buClr>
                <a:buSzPts val="1800"/>
                <a:buFont typeface="Arial"/>
                <a:buNone/>
              </a:pPr>
              <a:r>
                <a:rPr lang="es-MX"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Apoyo Financiero</a:t>
              </a:r>
            </a:p>
          </p:txBody>
        </p:sp>
      </p:grpSp>
      <p:grpSp>
        <p:nvGrpSpPr>
          <p:cNvPr id="4" name="Group 3">
            <a:extLst>
              <a:ext uri="{FF2B5EF4-FFF2-40B4-BE49-F238E27FC236}">
                <a16:creationId xmlns:a16="http://schemas.microsoft.com/office/drawing/2014/main" id="{ECAF9270-4316-69F2-2EF7-0A57ACF82D7F}"/>
              </a:ext>
            </a:extLst>
          </p:cNvPr>
          <p:cNvGrpSpPr/>
          <p:nvPr/>
        </p:nvGrpSpPr>
        <p:grpSpPr>
          <a:xfrm>
            <a:off x="6482518" y="1411762"/>
            <a:ext cx="3369053" cy="1310750"/>
            <a:chOff x="6541783" y="1185399"/>
            <a:chExt cx="3369053" cy="1310750"/>
          </a:xfrm>
        </p:grpSpPr>
        <p:sp>
          <p:nvSpPr>
            <p:cNvPr id="181" name="Google Shape;181;p2"/>
            <p:cNvSpPr/>
            <p:nvPr/>
          </p:nvSpPr>
          <p:spPr>
            <a:xfrm rot="-2178578">
              <a:off x="6541783" y="1896174"/>
              <a:ext cx="1589036" cy="599975"/>
            </a:xfrm>
            <a:prstGeom prst="leftArrow">
              <a:avLst>
                <a:gd name="adj1" fmla="val 60000"/>
                <a:gd name="adj2" fmla="val 50000"/>
              </a:avLst>
            </a:prstGeom>
            <a:solidFill>
              <a:srgbClr val="F89E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82" name="Google Shape;182;p2"/>
            <p:cNvSpPr/>
            <p:nvPr/>
          </p:nvSpPr>
          <p:spPr>
            <a:xfrm>
              <a:off x="7294051" y="1185399"/>
              <a:ext cx="2616785" cy="956301"/>
            </a:xfrm>
            <a:prstGeom prst="roundRect">
              <a:avLst>
                <a:gd name="adj" fmla="val 10000"/>
              </a:avLst>
            </a:prstGeom>
            <a:solidFill>
              <a:srgbClr val="F89E49"/>
            </a:solidFill>
            <a:ln w="19050" cap="flat" cmpd="sng">
              <a:solidFill>
                <a:srgbClr val="F89E49"/>
              </a:solidFill>
              <a:prstDash val="solid"/>
              <a:miter lim="800000"/>
              <a:headEnd type="none" w="sm" len="sm"/>
              <a:tailEnd type="none" w="sm" len="sm"/>
            </a:ln>
          </p:spPr>
          <p:txBody>
            <a:bodyPr spcFirstLastPara="1" wrap="square" lIns="91425" tIns="91425" rIns="91425" bIns="91425" anchor="ctr" anchorCtr="0">
              <a:noAutofit/>
            </a:bodyPr>
            <a:lstStyle/>
            <a:p>
              <a:pPr algn="ctr">
                <a:lnSpc>
                  <a:spcPct val="90000"/>
                </a:lnSpc>
                <a:buClr>
                  <a:schemeClr val="lt1"/>
                </a:buClr>
                <a:buSzPts val="1800"/>
              </a:pPr>
              <a:r>
                <a:rPr lang="es-ES" sz="1800" dirty="0">
                  <a:solidFill>
                    <a:schemeClr val="lt1"/>
                  </a:solidFill>
                  <a:latin typeface="Open Sans" panose="020B0606030504020204" pitchFamily="34" charset="0"/>
                  <a:ea typeface="Open Sans" panose="020B0606030504020204" pitchFamily="34" charset="0"/>
                  <a:cs typeface="Open Sans" panose="020B0606030504020204" pitchFamily="34" charset="0"/>
                </a:rPr>
                <a:t>Proceso para participar en </a:t>
              </a:r>
              <a:r>
                <a:rPr lang="es-ES" sz="1800" dirty="0" err="1">
                  <a:solidFill>
                    <a:schemeClr val="lt1"/>
                  </a:solidFill>
                  <a:latin typeface="Open Sans" panose="020B0606030504020204" pitchFamily="34" charset="0"/>
                  <a:ea typeface="Open Sans" panose="020B0606030504020204" pitchFamily="34" charset="0"/>
                  <a:cs typeface="Open Sans" panose="020B0606030504020204" pitchFamily="34" charset="0"/>
                </a:rPr>
                <a:t>Spark</a:t>
              </a:r>
              <a:endParaRPr lang="es-ES" sz="1800" dirty="0">
                <a:solidFill>
                  <a:schemeClr val="lt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 name="Group 2">
            <a:extLst>
              <a:ext uri="{FF2B5EF4-FFF2-40B4-BE49-F238E27FC236}">
                <a16:creationId xmlns:a16="http://schemas.microsoft.com/office/drawing/2014/main" id="{D121AF42-B2FE-FCCE-A4DC-853A3BB5B9C6}"/>
              </a:ext>
            </a:extLst>
          </p:cNvPr>
          <p:cNvGrpSpPr/>
          <p:nvPr/>
        </p:nvGrpSpPr>
        <p:grpSpPr>
          <a:xfrm>
            <a:off x="6661954" y="4703559"/>
            <a:ext cx="3395610" cy="1101345"/>
            <a:chOff x="6554507" y="4534229"/>
            <a:chExt cx="3395610" cy="1101345"/>
          </a:xfrm>
          <a:solidFill>
            <a:srgbClr val="5AC4BE"/>
          </a:solidFill>
        </p:grpSpPr>
        <p:sp>
          <p:nvSpPr>
            <p:cNvPr id="184" name="Google Shape;184;p2"/>
            <p:cNvSpPr/>
            <p:nvPr/>
          </p:nvSpPr>
          <p:spPr>
            <a:xfrm rot="1826174">
              <a:off x="6554507" y="4534229"/>
              <a:ext cx="1922600" cy="599873"/>
            </a:xfrm>
            <a:prstGeom prst="leftArrow">
              <a:avLst>
                <a:gd name="adj1" fmla="val 60000"/>
                <a:gd name="adj2" fmla="val 50000"/>
              </a:avLst>
            </a:prstGeom>
            <a:grpFill/>
            <a:ln>
              <a:solidFill>
                <a:srgbClr val="5AC4BE"/>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85" name="Google Shape;185;p2"/>
            <p:cNvSpPr/>
            <p:nvPr/>
          </p:nvSpPr>
          <p:spPr>
            <a:xfrm>
              <a:off x="7515807" y="4679273"/>
              <a:ext cx="2434310" cy="956301"/>
            </a:xfrm>
            <a:prstGeom prst="roundRect">
              <a:avLst>
                <a:gd name="adj" fmla="val 10000"/>
              </a:avLst>
            </a:prstGeom>
            <a:grpFill/>
            <a:ln w="19050" cap="flat" cmpd="sng">
              <a:solidFill>
                <a:srgbClr val="5AC4BE"/>
              </a:solidFill>
              <a:prstDash val="solid"/>
              <a:miter lim="800000"/>
              <a:headEnd type="none" w="sm" len="sm"/>
              <a:tailEnd type="none" w="sm" len="sm"/>
            </a:ln>
          </p:spPr>
          <p:txBody>
            <a:bodyPr spcFirstLastPara="1" wrap="square" lIns="91425" tIns="91425" rIns="91425" bIns="91425" anchor="ctr" anchorCtr="0">
              <a:noAutofit/>
            </a:bodyPr>
            <a:lstStyle/>
            <a:p>
              <a:pPr algn="ctr">
                <a:buSzPts val="1400"/>
              </a:pPr>
              <a:r>
                <a:rPr lang="es-MX"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Pasos a seguir</a:t>
              </a:r>
              <a:endParaRPr lang="es-MX"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561dfbcf36_0_32"/>
          <p:cNvSpPr txBox="1">
            <a:spLocks noGrp="1"/>
          </p:cNvSpPr>
          <p:nvPr>
            <p:ph type="title"/>
          </p:nvPr>
        </p:nvSpPr>
        <p:spPr>
          <a:xfrm>
            <a:off x="520958" y="1156989"/>
            <a:ext cx="9817359" cy="3158879"/>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800"/>
              <a:buNone/>
            </a:pPr>
            <a:r>
              <a:rPr lang="es-MX" dirty="0">
                <a:solidFill>
                  <a:srgbClr val="DC5867"/>
                </a:solidFill>
                <a:latin typeface="Open Sans" panose="020B0606030504020204" pitchFamily="34" charset="0"/>
                <a:ea typeface="Open Sans" panose="020B0606030504020204" pitchFamily="34" charset="0"/>
                <a:cs typeface="Open Sans" panose="020B0606030504020204" pitchFamily="34" charset="0"/>
                <a:sym typeface="Arial"/>
              </a:rPr>
              <a:t>El Propósito de </a:t>
            </a:r>
            <a:r>
              <a:rPr lang="es-MX" dirty="0" err="1">
                <a:solidFill>
                  <a:srgbClr val="DC5867"/>
                </a:solidFill>
                <a:latin typeface="Open Sans" panose="020B0606030504020204" pitchFamily="34" charset="0"/>
                <a:ea typeface="Open Sans" panose="020B0606030504020204" pitchFamily="34" charset="0"/>
                <a:cs typeface="Open Sans" panose="020B0606030504020204" pitchFamily="34" charset="0"/>
                <a:sym typeface="Arial"/>
              </a:rPr>
              <a:t>Spark</a:t>
            </a:r>
            <a:r>
              <a:rPr lang="es-MX" dirty="0">
                <a:solidFill>
                  <a:srgbClr val="DC5867"/>
                </a:solidFill>
                <a:latin typeface="Open Sans" panose="020B0606030504020204" pitchFamily="34" charset="0"/>
                <a:ea typeface="Open Sans" panose="020B0606030504020204" pitchFamily="34" charset="0"/>
                <a:cs typeface="Open Sans" panose="020B0606030504020204" pitchFamily="34" charset="0"/>
                <a:sym typeface="Arial"/>
              </a:rPr>
              <a:t> y</a:t>
            </a:r>
            <a:br>
              <a:rPr lang="es-MX" dirty="0">
                <a:solidFill>
                  <a:srgbClr val="DC5867"/>
                </a:solidFill>
                <a:latin typeface="Open Sans" panose="020B0606030504020204" pitchFamily="34" charset="0"/>
                <a:ea typeface="Open Sans" panose="020B0606030504020204" pitchFamily="34" charset="0"/>
                <a:cs typeface="Open Sans" panose="020B0606030504020204" pitchFamily="34" charset="0"/>
                <a:sym typeface="Arial"/>
              </a:rPr>
            </a:br>
            <a:r>
              <a:rPr lang="es-MX" dirty="0">
                <a:solidFill>
                  <a:srgbClr val="DC5867"/>
                </a:solidFill>
                <a:latin typeface="Open Sans" panose="020B0606030504020204" pitchFamily="34" charset="0"/>
                <a:ea typeface="Open Sans" panose="020B0606030504020204" pitchFamily="34" charset="0"/>
                <a:cs typeface="Open Sans" panose="020B0606030504020204" pitchFamily="34" charset="0"/>
                <a:sym typeface="Arial"/>
              </a:rPr>
              <a:t>Los Beneficios de Participación</a:t>
            </a:r>
            <a:endParaRPr lang="es-MX" dirty="0">
              <a:solidFill>
                <a:srgbClr val="DC5867"/>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
          <p:cNvSpPr txBox="1"/>
          <p:nvPr/>
        </p:nvSpPr>
        <p:spPr>
          <a:xfrm>
            <a:off x="55694" y="-130651"/>
            <a:ext cx="1363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01" name="Google Shape;201;p3"/>
          <p:cNvPicPr preferRelativeResize="0"/>
          <p:nvPr/>
        </p:nvPicPr>
        <p:blipFill rotWithShape="1">
          <a:blip r:embed="rId3">
            <a:alphaModFix/>
          </a:blip>
          <a:srcRect/>
          <a:stretch/>
        </p:blipFill>
        <p:spPr>
          <a:xfrm>
            <a:off x="0" y="678093"/>
            <a:ext cx="7079371" cy="5156374"/>
          </a:xfrm>
          <a:prstGeom prst="rect">
            <a:avLst/>
          </a:prstGeom>
          <a:noFill/>
          <a:ln>
            <a:noFill/>
          </a:ln>
        </p:spPr>
      </p:pic>
      <p:sp>
        <p:nvSpPr>
          <p:cNvPr id="202" name="Google Shape;202;p3"/>
          <p:cNvSpPr txBox="1"/>
          <p:nvPr/>
        </p:nvSpPr>
        <p:spPr>
          <a:xfrm>
            <a:off x="7242065" y="1871300"/>
            <a:ext cx="5224256" cy="2769959"/>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500"/>
              <a:buFont typeface="Arial"/>
              <a:buNone/>
            </a:pPr>
            <a:r>
              <a:rPr lang="en-US" sz="28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Q</a:t>
            </a:r>
            <a:r>
              <a:rPr lang="en-US" sz="2800"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uality </a:t>
            </a:r>
            <a:r>
              <a:rPr lang="en-US" sz="28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R</a:t>
            </a:r>
            <a:r>
              <a:rPr lang="en-US" sz="2800"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ecognition </a:t>
            </a:r>
          </a:p>
          <a:p>
            <a:pPr marL="0" marR="0" lvl="0" indent="0" algn="l" rtl="0">
              <a:lnSpc>
                <a:spcPct val="100000"/>
              </a:lnSpc>
              <a:spcBef>
                <a:spcPts val="0"/>
              </a:spcBef>
              <a:spcAft>
                <a:spcPts val="0"/>
              </a:spcAft>
              <a:buClr>
                <a:srgbClr val="000000"/>
              </a:buClr>
              <a:buSzPts val="3500"/>
              <a:buFont typeface="Arial"/>
              <a:buNone/>
            </a:pPr>
            <a:r>
              <a:rPr lang="en-US" sz="2800"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and </a:t>
            </a:r>
            <a:r>
              <a:rPr lang="en-US" sz="28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I</a:t>
            </a:r>
            <a:r>
              <a:rPr lang="en-US" sz="2800"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mprovement </a:t>
            </a:r>
            <a:r>
              <a:rPr lang="en-US" sz="28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S</a:t>
            </a:r>
            <a:r>
              <a:rPr lang="en-US" sz="2800"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ystem</a:t>
            </a:r>
          </a:p>
          <a:p>
            <a:pPr algn="l"/>
            <a:endParaRPr lang="en-US" sz="28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l"/>
            <a:r>
              <a:rPr lang="es-MX" sz="28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Sistema de Calificación </a:t>
            </a:r>
          </a:p>
          <a:p>
            <a:pPr algn="l"/>
            <a:r>
              <a:rPr lang="es-MX" sz="28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Y Mejora de la Calidad </a:t>
            </a:r>
          </a:p>
          <a:p>
            <a:pPr algn="l"/>
            <a:r>
              <a:rPr lang="es-MX" sz="28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de </a:t>
            </a:r>
            <a:r>
              <a:rPr lang="es-MX" sz="2800" dirty="0" err="1">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Oregon</a:t>
            </a:r>
            <a:r>
              <a:rPr lang="es-MX" sz="28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 QRIS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9"/>
          <p:cNvSpPr txBox="1">
            <a:spLocks noGrp="1"/>
          </p:cNvSpPr>
          <p:nvPr>
            <p:ph type="title"/>
          </p:nvPr>
        </p:nvSpPr>
        <p:spPr>
          <a:xfrm>
            <a:off x="285939" y="339434"/>
            <a:ext cx="8686800" cy="13258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s-MX" sz="38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rPr>
              <a:t>Sistema de Coordinación con Socios claves del Aprendizaje Temprano </a:t>
            </a:r>
            <a:endParaRPr sz="38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pic>
        <p:nvPicPr>
          <p:cNvPr id="209" name="Google Shape;209;p9" descr="Getting the Most Out of Your Consulting Partnerships | Spark Consulting"/>
          <p:cNvPicPr preferRelativeResize="0"/>
          <p:nvPr/>
        </p:nvPicPr>
        <p:blipFill rotWithShape="1">
          <a:blip r:embed="rId3">
            <a:alphaModFix amt="35000"/>
          </a:blip>
          <a:srcRect/>
          <a:stretch/>
        </p:blipFill>
        <p:spPr>
          <a:xfrm>
            <a:off x="2965614" y="1816749"/>
            <a:ext cx="5477346" cy="4221480"/>
          </a:xfrm>
          <a:prstGeom prst="rect">
            <a:avLst/>
          </a:prstGeom>
          <a:noFill/>
          <a:ln>
            <a:noFill/>
          </a:ln>
        </p:spPr>
      </p:pic>
      <p:sp>
        <p:nvSpPr>
          <p:cNvPr id="208" name="Google Shape;208;p9"/>
          <p:cNvSpPr txBox="1">
            <a:spLocks noGrp="1"/>
          </p:cNvSpPr>
          <p:nvPr>
            <p:ph type="body" idx="1"/>
          </p:nvPr>
        </p:nvSpPr>
        <p:spPr>
          <a:xfrm>
            <a:off x="523793" y="2385709"/>
            <a:ext cx="11144414" cy="2643491"/>
          </a:xfrm>
          <a:prstGeom prst="rect">
            <a:avLst/>
          </a:prstGeom>
          <a:noFill/>
          <a:ln>
            <a:noFill/>
          </a:ln>
        </p:spPr>
        <p:txBody>
          <a:bodyPr spcFirstLastPara="1" wrap="square" lIns="91425" tIns="45700" rIns="91425" bIns="45700" anchor="t" anchorCtr="0">
            <a:noAutofit/>
          </a:bodyPr>
          <a:lstStyle/>
          <a:p>
            <a:pPr marL="457200" lvl="0" indent="-381000" algn="l" rtl="0">
              <a:lnSpc>
                <a:spcPct val="150000"/>
              </a:lnSpc>
              <a:spcBef>
                <a:spcPts val="1200"/>
              </a:spcBef>
              <a:spcAft>
                <a:spcPts val="0"/>
              </a:spcAft>
              <a:buSzPct val="60000"/>
              <a:buFont typeface="Wingdings" panose="05000000000000000000" pitchFamily="2" charset="2"/>
              <a:buChar char="q"/>
            </a:pPr>
            <a:r>
              <a:rPr lang="es-MX" sz="2400" dirty="0">
                <a:solidFill>
                  <a:schemeClr val="tx1">
                    <a:lumMod val="75000"/>
                  </a:schemeClr>
                </a:solidFill>
                <a:latin typeface="Open Sans"/>
                <a:ea typeface="Open Sans"/>
                <a:cs typeface="Open Sans"/>
                <a:sym typeface="Open Sans"/>
              </a:rPr>
              <a:t>El Departamento de Cuidado y Aprendizaje Temprano- D</a:t>
            </a:r>
            <a:r>
              <a:rPr lang="en-US" sz="24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sym typeface="Open Sans"/>
              </a:rPr>
              <a:t>ELC </a:t>
            </a:r>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sym typeface="Open Sans"/>
              </a:rPr>
              <a:t>(Department of Early Learning and Care)</a:t>
            </a:r>
            <a:endParaRPr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457200" lvl="0" indent="-381000" algn="l" rtl="0">
              <a:lnSpc>
                <a:spcPct val="150000"/>
              </a:lnSpc>
              <a:spcBef>
                <a:spcPts val="0"/>
              </a:spcBef>
              <a:spcAft>
                <a:spcPts val="0"/>
              </a:spcAft>
              <a:buSzPct val="60000"/>
              <a:buFont typeface="Wingdings" panose="05000000000000000000" pitchFamily="2" charset="2"/>
              <a:buChar char="q"/>
            </a:pPr>
            <a:r>
              <a:rPr lang="es-MX" sz="2400" dirty="0">
                <a:solidFill>
                  <a:schemeClr val="tx1">
                    <a:lumMod val="75000"/>
                  </a:schemeClr>
                </a:solidFill>
                <a:latin typeface="Open Sans"/>
                <a:ea typeface="Open Sans"/>
                <a:cs typeface="Open Sans"/>
                <a:sym typeface="Open Sans"/>
              </a:rPr>
              <a:t>Instituto de Investigación</a:t>
            </a:r>
            <a:r>
              <a:rPr lang="en-US" sz="2400" dirty="0">
                <a:solidFill>
                  <a:schemeClr val="tx1">
                    <a:lumMod val="75000"/>
                  </a:schemeClr>
                </a:solidFill>
                <a:latin typeface="Open Sans"/>
                <a:ea typeface="Open Sans"/>
                <a:cs typeface="Open Sans"/>
                <a:sym typeface="Open Sans"/>
              </a:rPr>
              <a:t> - </a:t>
            </a:r>
            <a:r>
              <a:rPr lang="en-US" sz="24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sym typeface="Open Sans"/>
              </a:rPr>
              <a:t>TRI </a:t>
            </a:r>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sym typeface="Open Sans"/>
              </a:rPr>
              <a:t>(The Research Institute)</a:t>
            </a:r>
            <a:endParaRPr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457200" lvl="0" indent="-381000" algn="l" rtl="0">
              <a:lnSpc>
                <a:spcPct val="150000"/>
              </a:lnSpc>
              <a:spcBef>
                <a:spcPts val="0"/>
              </a:spcBef>
              <a:spcAft>
                <a:spcPts val="0"/>
              </a:spcAft>
              <a:buSzPct val="60000"/>
              <a:buFont typeface="Wingdings" panose="05000000000000000000" pitchFamily="2" charset="2"/>
              <a:buChar char="q"/>
            </a:pPr>
            <a:r>
              <a:rPr lang="es-MX" sz="2400" dirty="0">
                <a:solidFill>
                  <a:schemeClr val="tx1">
                    <a:lumMod val="75000"/>
                  </a:schemeClr>
                </a:solidFill>
                <a:latin typeface="Open Sans"/>
                <a:ea typeface="Open Sans"/>
                <a:cs typeface="Open Sans"/>
                <a:sym typeface="Open Sans"/>
              </a:rPr>
              <a:t>Centro de Desarrollo Profesional</a:t>
            </a:r>
            <a:r>
              <a:rPr lang="en-US" sz="2400" dirty="0">
                <a:solidFill>
                  <a:schemeClr val="tx1">
                    <a:lumMod val="75000"/>
                  </a:schemeClr>
                </a:solidFill>
                <a:latin typeface="Open Sans"/>
                <a:ea typeface="Open Sans"/>
                <a:cs typeface="Open Sans"/>
                <a:sym typeface="Open Sans"/>
              </a:rPr>
              <a:t> - </a:t>
            </a:r>
            <a:r>
              <a:rPr lang="en-US" sz="24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sym typeface="Open Sans"/>
              </a:rPr>
              <a:t>OCCD </a:t>
            </a:r>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sym typeface="Open Sans"/>
              </a:rPr>
              <a:t>(Oregon Center for Career Development)</a:t>
            </a:r>
            <a:endParaRPr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457200" lvl="0" indent="-381000" algn="l" rtl="0">
              <a:lnSpc>
                <a:spcPct val="150000"/>
              </a:lnSpc>
              <a:spcBef>
                <a:spcPts val="0"/>
              </a:spcBef>
              <a:spcAft>
                <a:spcPts val="0"/>
              </a:spcAft>
              <a:buSzPct val="60000"/>
              <a:buFont typeface="Wingdings" panose="05000000000000000000" pitchFamily="2" charset="2"/>
              <a:buChar char="q"/>
            </a:pPr>
            <a:r>
              <a:rPr lang="es-MX" sz="2400" dirty="0">
                <a:solidFill>
                  <a:schemeClr val="tx1">
                    <a:lumMod val="75000"/>
                  </a:schemeClr>
                </a:solidFill>
                <a:latin typeface="Open Sans"/>
                <a:ea typeface="Open Sans"/>
                <a:cs typeface="Open Sans"/>
                <a:sym typeface="Open Sans"/>
              </a:rPr>
              <a:t>Recursos y Referencia del Cuidado Infantil - </a:t>
            </a:r>
            <a:r>
              <a:rPr lang="en-US" sz="24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sym typeface="Open Sans"/>
              </a:rPr>
              <a:t>CCR&amp;Rs </a:t>
            </a:r>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sym typeface="Open Sans"/>
              </a:rPr>
              <a:t>(Child Care Resource &amp; Referral)</a:t>
            </a:r>
            <a:endParaRPr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571500" lvl="0" indent="-419100" algn="l" rtl="0">
              <a:lnSpc>
                <a:spcPct val="100000"/>
              </a:lnSpc>
              <a:spcBef>
                <a:spcPts val="1200"/>
              </a:spcBef>
              <a:spcAft>
                <a:spcPts val="0"/>
              </a:spcAft>
              <a:buClr>
                <a:schemeClr val="dk1"/>
              </a:buClr>
              <a:buSzPct val="60000"/>
              <a:buFont typeface="Wingdings" panose="05000000000000000000" pitchFamily="2" charset="2"/>
              <a:buChar char="q"/>
            </a:pPr>
            <a:endParaRPr sz="2400" dirty="0">
              <a:latin typeface="Open Sans" panose="020B0606030504020204" pitchFamily="34" charset="0"/>
              <a:ea typeface="Open Sans" panose="020B0606030504020204" pitchFamily="34" charset="0"/>
              <a:cs typeface="Open Sans" panose="020B0606030504020204" pitchFamily="34" charset="0"/>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9"/>
          <p:cNvSpPr txBox="1">
            <a:spLocks noGrp="1"/>
          </p:cNvSpPr>
          <p:nvPr>
            <p:ph type="title"/>
          </p:nvPr>
        </p:nvSpPr>
        <p:spPr>
          <a:xfrm>
            <a:off x="285939" y="339434"/>
            <a:ext cx="8686800" cy="13258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s-ES" sz="32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rPr>
              <a:t>Sistema coordinado con socios clave de aprendizaje temprano</a:t>
            </a:r>
            <a:endParaRPr sz="32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pic>
        <p:nvPicPr>
          <p:cNvPr id="3" name="Picture 2" descr="A blue and green person holding yellow hearts&#10;&#10;Description automatically generated">
            <a:extLst>
              <a:ext uri="{FF2B5EF4-FFF2-40B4-BE49-F238E27FC236}">
                <a16:creationId xmlns:a16="http://schemas.microsoft.com/office/drawing/2014/main" id="{07685B1E-89E2-2789-E341-36E4C3E3A6D5}"/>
              </a:ext>
            </a:extLst>
          </p:cNvPr>
          <p:cNvPicPr>
            <a:picLocks noChangeAspect="1"/>
          </p:cNvPicPr>
          <p:nvPr/>
        </p:nvPicPr>
        <p:blipFill>
          <a:blip r:embed="rId3"/>
          <a:stretch>
            <a:fillRect/>
          </a:stretch>
        </p:blipFill>
        <p:spPr>
          <a:xfrm>
            <a:off x="4419139" y="1540921"/>
            <a:ext cx="2788673" cy="1086179"/>
          </a:xfrm>
          <a:prstGeom prst="rect">
            <a:avLst/>
          </a:prstGeom>
        </p:spPr>
      </p:pic>
      <p:pic>
        <p:nvPicPr>
          <p:cNvPr id="5" name="Picture 4" descr="A black background with red text&#10;&#10;Description automatically generated">
            <a:extLst>
              <a:ext uri="{FF2B5EF4-FFF2-40B4-BE49-F238E27FC236}">
                <a16:creationId xmlns:a16="http://schemas.microsoft.com/office/drawing/2014/main" id="{390DCED5-713E-0B7A-E8A9-C0D31E61F2EC}"/>
              </a:ext>
            </a:extLst>
          </p:cNvPr>
          <p:cNvPicPr>
            <a:picLocks noChangeAspect="1"/>
          </p:cNvPicPr>
          <p:nvPr/>
        </p:nvPicPr>
        <p:blipFill>
          <a:blip r:embed="rId4"/>
          <a:stretch>
            <a:fillRect/>
          </a:stretch>
        </p:blipFill>
        <p:spPr>
          <a:xfrm>
            <a:off x="4419139" y="2918494"/>
            <a:ext cx="2778709" cy="992396"/>
          </a:xfrm>
          <a:prstGeom prst="rect">
            <a:avLst/>
          </a:prstGeom>
        </p:spPr>
      </p:pic>
      <p:sp>
        <p:nvSpPr>
          <p:cNvPr id="6" name="TextBox 5">
            <a:extLst>
              <a:ext uri="{FF2B5EF4-FFF2-40B4-BE49-F238E27FC236}">
                <a16:creationId xmlns:a16="http://schemas.microsoft.com/office/drawing/2014/main" id="{9A9DA223-D632-6161-E310-A9D749B7CA71}"/>
              </a:ext>
            </a:extLst>
          </p:cNvPr>
          <p:cNvSpPr txBox="1"/>
          <p:nvPr/>
        </p:nvSpPr>
        <p:spPr>
          <a:xfrm>
            <a:off x="10299564" y="3057377"/>
            <a:ext cx="1623968" cy="1169551"/>
          </a:xfrm>
          <a:prstGeom prst="rect">
            <a:avLst/>
          </a:prstGeom>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s-ES" dirty="0">
                <a:latin typeface="Open Sans" panose="020B0606030504020204" pitchFamily="34" charset="0"/>
                <a:ea typeface="Open Sans" panose="020B0606030504020204" pitchFamily="34" charset="0"/>
                <a:cs typeface="Open Sans" panose="020B0606030504020204" pitchFamily="34" charset="0"/>
              </a:rPr>
              <a:t>Centro de </a:t>
            </a:r>
            <a:r>
              <a:rPr lang="es-ES" dirty="0" err="1">
                <a:latin typeface="Open Sans" panose="020B0606030504020204" pitchFamily="34" charset="0"/>
                <a:ea typeface="Open Sans" panose="020B0606030504020204" pitchFamily="34" charset="0"/>
                <a:cs typeface="Open Sans" panose="020B0606030504020204" pitchFamily="34" charset="0"/>
              </a:rPr>
              <a:t>Oregon</a:t>
            </a:r>
            <a:r>
              <a:rPr lang="es-ES" dirty="0">
                <a:latin typeface="Open Sans" panose="020B0606030504020204" pitchFamily="34" charset="0"/>
                <a:ea typeface="Open Sans" panose="020B0606030504020204" pitchFamily="34" charset="0"/>
                <a:cs typeface="Open Sans" panose="020B0606030504020204" pitchFamily="34" charset="0"/>
              </a:rPr>
              <a:t> para el desarrollo profesional </a:t>
            </a:r>
            <a:r>
              <a:rPr lang="en-US" dirty="0">
                <a:latin typeface="Open Sans" panose="020B0606030504020204" pitchFamily="34" charset="0"/>
                <a:ea typeface="Open Sans" panose="020B0606030504020204" pitchFamily="34" charset="0"/>
                <a:cs typeface="Open Sans" panose="020B0606030504020204" pitchFamily="34" charset="0"/>
              </a:rPr>
              <a:t>(OCCD)</a:t>
            </a:r>
          </a:p>
        </p:txBody>
      </p:sp>
      <p:sp>
        <p:nvSpPr>
          <p:cNvPr id="7" name="TextBox 6">
            <a:extLst>
              <a:ext uri="{FF2B5EF4-FFF2-40B4-BE49-F238E27FC236}">
                <a16:creationId xmlns:a16="http://schemas.microsoft.com/office/drawing/2014/main" id="{42B6F3D8-937E-7BFE-45DE-E718A1F2D89B}"/>
              </a:ext>
            </a:extLst>
          </p:cNvPr>
          <p:cNvSpPr txBox="1"/>
          <p:nvPr/>
        </p:nvSpPr>
        <p:spPr>
          <a:xfrm>
            <a:off x="2933097" y="5593871"/>
            <a:ext cx="2581835" cy="523220"/>
          </a:xfrm>
          <a:prstGeom prst="rect">
            <a:avLst/>
          </a:prstGeom>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s-ES" dirty="0">
                <a:latin typeface="Open Sans" panose="020B0606030504020204" pitchFamily="34" charset="0"/>
                <a:ea typeface="Open Sans" panose="020B0606030504020204" pitchFamily="34" charset="0"/>
                <a:cs typeface="Open Sans" panose="020B0606030504020204" pitchFamily="34" charset="0"/>
              </a:rPr>
              <a:t>Recursos y Referencias de cuidado infantil </a:t>
            </a:r>
            <a:r>
              <a:rPr lang="en-US" dirty="0">
                <a:latin typeface="Open Sans" panose="020B0606030504020204" pitchFamily="34" charset="0"/>
                <a:ea typeface="Open Sans" panose="020B0606030504020204" pitchFamily="34" charset="0"/>
                <a:cs typeface="Open Sans" panose="020B0606030504020204" pitchFamily="34" charset="0"/>
              </a:rPr>
              <a:t>(CCR&amp;Rs)</a:t>
            </a:r>
          </a:p>
        </p:txBody>
      </p:sp>
      <p:pic>
        <p:nvPicPr>
          <p:cNvPr id="1028" name="Picture 4">
            <a:extLst>
              <a:ext uri="{FF2B5EF4-FFF2-40B4-BE49-F238E27FC236}">
                <a16:creationId xmlns:a16="http://schemas.microsoft.com/office/drawing/2014/main" id="{F9DF4BCE-7D9B-89E0-9F55-E6022F7FB2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9880" y="4399093"/>
            <a:ext cx="1315985" cy="77579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0BAD413-A351-2F02-88A8-3E412CF474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7896" y="4462795"/>
            <a:ext cx="1950685" cy="66990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2C43B110-EBD4-C606-2DD4-4A797EA379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85772" y="4487129"/>
            <a:ext cx="2058295" cy="6212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413FCA37-A412-1E8E-5D72-1E1C5F3640C4}"/>
              </a:ext>
            </a:extLst>
          </p:cNvPr>
          <p:cNvPicPr>
            <a:picLocks noChangeAspect="1"/>
          </p:cNvPicPr>
          <p:nvPr/>
        </p:nvPicPr>
        <p:blipFill>
          <a:blip r:embed="rId8"/>
          <a:stretch>
            <a:fillRect/>
          </a:stretch>
        </p:blipFill>
        <p:spPr>
          <a:xfrm>
            <a:off x="8972739" y="4283796"/>
            <a:ext cx="2138809" cy="1027905"/>
          </a:xfrm>
          <a:prstGeom prst="rect">
            <a:avLst/>
          </a:prstGeom>
        </p:spPr>
      </p:pic>
      <p:cxnSp>
        <p:nvCxnSpPr>
          <p:cNvPr id="18" name="Straight Arrow Connector 17">
            <a:extLst>
              <a:ext uri="{FF2B5EF4-FFF2-40B4-BE49-F238E27FC236}">
                <a16:creationId xmlns:a16="http://schemas.microsoft.com/office/drawing/2014/main" id="{96191076-BA41-ECBA-D80E-F180337C14FA}"/>
              </a:ext>
            </a:extLst>
          </p:cNvPr>
          <p:cNvCxnSpPr>
            <a:cxnSpLocks/>
          </p:cNvCxnSpPr>
          <p:nvPr/>
        </p:nvCxnSpPr>
        <p:spPr>
          <a:xfrm flipH="1">
            <a:off x="5809130" y="2605584"/>
            <a:ext cx="4346" cy="451793"/>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9" name="Straight Arrow Connector 18">
            <a:extLst>
              <a:ext uri="{FF2B5EF4-FFF2-40B4-BE49-F238E27FC236}">
                <a16:creationId xmlns:a16="http://schemas.microsoft.com/office/drawing/2014/main" id="{8274CB3F-DC68-806B-C354-CFA36227FD5E}"/>
              </a:ext>
            </a:extLst>
          </p:cNvPr>
          <p:cNvCxnSpPr>
            <a:cxnSpLocks/>
          </p:cNvCxnSpPr>
          <p:nvPr/>
        </p:nvCxnSpPr>
        <p:spPr>
          <a:xfrm flipH="1">
            <a:off x="2019248" y="3609905"/>
            <a:ext cx="2204767" cy="787948"/>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3" name="Straight Arrow Connector 22">
            <a:extLst>
              <a:ext uri="{FF2B5EF4-FFF2-40B4-BE49-F238E27FC236}">
                <a16:creationId xmlns:a16="http://schemas.microsoft.com/office/drawing/2014/main" id="{BFDE13D0-4281-7E96-28BF-64E956BD5D05}"/>
              </a:ext>
            </a:extLst>
          </p:cNvPr>
          <p:cNvCxnSpPr>
            <a:cxnSpLocks/>
          </p:cNvCxnSpPr>
          <p:nvPr/>
        </p:nvCxnSpPr>
        <p:spPr>
          <a:xfrm flipH="1">
            <a:off x="4875007" y="3946058"/>
            <a:ext cx="344134" cy="451794"/>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4" name="Straight Arrow Connector 23">
            <a:extLst>
              <a:ext uri="{FF2B5EF4-FFF2-40B4-BE49-F238E27FC236}">
                <a16:creationId xmlns:a16="http://schemas.microsoft.com/office/drawing/2014/main" id="{76347B62-DFC4-8CA2-50D2-17D999899CBF}"/>
              </a:ext>
            </a:extLst>
          </p:cNvPr>
          <p:cNvCxnSpPr>
            <a:cxnSpLocks/>
          </p:cNvCxnSpPr>
          <p:nvPr/>
        </p:nvCxnSpPr>
        <p:spPr>
          <a:xfrm>
            <a:off x="6608130" y="3946058"/>
            <a:ext cx="220641" cy="451793"/>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5" name="Straight Arrow Connector 24">
            <a:extLst>
              <a:ext uri="{FF2B5EF4-FFF2-40B4-BE49-F238E27FC236}">
                <a16:creationId xmlns:a16="http://schemas.microsoft.com/office/drawing/2014/main" id="{2D1D471E-76AA-CBDE-A866-DB589AA80FF3}"/>
              </a:ext>
            </a:extLst>
          </p:cNvPr>
          <p:cNvCxnSpPr>
            <a:cxnSpLocks/>
          </p:cNvCxnSpPr>
          <p:nvPr/>
        </p:nvCxnSpPr>
        <p:spPr>
          <a:xfrm>
            <a:off x="7052787" y="3821716"/>
            <a:ext cx="1862206" cy="611819"/>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pic>
        <p:nvPicPr>
          <p:cNvPr id="4" name="Picture 3">
            <a:extLst>
              <a:ext uri="{FF2B5EF4-FFF2-40B4-BE49-F238E27FC236}">
                <a16:creationId xmlns:a16="http://schemas.microsoft.com/office/drawing/2014/main" id="{5B51BA73-F8EA-11AB-D6F9-3987EAA9806D}"/>
              </a:ext>
            </a:extLst>
          </p:cNvPr>
          <p:cNvPicPr>
            <a:picLocks noChangeAspect="1"/>
          </p:cNvPicPr>
          <p:nvPr/>
        </p:nvPicPr>
        <p:blipFill>
          <a:blip r:embed="rId9"/>
          <a:stretch>
            <a:fillRect/>
          </a:stretch>
        </p:blipFill>
        <p:spPr>
          <a:xfrm>
            <a:off x="7631201" y="3092546"/>
            <a:ext cx="2567585" cy="634162"/>
          </a:xfrm>
          <a:prstGeom prst="rect">
            <a:avLst/>
          </a:prstGeom>
        </p:spPr>
      </p:pic>
      <p:cxnSp>
        <p:nvCxnSpPr>
          <p:cNvPr id="9" name="Straight Arrow Connector 8">
            <a:extLst>
              <a:ext uri="{FF2B5EF4-FFF2-40B4-BE49-F238E27FC236}">
                <a16:creationId xmlns:a16="http://schemas.microsoft.com/office/drawing/2014/main" id="{E6960969-6342-EB7D-0865-9AADB5457ECE}"/>
              </a:ext>
            </a:extLst>
          </p:cNvPr>
          <p:cNvCxnSpPr>
            <a:cxnSpLocks/>
            <a:stCxn id="5" idx="3"/>
            <a:endCxn id="4" idx="1"/>
          </p:cNvCxnSpPr>
          <p:nvPr/>
        </p:nvCxnSpPr>
        <p:spPr>
          <a:xfrm flipV="1">
            <a:off x="7197848" y="3409627"/>
            <a:ext cx="433353" cy="5065"/>
          </a:xfrm>
          <a:prstGeom prst="straightConnector1">
            <a:avLst/>
          </a:prstGeom>
          <a:ln w="38100">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14" name="Straight Arrow Connector 13">
            <a:extLst>
              <a:ext uri="{FF2B5EF4-FFF2-40B4-BE49-F238E27FC236}">
                <a16:creationId xmlns:a16="http://schemas.microsoft.com/office/drawing/2014/main" id="{EF754266-8A69-3E0D-4421-3ED7855D132A}"/>
              </a:ext>
            </a:extLst>
          </p:cNvPr>
          <p:cNvCxnSpPr>
            <a:cxnSpLocks/>
          </p:cNvCxnSpPr>
          <p:nvPr/>
        </p:nvCxnSpPr>
        <p:spPr>
          <a:xfrm flipH="1">
            <a:off x="4121007" y="5153249"/>
            <a:ext cx="4346" cy="451793"/>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
        <p:nvSpPr>
          <p:cNvPr id="2" name="TextBox 1">
            <a:extLst>
              <a:ext uri="{FF2B5EF4-FFF2-40B4-BE49-F238E27FC236}">
                <a16:creationId xmlns:a16="http://schemas.microsoft.com/office/drawing/2014/main" id="{189DBFC7-045B-74DE-A8D1-86B4F6A089F1}"/>
              </a:ext>
            </a:extLst>
          </p:cNvPr>
          <p:cNvSpPr txBox="1"/>
          <p:nvPr/>
        </p:nvSpPr>
        <p:spPr>
          <a:xfrm>
            <a:off x="7368021" y="1607797"/>
            <a:ext cx="1623968" cy="1169551"/>
          </a:xfrm>
          <a:prstGeom prst="rect">
            <a:avLst/>
          </a:prstGeom>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s-ES" dirty="0">
                <a:latin typeface="Open Sans" panose="020B0606030504020204" pitchFamily="34" charset="0"/>
                <a:ea typeface="Open Sans" panose="020B0606030504020204" pitchFamily="34" charset="0"/>
                <a:cs typeface="Open Sans" panose="020B0606030504020204" pitchFamily="34" charset="0"/>
              </a:rPr>
              <a:t>Departamento de Cuidado y Aprendizaje Temprano de Oregón</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32BB3AA1-80A1-C04D-5259-12DE74582174}"/>
              </a:ext>
            </a:extLst>
          </p:cNvPr>
          <p:cNvSpPr txBox="1"/>
          <p:nvPr/>
        </p:nvSpPr>
        <p:spPr>
          <a:xfrm>
            <a:off x="4875007" y="3572819"/>
            <a:ext cx="2474512" cy="307777"/>
          </a:xfrm>
          <a:prstGeom prst="rect">
            <a:avLst/>
          </a:prstGeom>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s-ES" dirty="0">
                <a:latin typeface="Open Sans" panose="020B0606030504020204" pitchFamily="34" charset="0"/>
                <a:ea typeface="Open Sans" panose="020B0606030504020204" pitchFamily="34" charset="0"/>
                <a:cs typeface="Open Sans" panose="020B0606030504020204" pitchFamily="34" charset="0"/>
              </a:rPr>
              <a:t>El Instituto de Investigación</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1991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DD4941E-2664-71EA-3815-ADC7FF67D1DB}"/>
              </a:ext>
            </a:extLst>
          </p:cNvPr>
          <p:cNvGraphicFramePr/>
          <p:nvPr>
            <p:extLst>
              <p:ext uri="{D42A27DB-BD31-4B8C-83A1-F6EECF244321}">
                <p14:modId xmlns:p14="http://schemas.microsoft.com/office/powerpoint/2010/main" val="2132654849"/>
              </p:ext>
            </p:extLst>
          </p:nvPr>
        </p:nvGraphicFramePr>
        <p:xfrm>
          <a:off x="959004" y="-278778"/>
          <a:ext cx="10604812" cy="6021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logo with colorful squares&#10;&#10;Description automatically generated with medium confidence">
            <a:extLst>
              <a:ext uri="{FF2B5EF4-FFF2-40B4-BE49-F238E27FC236}">
                <a16:creationId xmlns:a16="http://schemas.microsoft.com/office/drawing/2014/main" id="{82B5ABD2-4728-A777-14BE-9A3280FC4EDC}"/>
              </a:ext>
            </a:extLst>
          </p:cNvPr>
          <p:cNvPicPr>
            <a:picLocks noChangeAspect="1"/>
          </p:cNvPicPr>
          <p:nvPr/>
        </p:nvPicPr>
        <p:blipFill>
          <a:blip r:embed="rId8"/>
          <a:stretch>
            <a:fillRect/>
          </a:stretch>
        </p:blipFill>
        <p:spPr>
          <a:xfrm>
            <a:off x="4089136" y="2749016"/>
            <a:ext cx="4013728" cy="2367981"/>
          </a:xfrm>
          <a:prstGeom prst="rect">
            <a:avLst/>
          </a:prstGeom>
        </p:spPr>
      </p:pic>
    </p:spTree>
    <p:extLst>
      <p:ext uri="{BB962C8B-B14F-4D97-AF65-F5344CB8AC3E}">
        <p14:creationId xmlns:p14="http://schemas.microsoft.com/office/powerpoint/2010/main" val="10250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5"/>
          <p:cNvSpPr txBox="1">
            <a:spLocks noGrp="1"/>
          </p:cNvSpPr>
          <p:nvPr>
            <p:ph type="title"/>
          </p:nvPr>
        </p:nvSpPr>
        <p:spPr>
          <a:xfrm>
            <a:off x="212212" y="710018"/>
            <a:ext cx="4806828" cy="8793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Open Sans ExtraBold"/>
              <a:buNone/>
            </a:pPr>
            <a:r>
              <a:rPr lang="es-MX" sz="3800" b="0" dirty="0">
                <a:solidFill>
                  <a:schemeClr val="dk2"/>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ExtraBold"/>
              </a:rPr>
              <a:t>Propósito de </a:t>
            </a:r>
            <a:r>
              <a:rPr lang="es-MX" sz="3800" b="0" dirty="0" err="1">
                <a:solidFill>
                  <a:schemeClr val="dk2"/>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ExtraBold"/>
              </a:rPr>
              <a:t>Spark</a:t>
            </a:r>
            <a:endParaRPr sz="3800" b="0" dirty="0">
              <a:solidFill>
                <a:schemeClr val="dk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 name="Picture 1">
            <a:extLst>
              <a:ext uri="{FF2B5EF4-FFF2-40B4-BE49-F238E27FC236}">
                <a16:creationId xmlns:a16="http://schemas.microsoft.com/office/drawing/2014/main" id="{670B519B-3D5C-BA66-EA52-34DA19950671}"/>
              </a:ext>
            </a:extLst>
          </p:cNvPr>
          <p:cNvPicPr>
            <a:picLocks noChangeAspect="1"/>
          </p:cNvPicPr>
          <p:nvPr/>
        </p:nvPicPr>
        <p:blipFill>
          <a:blip r:embed="rId3"/>
          <a:stretch>
            <a:fillRect/>
          </a:stretch>
        </p:blipFill>
        <p:spPr>
          <a:xfrm>
            <a:off x="110612" y="2307907"/>
            <a:ext cx="11734800" cy="34004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1573a541e39_0_1"/>
          <p:cNvSpPr txBox="1">
            <a:spLocks noGrp="1"/>
          </p:cNvSpPr>
          <p:nvPr>
            <p:ph type="title"/>
          </p:nvPr>
        </p:nvSpPr>
        <p:spPr>
          <a:xfrm>
            <a:off x="496716" y="275125"/>
            <a:ext cx="6341406" cy="930301"/>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s-MX" sz="3800" b="0" dirty="0">
                <a:latin typeface="Open Sans SemiBold" panose="020B0706030804020204" pitchFamily="34" charset="0"/>
                <a:ea typeface="Open Sans SemiBold" panose="020B0706030804020204" pitchFamily="34" charset="0"/>
                <a:cs typeface="Open Sans SemiBold" panose="020B0706030804020204" pitchFamily="34" charset="0"/>
              </a:rPr>
              <a:t>¿A quién apoya </a:t>
            </a:r>
            <a:r>
              <a:rPr lang="es-MX" sz="3800" b="0" dirty="0" err="1">
                <a:latin typeface="Open Sans SemiBold" panose="020B0706030804020204" pitchFamily="34" charset="0"/>
                <a:ea typeface="Open Sans SemiBold" panose="020B0706030804020204" pitchFamily="34" charset="0"/>
                <a:cs typeface="Open Sans SemiBold" panose="020B0706030804020204" pitchFamily="34" charset="0"/>
              </a:rPr>
              <a:t>Spark</a:t>
            </a:r>
            <a:r>
              <a:rPr lang="es-MX" sz="3800" b="0" dirty="0">
                <a:latin typeface="Open Sans SemiBold" panose="020B0706030804020204" pitchFamily="34" charset="0"/>
                <a:ea typeface="Open Sans SemiBold" panose="020B0706030804020204" pitchFamily="34" charset="0"/>
                <a:cs typeface="Open Sans SemiBold" panose="020B0706030804020204" pitchFamily="34" charset="0"/>
              </a:rPr>
              <a:t>?</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4" name="Picture 3">
            <a:extLst>
              <a:ext uri="{FF2B5EF4-FFF2-40B4-BE49-F238E27FC236}">
                <a16:creationId xmlns:a16="http://schemas.microsoft.com/office/drawing/2014/main" id="{96400832-671A-1C8C-34D6-9C3BD4B2FC87}"/>
              </a:ext>
            </a:extLst>
          </p:cNvPr>
          <p:cNvPicPr>
            <a:picLocks noChangeAspect="1"/>
          </p:cNvPicPr>
          <p:nvPr/>
        </p:nvPicPr>
        <p:blipFill>
          <a:blip r:embed="rId3"/>
          <a:stretch>
            <a:fillRect/>
          </a:stretch>
        </p:blipFill>
        <p:spPr>
          <a:xfrm>
            <a:off x="876935" y="894160"/>
            <a:ext cx="9100185" cy="506967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14"/>
          <p:cNvSpPr txBox="1">
            <a:spLocks noGrp="1"/>
          </p:cNvSpPr>
          <p:nvPr>
            <p:ph type="title"/>
          </p:nvPr>
        </p:nvSpPr>
        <p:spPr>
          <a:xfrm>
            <a:off x="276224" y="675545"/>
            <a:ext cx="8867775" cy="823150"/>
          </a:xfrm>
          <a:prstGeom prst="rect">
            <a:avLst/>
          </a:prstGeom>
          <a:noFill/>
          <a:ln>
            <a:noFill/>
          </a:ln>
        </p:spPr>
        <p:txBody>
          <a:bodyPr spcFirstLastPara="1" wrap="square" lIns="91425" tIns="45700" rIns="91425" bIns="45700" anchor="b" anchorCtr="0">
            <a:noAutofit/>
          </a:bodyPr>
          <a:lstStyle/>
          <a:p>
            <a:pPr marL="0" lvl="0" indent="0" algn="l" rtl="0">
              <a:lnSpc>
                <a:spcPct val="244444"/>
              </a:lnSpc>
              <a:spcBef>
                <a:spcPts val="0"/>
              </a:spcBef>
              <a:spcAft>
                <a:spcPts val="0"/>
              </a:spcAft>
              <a:buClr>
                <a:srgbClr val="6D6B6B"/>
              </a:buClr>
              <a:buSzPts val="1800"/>
              <a:buNone/>
            </a:pPr>
            <a:r>
              <a:rPr lang="es-ES"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¿Quién puede participar en </a:t>
            </a:r>
            <a:r>
              <a:rPr lang="es-ES" sz="3800" b="0" dirty="0" err="1">
                <a:latin typeface="Open Sans SemiBold" panose="020B0706030804020204" pitchFamily="34" charset="0"/>
                <a:ea typeface="Open Sans SemiBold" panose="020B0706030804020204" pitchFamily="34" charset="0"/>
                <a:cs typeface="Open Sans SemiBold" panose="020B0706030804020204" pitchFamily="34" charset="0"/>
                <a:sym typeface="Open Sans"/>
              </a:rPr>
              <a:t>Spark</a:t>
            </a:r>
            <a:r>
              <a:rPr lang="es-ES"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0" name="Google Shape;320;p14"/>
          <p:cNvSpPr txBox="1">
            <a:spLocks noGrp="1"/>
          </p:cNvSpPr>
          <p:nvPr>
            <p:ph type="body" idx="1"/>
          </p:nvPr>
        </p:nvSpPr>
        <p:spPr>
          <a:xfrm>
            <a:off x="276224" y="1348308"/>
            <a:ext cx="11008547" cy="461142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1800"/>
              </a:spcBef>
              <a:spcAft>
                <a:spcPts val="0"/>
              </a:spcAft>
              <a:buSzPts val="1800"/>
              <a:buNone/>
            </a:pPr>
            <a:r>
              <a:rPr lang="es-MX" sz="2400" dirty="0">
                <a:latin typeface="Open Sans"/>
                <a:ea typeface="Open Sans"/>
                <a:cs typeface="Open Sans"/>
                <a:sym typeface="Open Sans"/>
              </a:rPr>
              <a:t>Para ser eligible en </a:t>
            </a:r>
            <a:r>
              <a:rPr lang="es-MX" sz="2400" dirty="0" err="1">
                <a:latin typeface="Open Sans"/>
                <a:ea typeface="Open Sans"/>
                <a:cs typeface="Open Sans"/>
                <a:sym typeface="Open Sans"/>
              </a:rPr>
              <a:t>Spark</a:t>
            </a:r>
            <a:r>
              <a:rPr lang="es-MX" sz="2400" dirty="0">
                <a:latin typeface="Open Sans"/>
                <a:ea typeface="Open Sans"/>
                <a:cs typeface="Open Sans"/>
                <a:sym typeface="Open Sans"/>
              </a:rPr>
              <a:t>, los participantes deben:</a:t>
            </a:r>
            <a:endParaRPr lang="es-MX" sz="2400" dirty="0"/>
          </a:p>
          <a:p>
            <a:pPr marL="685800" indent="-457200">
              <a:lnSpc>
                <a:spcPct val="100000"/>
              </a:lnSpc>
              <a:buFont typeface="Wingdings" panose="05000000000000000000" pitchFamily="2" charset="2"/>
              <a:buChar char="q"/>
            </a:pPr>
            <a:r>
              <a:rPr lang="es-ES" sz="24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Cumplir con los requisitos de cumplimiento del Departamento de Atención y Aprendizaje Temprano</a:t>
            </a:r>
          </a:p>
          <a:p>
            <a:pPr marL="685800" indent="-457200">
              <a:lnSpc>
                <a:spcPct val="100000"/>
              </a:lnSpc>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Tener </a:t>
            </a:r>
            <a:r>
              <a:rPr lang="en-US" sz="2400" dirty="0" err="1">
                <a:latin typeface="Open Sans" panose="020B0606030504020204" pitchFamily="34" charset="0"/>
                <a:ea typeface="Open Sans" panose="020B0606030504020204" pitchFamily="34" charset="0"/>
                <a:cs typeface="Open Sans" panose="020B0606030504020204" pitchFamily="34" charset="0"/>
                <a:sym typeface="Open Sans"/>
              </a:rPr>
              <a:t>licencia</a:t>
            </a:r>
            <a:r>
              <a:rPr lang="en-US" sz="2400" b="1" dirty="0">
                <a:latin typeface="Open Sans" panose="020B0606030504020204" pitchFamily="34" charset="0"/>
                <a:ea typeface="Open Sans" panose="020B0606030504020204" pitchFamily="34" charset="0"/>
                <a:cs typeface="Open Sans" panose="020B0606030504020204" pitchFamily="34" charset="0"/>
                <a:sym typeface="Open Sans"/>
              </a:rPr>
              <a:t>      </a:t>
            </a:r>
          </a:p>
          <a:p>
            <a:pPr marL="228600" indent="0">
              <a:lnSpc>
                <a:spcPct val="100000"/>
              </a:lnSpc>
            </a:pPr>
            <a:r>
              <a:rPr lang="en-US" sz="2400" b="1" dirty="0">
                <a:latin typeface="Open Sans" panose="020B0606030504020204" pitchFamily="34" charset="0"/>
                <a:ea typeface="Open Sans" panose="020B0606030504020204" pitchFamily="34" charset="0"/>
                <a:cs typeface="Open Sans" panose="020B0606030504020204" pitchFamily="34" charset="0"/>
                <a:sym typeface="Open Sans"/>
              </a:rPr>
              <a:t>	</a:t>
            </a:r>
            <a:r>
              <a:rPr lang="en-US" sz="2000" b="1" dirty="0">
                <a:latin typeface="Open Sans" panose="020B0606030504020204" pitchFamily="34" charset="0"/>
                <a:ea typeface="Open Sans" panose="020B0606030504020204" pitchFamily="34" charset="0"/>
                <a:cs typeface="Open Sans" panose="020B0606030504020204" pitchFamily="34" charset="0"/>
                <a:sym typeface="Open Sans"/>
              </a:rPr>
              <a:t>O</a:t>
            </a:r>
            <a:endParaRPr sz="2000" dirty="0">
              <a:latin typeface="Open Sans" panose="020B0606030504020204" pitchFamily="34" charset="0"/>
              <a:ea typeface="Open Sans" panose="020B0606030504020204" pitchFamily="34" charset="0"/>
              <a:cs typeface="Open Sans" panose="020B0606030504020204" pitchFamily="34" charset="0"/>
            </a:endParaRPr>
          </a:p>
          <a:p>
            <a:pPr marL="685800" lvl="0" indent="-457200" algn="l" rtl="0">
              <a:lnSpc>
                <a:spcPct val="100000"/>
              </a:lnSpc>
              <a:spcBef>
                <a:spcPts val="1800"/>
              </a:spcBef>
              <a:spcAft>
                <a:spcPts val="0"/>
              </a:spcAft>
              <a:buSzPts val="1800"/>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Ser </a:t>
            </a:r>
            <a:r>
              <a:rPr lang="en-US" sz="2400" dirty="0" err="1">
                <a:latin typeface="Open Sans" panose="020B0606030504020204" pitchFamily="34" charset="0"/>
                <a:ea typeface="Open Sans" panose="020B0606030504020204" pitchFamily="34" charset="0"/>
                <a:cs typeface="Open Sans" panose="020B0606030504020204" pitchFamily="34" charset="0"/>
                <a:sym typeface="Open Sans"/>
              </a:rPr>
              <a:t>operado</a:t>
            </a: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 </a:t>
            </a:r>
            <a:r>
              <a:rPr lang="en-US" sz="2400" dirty="0" err="1">
                <a:latin typeface="Open Sans" panose="020B0606030504020204" pitchFamily="34" charset="0"/>
                <a:ea typeface="Open Sans" panose="020B0606030504020204" pitchFamily="34" charset="0"/>
                <a:cs typeface="Open Sans" panose="020B0606030504020204" pitchFamily="34" charset="0"/>
                <a:sym typeface="Open Sans"/>
              </a:rPr>
              <a:t>por</a:t>
            </a: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 un </a:t>
            </a:r>
            <a:r>
              <a:rPr lang="en-US" sz="2400" dirty="0" err="1">
                <a:latin typeface="Open Sans" panose="020B0606030504020204" pitchFamily="34" charset="0"/>
                <a:ea typeface="Open Sans" panose="020B0606030504020204" pitchFamily="34" charset="0"/>
                <a:cs typeface="Open Sans" panose="020B0606030504020204" pitchFamily="34" charset="0"/>
                <a:sym typeface="Open Sans"/>
              </a:rPr>
              <a:t>distrito</a:t>
            </a: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 escolar u </a:t>
            </a:r>
            <a:r>
              <a:rPr lang="en-US" sz="2400" dirty="0" err="1">
                <a:latin typeface="Open Sans" panose="020B0606030504020204" pitchFamily="34" charset="0"/>
                <a:ea typeface="Open Sans" panose="020B0606030504020204" pitchFamily="34" charset="0"/>
                <a:cs typeface="Open Sans" panose="020B0606030504020204" pitchFamily="34" charset="0"/>
                <a:sym typeface="Open Sans"/>
              </a:rPr>
              <a:t>otras</a:t>
            </a: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 </a:t>
            </a:r>
            <a:r>
              <a:rPr lang="en-US" sz="2400" dirty="0" err="1">
                <a:latin typeface="Open Sans" panose="020B0606030504020204" pitchFamily="34" charset="0"/>
                <a:ea typeface="Open Sans" panose="020B0606030504020204" pitchFamily="34" charset="0"/>
                <a:cs typeface="Open Sans" panose="020B0606030504020204" pitchFamily="34" charset="0"/>
                <a:sym typeface="Open Sans"/>
              </a:rPr>
              <a:t>agencias</a:t>
            </a: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 </a:t>
            </a:r>
            <a:r>
              <a:rPr lang="en-US" sz="2400" dirty="0" err="1">
                <a:latin typeface="Open Sans" panose="020B0606030504020204" pitchFamily="34" charset="0"/>
                <a:ea typeface="Open Sans" panose="020B0606030504020204" pitchFamily="34" charset="0"/>
                <a:cs typeface="Open Sans" panose="020B0606030504020204" pitchFamily="34" charset="0"/>
                <a:sym typeface="Open Sans"/>
              </a:rPr>
              <a:t>gubernamentales</a:t>
            </a: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 que </a:t>
            </a:r>
            <a:r>
              <a:rPr lang="en-US" sz="2400" dirty="0" err="1">
                <a:latin typeface="Open Sans" panose="020B0606030504020204" pitchFamily="34" charset="0"/>
                <a:ea typeface="Open Sans" panose="020B0606030504020204" pitchFamily="34" charset="0"/>
                <a:cs typeface="Open Sans" panose="020B0606030504020204" pitchFamily="34" charset="0"/>
                <a:sym typeface="Open Sans"/>
              </a:rPr>
              <a:t>estén</a:t>
            </a: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 </a:t>
            </a:r>
            <a:r>
              <a:rPr lang="en-US" sz="2400" dirty="0" err="1">
                <a:latin typeface="Open Sans" panose="020B0606030504020204" pitchFamily="34" charset="0"/>
                <a:ea typeface="Open Sans" panose="020B0606030504020204" pitchFamily="34" charset="0"/>
                <a:cs typeface="Open Sans" panose="020B0606030504020204" pitchFamily="34" charset="0"/>
                <a:sym typeface="Open Sans"/>
              </a:rPr>
              <a:t>exentas</a:t>
            </a: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 de </a:t>
            </a:r>
            <a:r>
              <a:rPr lang="en-US" sz="2400" dirty="0" err="1">
                <a:latin typeface="Open Sans" panose="020B0606030504020204" pitchFamily="34" charset="0"/>
                <a:ea typeface="Open Sans" panose="020B0606030504020204" pitchFamily="34" charset="0"/>
                <a:cs typeface="Open Sans" panose="020B0606030504020204" pitchFamily="34" charset="0"/>
                <a:sym typeface="Open Sans"/>
              </a:rPr>
              <a:t>licencia</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7"/>
          <p:cNvSpPr txBox="1">
            <a:spLocks noGrp="1"/>
          </p:cNvSpPr>
          <p:nvPr>
            <p:ph type="title"/>
          </p:nvPr>
        </p:nvSpPr>
        <p:spPr>
          <a:xfrm>
            <a:off x="432518" y="498963"/>
            <a:ext cx="6862362" cy="749954"/>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Open Sans ExtraBold"/>
              <a:buNone/>
            </a:pPr>
            <a:r>
              <a:rPr lang="es-MX"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ExtraBold"/>
              </a:rPr>
              <a:t>Beneficios de Participación</a:t>
            </a: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ExtraBold"/>
              </a:rPr>
              <a:t> </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6" name="Google Shape;326;p7"/>
          <p:cNvSpPr txBox="1">
            <a:spLocks noGrp="1"/>
          </p:cNvSpPr>
          <p:nvPr>
            <p:ph type="body" idx="1"/>
          </p:nvPr>
        </p:nvSpPr>
        <p:spPr>
          <a:xfrm>
            <a:off x="300438" y="1654107"/>
            <a:ext cx="10445885" cy="4288370"/>
          </a:xfrm>
          <a:prstGeom prst="rect">
            <a:avLst/>
          </a:prstGeom>
          <a:noFill/>
          <a:ln>
            <a:noFill/>
          </a:ln>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Clr>
                <a:schemeClr val="dk1"/>
              </a:buClr>
              <a:buSzPct val="80000"/>
              <a:buFont typeface="Wingdings" panose="05000000000000000000" pitchFamily="2" charset="2"/>
              <a:buChar char="q"/>
            </a:pPr>
            <a:r>
              <a:rPr lang="es-MX" sz="2400" dirty="0">
                <a:latin typeface="Open Sans"/>
                <a:ea typeface="Open Sans"/>
                <a:cs typeface="Open Sans"/>
                <a:sym typeface="Open Sans"/>
              </a:rPr>
              <a:t>Reconocimiento Profesional</a:t>
            </a:r>
            <a:endParaRPr lang="es-MX" sz="2400" dirty="0"/>
          </a:p>
          <a:p>
            <a:pPr marL="457200" lvl="0" indent="-457200" algn="l" rtl="0">
              <a:lnSpc>
                <a:spcPct val="100000"/>
              </a:lnSpc>
              <a:spcBef>
                <a:spcPts val="1800"/>
              </a:spcBef>
              <a:spcAft>
                <a:spcPts val="0"/>
              </a:spcAft>
              <a:buClr>
                <a:schemeClr val="dk1"/>
              </a:buClr>
              <a:buSzPct val="80000"/>
              <a:buFont typeface="Wingdings" panose="05000000000000000000" pitchFamily="2" charset="2"/>
              <a:buChar char="q"/>
            </a:pPr>
            <a:r>
              <a:rPr lang="es-MX" sz="2400" dirty="0">
                <a:latin typeface="Open Sans" panose="020B0606030504020204" pitchFamily="34" charset="0"/>
                <a:ea typeface="Open Sans" panose="020B0606030504020204" pitchFamily="34" charset="0"/>
                <a:cs typeface="Open Sans" panose="020B0606030504020204" pitchFamily="34" charset="0"/>
              </a:rPr>
              <a:t>Mojaras del Programa</a:t>
            </a:r>
          </a:p>
          <a:p>
            <a:pPr marL="457200" lvl="0" indent="-457200" algn="l" rtl="0">
              <a:lnSpc>
                <a:spcPct val="100000"/>
              </a:lnSpc>
              <a:spcBef>
                <a:spcPts val="1800"/>
              </a:spcBef>
              <a:spcAft>
                <a:spcPts val="0"/>
              </a:spcAft>
              <a:buClr>
                <a:schemeClr val="dk1"/>
              </a:buClr>
              <a:buSzPct val="80000"/>
              <a:buFont typeface="Wingdings" panose="05000000000000000000" pitchFamily="2" charset="2"/>
              <a:buChar char="q"/>
            </a:pPr>
            <a:r>
              <a:rPr lang="es-MX" sz="2400" dirty="0">
                <a:latin typeface="Open Sans"/>
                <a:ea typeface="Open Sans"/>
                <a:cs typeface="Open Sans"/>
                <a:sym typeface="Open Sans"/>
              </a:rPr>
              <a:t>Apoyos Financieros e Incentivos</a:t>
            </a:r>
            <a:endParaRPr lang="es-MX" sz="2400" dirty="0"/>
          </a:p>
          <a:p>
            <a:pPr marL="457200" lvl="0" indent="-457200" algn="l" rtl="0">
              <a:lnSpc>
                <a:spcPct val="100000"/>
              </a:lnSpc>
              <a:spcBef>
                <a:spcPts val="1800"/>
              </a:spcBef>
              <a:spcAft>
                <a:spcPts val="0"/>
              </a:spcAft>
              <a:buClr>
                <a:schemeClr val="dk1"/>
              </a:buClr>
              <a:buSzPct val="80000"/>
              <a:buFont typeface="Wingdings" panose="05000000000000000000" pitchFamily="2" charset="2"/>
              <a:buChar char="q"/>
            </a:pPr>
            <a:r>
              <a:rPr lang="es-MX" sz="2400" dirty="0">
                <a:latin typeface="Open Sans"/>
                <a:ea typeface="Open Sans"/>
                <a:cs typeface="Open Sans"/>
                <a:sym typeface="Open Sans"/>
              </a:rPr>
              <a:t>Mercadeo para las familias y su comunidad</a:t>
            </a:r>
            <a:endParaRPr lang="es-MX" sz="2400" dirty="0"/>
          </a:p>
          <a:p>
            <a:pPr marL="0" lvl="0" indent="0" algn="l" rtl="0">
              <a:lnSpc>
                <a:spcPct val="128571"/>
              </a:lnSpc>
              <a:spcBef>
                <a:spcPts val="1800"/>
              </a:spcBef>
              <a:spcAft>
                <a:spcPts val="0"/>
              </a:spcAft>
              <a:buClr>
                <a:schemeClr val="dk1"/>
              </a:buClr>
              <a:buSzPts val="2800"/>
              <a:buNone/>
            </a:pPr>
            <a:r>
              <a:rPr lang="es-MX" sz="2400" dirty="0">
                <a:latin typeface="Open Sans"/>
                <a:ea typeface="Open Sans"/>
                <a:cs typeface="Open Sans"/>
                <a:sym typeface="Open Sans"/>
              </a:rPr>
              <a:t> </a:t>
            </a:r>
            <a:r>
              <a:rPr lang="es-MX" sz="2400" i="1" dirty="0">
                <a:latin typeface="Open Sans"/>
                <a:ea typeface="Open Sans"/>
                <a:cs typeface="Open Sans"/>
                <a:sym typeface="Open Sans"/>
              </a:rPr>
              <a:t>. . . Una manera para apoyar en demostrar que a usted le importa tener el mejor programa posible!</a:t>
            </a:r>
            <a:endParaRPr lang="es-MX" sz="2400" dirty="0"/>
          </a:p>
          <a:p>
            <a:pPr marL="0" lvl="0" indent="0" algn="l" rtl="0">
              <a:lnSpc>
                <a:spcPct val="128571"/>
              </a:lnSpc>
              <a:spcBef>
                <a:spcPts val="1800"/>
              </a:spcBef>
              <a:spcAft>
                <a:spcPts val="0"/>
              </a:spcAft>
              <a:buClr>
                <a:schemeClr val="dk1"/>
              </a:buClr>
              <a:buSzPts val="2800"/>
              <a:buNone/>
            </a:pPr>
            <a:endParaRPr dirty="0">
              <a:latin typeface="Open Sans"/>
              <a:ea typeface="Open Sans"/>
              <a:cs typeface="Open Sans"/>
              <a:sym typeface="Open Sans"/>
            </a:endParaRPr>
          </a:p>
          <a:p>
            <a:pPr marL="457200" lvl="0" indent="-279400" algn="l" rtl="0">
              <a:lnSpc>
                <a:spcPct val="128571"/>
              </a:lnSpc>
              <a:spcBef>
                <a:spcPts val="1800"/>
              </a:spcBef>
              <a:spcAft>
                <a:spcPts val="0"/>
              </a:spcAft>
              <a:buClr>
                <a:schemeClr val="dk1"/>
              </a:buClr>
              <a:buSzPts val="2800"/>
              <a:buFont typeface="Arial"/>
              <a:buNone/>
            </a:pPr>
            <a:endParaRPr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17"/>
          <p:cNvSpPr txBox="1">
            <a:spLocks noGrp="1"/>
          </p:cNvSpPr>
          <p:nvPr>
            <p:ph type="title"/>
          </p:nvPr>
        </p:nvSpPr>
        <p:spPr>
          <a:xfrm>
            <a:off x="3799183" y="597240"/>
            <a:ext cx="3340961" cy="1143000"/>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en-US" sz="3600" dirty="0">
                <a:latin typeface="Open Sans"/>
                <a:ea typeface="Open Sans"/>
                <a:cs typeface="Open Sans"/>
                <a:sym typeface="Open Sans"/>
              </a:rPr>
              <a:t>¿</a:t>
            </a:r>
            <a:r>
              <a:rPr lang="en-US" sz="3600" dirty="0" err="1">
                <a:latin typeface="Open Sans"/>
                <a:ea typeface="Open Sans"/>
                <a:cs typeface="Open Sans"/>
                <a:sym typeface="Open Sans"/>
              </a:rPr>
              <a:t>Preguntas</a:t>
            </a:r>
            <a:r>
              <a:rPr lang="en-US" sz="3600" dirty="0">
                <a:latin typeface="Open Sans"/>
                <a:ea typeface="Open Sans"/>
                <a:cs typeface="Open Sans"/>
                <a:sym typeface="Open Sans"/>
              </a:rPr>
              <a:t>?</a:t>
            </a:r>
            <a:endParaRPr dirty="0"/>
          </a:p>
        </p:txBody>
      </p:sp>
      <p:pic>
        <p:nvPicPr>
          <p:cNvPr id="1026" name="Picture 2" descr="25,600+ Question Mark Graphic Stock Illustrations, Royalty-Free Vector  Graphics &amp; Clip Art - iStock">
            <a:extLst>
              <a:ext uri="{FF2B5EF4-FFF2-40B4-BE49-F238E27FC236}">
                <a16:creationId xmlns:a16="http://schemas.microsoft.com/office/drawing/2014/main" id="{25EF61F0-F50E-5DDF-2F69-CBFE4918A6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3895" y="1459730"/>
            <a:ext cx="5331535" cy="44865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1561dfbcf36_0_10"/>
          <p:cNvSpPr txBox="1">
            <a:spLocks noGrp="1"/>
          </p:cNvSpPr>
          <p:nvPr>
            <p:ph type="title"/>
          </p:nvPr>
        </p:nvSpPr>
        <p:spPr>
          <a:xfrm>
            <a:off x="740735" y="1703180"/>
            <a:ext cx="8686800" cy="2154468"/>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800"/>
              <a:buNone/>
            </a:pPr>
            <a:r>
              <a:rPr lang="es-MX" sz="4800" b="1" dirty="0">
                <a:solidFill>
                  <a:srgbClr val="99CA3C"/>
                </a:solidFill>
                <a:latin typeface="Open Sans" panose="020B0606030504020204" pitchFamily="34" charset="0"/>
                <a:ea typeface="Open Sans" panose="020B0606030504020204" pitchFamily="34" charset="0"/>
                <a:cs typeface="Open Sans" panose="020B0606030504020204" pitchFamily="34" charset="0"/>
                <a:sym typeface="Arial"/>
              </a:rPr>
              <a:t>Recursos y </a:t>
            </a:r>
          </a:p>
          <a:p>
            <a:pPr marL="0" lvl="0" indent="0" algn="l" rtl="0">
              <a:lnSpc>
                <a:spcPct val="90000"/>
              </a:lnSpc>
              <a:spcBef>
                <a:spcPts val="0"/>
              </a:spcBef>
              <a:spcAft>
                <a:spcPts val="0"/>
              </a:spcAft>
              <a:buSzPts val="1800"/>
              <a:buNone/>
            </a:pPr>
            <a:r>
              <a:rPr lang="es-MX" sz="4800" b="1" dirty="0">
                <a:solidFill>
                  <a:srgbClr val="99CA3C"/>
                </a:solidFill>
                <a:latin typeface="Open Sans" panose="020B0606030504020204" pitchFamily="34" charset="0"/>
                <a:ea typeface="Open Sans" panose="020B0606030504020204" pitchFamily="34" charset="0"/>
                <a:cs typeface="Open Sans" panose="020B0606030504020204" pitchFamily="34" charset="0"/>
                <a:sym typeface="Arial"/>
              </a:rPr>
              <a:t>Apoyo Financieros</a:t>
            </a:r>
            <a:endParaRPr lang="es-MX" sz="4800" b="1" dirty="0">
              <a:solidFill>
                <a:srgbClr val="99CA3C"/>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8"/>
          <p:cNvSpPr txBox="1">
            <a:spLocks noGrp="1"/>
          </p:cNvSpPr>
          <p:nvPr>
            <p:ph type="title"/>
          </p:nvPr>
        </p:nvSpPr>
        <p:spPr>
          <a:xfrm>
            <a:off x="295275" y="238125"/>
            <a:ext cx="8686800" cy="937224"/>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s-MX" sz="3800" dirty="0">
                <a:solidFill>
                  <a:schemeClr val="tx1"/>
                </a:solidFill>
                <a:latin typeface="Open Sans" panose="020B0606030504020204" pitchFamily="34" charset="0"/>
                <a:ea typeface="Open Sans" panose="020B0606030504020204" pitchFamily="34" charset="0"/>
                <a:cs typeface="Open Sans" panose="020B0606030504020204" pitchFamily="34" charset="0"/>
              </a:rPr>
              <a:t>Recursos Disponibles</a:t>
            </a:r>
          </a:p>
        </p:txBody>
      </p:sp>
      <p:sp>
        <p:nvSpPr>
          <p:cNvPr id="365" name="Google Shape;365;p8"/>
          <p:cNvSpPr txBox="1">
            <a:spLocks noGrp="1"/>
          </p:cNvSpPr>
          <p:nvPr>
            <p:ph type="body" idx="1"/>
          </p:nvPr>
        </p:nvSpPr>
        <p:spPr>
          <a:xfrm>
            <a:off x="295275" y="1377096"/>
            <a:ext cx="10273060" cy="4736892"/>
          </a:xfrm>
          <a:prstGeom prst="rect">
            <a:avLst/>
          </a:prstGeom>
          <a:noFill/>
          <a:ln>
            <a:noFill/>
          </a:ln>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Clr>
                <a:schemeClr val="dk2"/>
              </a:buClr>
              <a:buSzPts val="2800"/>
              <a:buFont typeface="Arial"/>
              <a:buChar char="•"/>
            </a:pPr>
            <a:r>
              <a:rPr lang="es-MX" sz="2200" dirty="0">
                <a:solidFill>
                  <a:schemeClr val="dk2"/>
                </a:solidFill>
                <a:latin typeface="Open Sans" panose="020B0606030504020204" pitchFamily="34" charset="0"/>
                <a:ea typeface="Open Sans" panose="020B0606030504020204" pitchFamily="34" charset="0"/>
                <a:cs typeface="Open Sans" panose="020B0606030504020204" pitchFamily="34" charset="0"/>
              </a:rPr>
              <a:t>Sito Web</a:t>
            </a:r>
            <a:r>
              <a:rPr lang="en-US" sz="2200" dirty="0">
                <a:solidFill>
                  <a:schemeClr val="dk2"/>
                </a:solidFill>
                <a:latin typeface="Open Sans" panose="020B0606030504020204" pitchFamily="34" charset="0"/>
                <a:ea typeface="Open Sans" panose="020B0606030504020204" pitchFamily="34" charset="0"/>
                <a:cs typeface="Open Sans" panose="020B0606030504020204" pitchFamily="34" charset="0"/>
              </a:rPr>
              <a:t> de Spark</a:t>
            </a:r>
          </a:p>
          <a:p>
            <a:pPr marL="1143000" lvl="3" indent="-228600">
              <a:lnSpc>
                <a:spcPct val="150000"/>
              </a:lnSpc>
              <a:spcBef>
                <a:spcPts val="0"/>
              </a:spcBef>
              <a:buClr>
                <a:schemeClr val="accent2"/>
              </a:buClr>
            </a:pPr>
            <a:r>
              <a:rPr lang="en-US" dirty="0">
                <a:solidFill>
                  <a:srgbClr val="1191D0"/>
                </a:solidFill>
                <a:latin typeface="Open Sans" panose="020B0606030504020204" pitchFamily="34" charset="0"/>
                <a:ea typeface="Open Sans" panose="020B0606030504020204" pitchFamily="34" charset="0"/>
                <a:cs typeface="Open Sans" panose="020B0606030504020204" pitchFamily="34" charset="0"/>
              </a:rPr>
              <a:t>oregonspark.org</a:t>
            </a:r>
            <a:endPar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endParaRPr>
          </a:p>
          <a:p>
            <a:pPr indent="-457200">
              <a:lnSpc>
                <a:spcPct val="100000"/>
              </a:lnSpc>
              <a:spcBef>
                <a:spcPts val="0"/>
              </a:spcBef>
              <a:buClr>
                <a:schemeClr val="dk2"/>
              </a:buClr>
              <a:buSzPts val="2800"/>
              <a:buFont typeface="Arial"/>
              <a:buChar char="•"/>
            </a:pPr>
            <a:r>
              <a:rPr lang="es-MX" sz="2200" dirty="0">
                <a:solidFill>
                  <a:schemeClr val="dk2"/>
                </a:solidFill>
                <a:latin typeface="Open Sans" panose="020B0606030504020204" pitchFamily="34" charset="0"/>
                <a:ea typeface="Open Sans" panose="020B0606030504020204" pitchFamily="34" charset="0"/>
                <a:cs typeface="Open Sans" panose="020B0606030504020204" pitchFamily="34" charset="0"/>
              </a:rPr>
              <a:t>Especialistas de la Mejora de Calidad (QIS) de agencias locales del Recurso y Referencias (CCR&amp;R)</a:t>
            </a:r>
            <a:endParaRPr sz="2200" dirty="0">
              <a:solidFill>
                <a:schemeClr val="dk2"/>
              </a:solidFill>
              <a:latin typeface="Open Sans" panose="020B0606030504020204" pitchFamily="34" charset="0"/>
              <a:ea typeface="Open Sans" panose="020B0606030504020204" pitchFamily="34" charset="0"/>
              <a:cs typeface="Open Sans" panose="020B0606030504020204" pitchFamily="34" charset="0"/>
            </a:endParaRPr>
          </a:p>
          <a:p>
            <a:pPr marL="1143000" lvl="3" indent="-228600" algn="l" rtl="0">
              <a:lnSpc>
                <a:spcPct val="150000"/>
              </a:lnSpc>
              <a:spcBef>
                <a:spcPts val="0"/>
              </a:spcBef>
              <a:spcAft>
                <a:spcPts val="0"/>
              </a:spcAft>
              <a:buClr>
                <a:schemeClr val="accent2"/>
              </a:buClr>
              <a:buSzPts val="1800"/>
              <a:buChar char="•"/>
            </a:pPr>
            <a:r>
              <a:rPr lang="en-US" dirty="0">
                <a:solidFill>
                  <a:srgbClr val="1191D0"/>
                </a:solidFill>
                <a:latin typeface="Open Sans" panose="020B0606030504020204" pitchFamily="34" charset="0"/>
                <a:ea typeface="Open Sans" panose="020B0606030504020204" pitchFamily="34" charset="0"/>
                <a:cs typeface="Open Sans" panose="020B0606030504020204" pitchFamily="34" charset="0"/>
              </a:rPr>
              <a:t>oregonspark.org/</a:t>
            </a:r>
            <a:r>
              <a:rPr lang="en-US" dirty="0" err="1">
                <a:solidFill>
                  <a:srgbClr val="1191D0"/>
                </a:solidFill>
                <a:latin typeface="Open Sans" panose="020B0606030504020204" pitchFamily="34" charset="0"/>
                <a:ea typeface="Open Sans" panose="020B0606030504020204" pitchFamily="34" charset="0"/>
                <a:cs typeface="Open Sans" panose="020B0606030504020204" pitchFamily="34" charset="0"/>
              </a:rPr>
              <a:t>ccrr</a:t>
            </a:r>
            <a:r>
              <a:rPr lang="en-US" dirty="0">
                <a:solidFill>
                  <a:srgbClr val="1191D0"/>
                </a:solidFill>
                <a:latin typeface="Open Sans" panose="020B0606030504020204" pitchFamily="34" charset="0"/>
                <a:ea typeface="Open Sans" panose="020B0606030504020204" pitchFamily="34" charset="0"/>
                <a:cs typeface="Open Sans" panose="020B0606030504020204" pitchFamily="34" charset="0"/>
              </a:rPr>
              <a:t>-regional-map/</a:t>
            </a:r>
            <a:endParaRPr dirty="0">
              <a:solidFill>
                <a:srgbClr val="1191D0"/>
              </a:solidFill>
              <a:latin typeface="Open Sans" panose="020B0606030504020204" pitchFamily="34" charset="0"/>
              <a:ea typeface="Open Sans" panose="020B0606030504020204" pitchFamily="34" charset="0"/>
              <a:cs typeface="Open Sans" panose="020B0606030504020204" pitchFamily="34" charset="0"/>
            </a:endParaRPr>
          </a:p>
          <a:p>
            <a:pPr lvl="0" indent="-457200">
              <a:lnSpc>
                <a:spcPct val="100000"/>
              </a:lnSpc>
              <a:spcBef>
                <a:spcPts val="0"/>
              </a:spcBef>
              <a:buClr>
                <a:schemeClr val="dk2"/>
              </a:buClr>
              <a:buSzPts val="2800"/>
              <a:buFont typeface="Arial"/>
              <a:buChar char="•"/>
            </a:pPr>
            <a:r>
              <a:rPr lang="es-MX" sz="2200" dirty="0">
                <a:solidFill>
                  <a:schemeClr val="dk2"/>
                </a:solidFill>
                <a:latin typeface="Open Sans" panose="020B0606030504020204" pitchFamily="34" charset="0"/>
                <a:ea typeface="Open Sans" panose="020B0606030504020204" pitchFamily="34" charset="0"/>
                <a:cs typeface="Open Sans" panose="020B0606030504020204" pitchFamily="34" charset="0"/>
              </a:rPr>
              <a:t>Línea de ayuda </a:t>
            </a:r>
            <a:r>
              <a:rPr lang="es-MX" sz="2200" dirty="0" err="1">
                <a:solidFill>
                  <a:schemeClr val="dk2"/>
                </a:solidFill>
                <a:latin typeface="Open Sans" panose="020B0606030504020204" pitchFamily="34" charset="0"/>
                <a:ea typeface="Open Sans" panose="020B0606030504020204" pitchFamily="34" charset="0"/>
                <a:cs typeface="Open Sans" panose="020B0606030504020204" pitchFamily="34" charset="0"/>
              </a:rPr>
              <a:t>Spark</a:t>
            </a:r>
            <a:r>
              <a:rPr lang="es-MX" sz="2200" dirty="0">
                <a:solidFill>
                  <a:schemeClr val="dk2"/>
                </a:solidFill>
                <a:latin typeface="Open Sans" panose="020B0606030504020204" pitchFamily="34" charset="0"/>
                <a:ea typeface="Open Sans" panose="020B0606030504020204" pitchFamily="34" charset="0"/>
                <a:cs typeface="Open Sans" panose="020B0606030504020204" pitchFamily="34" charset="0"/>
              </a:rPr>
              <a:t> en El Instituto de Investigación (</a:t>
            </a:r>
            <a:r>
              <a:rPr lang="es-MX" sz="2200" dirty="0" err="1">
                <a:solidFill>
                  <a:schemeClr val="dk2"/>
                </a:solidFill>
                <a:latin typeface="Open Sans" panose="020B0606030504020204" pitchFamily="34" charset="0"/>
                <a:ea typeface="Open Sans" panose="020B0606030504020204" pitchFamily="34" charset="0"/>
                <a:cs typeface="Open Sans" panose="020B0606030504020204" pitchFamily="34" charset="0"/>
              </a:rPr>
              <a:t>The</a:t>
            </a:r>
            <a:r>
              <a:rPr lang="es-MX" sz="2200" dirty="0">
                <a:solidFill>
                  <a:schemeClr val="dk2"/>
                </a:solidFill>
                <a:latin typeface="Open Sans" panose="020B0606030504020204" pitchFamily="34" charset="0"/>
                <a:ea typeface="Open Sans" panose="020B0606030504020204" pitchFamily="34" charset="0"/>
                <a:cs typeface="Open Sans" panose="020B0606030504020204" pitchFamily="34" charset="0"/>
              </a:rPr>
              <a:t> </a:t>
            </a:r>
            <a:r>
              <a:rPr lang="es-MX" sz="2200" dirty="0" err="1">
                <a:solidFill>
                  <a:schemeClr val="dk2"/>
                </a:solidFill>
                <a:latin typeface="Open Sans" panose="020B0606030504020204" pitchFamily="34" charset="0"/>
                <a:ea typeface="Open Sans" panose="020B0606030504020204" pitchFamily="34" charset="0"/>
                <a:cs typeface="Open Sans" panose="020B0606030504020204" pitchFamily="34" charset="0"/>
              </a:rPr>
              <a:t>Research</a:t>
            </a:r>
            <a:r>
              <a:rPr lang="es-MX" sz="2200" dirty="0">
                <a:solidFill>
                  <a:schemeClr val="dk2"/>
                </a:solidFill>
                <a:latin typeface="Open Sans" panose="020B0606030504020204" pitchFamily="34" charset="0"/>
                <a:ea typeface="Open Sans" panose="020B0606030504020204" pitchFamily="34" charset="0"/>
                <a:cs typeface="Open Sans" panose="020B0606030504020204" pitchFamily="34" charset="0"/>
              </a:rPr>
              <a:t> </a:t>
            </a:r>
            <a:r>
              <a:rPr lang="es-MX" sz="2200" dirty="0" err="1">
                <a:solidFill>
                  <a:schemeClr val="dk2"/>
                </a:solidFill>
                <a:latin typeface="Open Sans" panose="020B0606030504020204" pitchFamily="34" charset="0"/>
                <a:ea typeface="Open Sans" panose="020B0606030504020204" pitchFamily="34" charset="0"/>
                <a:cs typeface="Open Sans" panose="020B0606030504020204" pitchFamily="34" charset="0"/>
              </a:rPr>
              <a:t>Institute</a:t>
            </a:r>
            <a:r>
              <a:rPr lang="es-MX" sz="2200" dirty="0">
                <a:solidFill>
                  <a:schemeClr val="dk2"/>
                </a:solidFill>
                <a:latin typeface="Open Sans" panose="020B0606030504020204" pitchFamily="34" charset="0"/>
                <a:ea typeface="Open Sans" panose="020B0606030504020204" pitchFamily="34" charset="0"/>
                <a:cs typeface="Open Sans" panose="020B0606030504020204" pitchFamily="34" charset="0"/>
              </a:rPr>
              <a:t>), WOU</a:t>
            </a:r>
          </a:p>
          <a:p>
            <a:pPr marL="1143000" lvl="3" indent="-228600" algn="l" rtl="0">
              <a:lnSpc>
                <a:spcPct val="100000"/>
              </a:lnSpc>
              <a:spcBef>
                <a:spcPts val="1800"/>
              </a:spcBef>
              <a:spcAft>
                <a:spcPts val="0"/>
              </a:spcAft>
              <a:buClr>
                <a:schemeClr val="accent1"/>
              </a:buClr>
              <a:buSzPts val="1800"/>
              <a:buChar char="•"/>
            </a:pPr>
            <a:r>
              <a:rPr lang="en-US" dirty="0">
                <a:solidFill>
                  <a:schemeClr val="accent1"/>
                </a:solidFill>
                <a:latin typeface="Open Sans" panose="020B0606030504020204" pitchFamily="34" charset="0"/>
                <a:ea typeface="Open Sans" panose="020B0606030504020204" pitchFamily="34" charset="0"/>
                <a:cs typeface="Open Sans" panose="020B0606030504020204" pitchFamily="34" charset="0"/>
              </a:rPr>
              <a:t>​</a:t>
            </a:r>
            <a:r>
              <a:rPr lang="en-US" dirty="0">
                <a:solidFill>
                  <a:srgbClr val="1191D0"/>
                </a:solidFill>
                <a:latin typeface="Open Sans" panose="020B0606030504020204" pitchFamily="34" charset="0"/>
                <a:ea typeface="Open Sans" panose="020B0606030504020204" pitchFamily="34" charset="0"/>
                <a:cs typeface="Open Sans" panose="020B0606030504020204" pitchFamily="34" charset="0"/>
              </a:rPr>
              <a:t>1-877-768-8290 / qrishelp@wou.edu</a:t>
            </a:r>
            <a:endParaRPr dirty="0">
              <a:solidFill>
                <a:srgbClr val="1191D0"/>
              </a:solidFill>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rtl="0">
              <a:lnSpc>
                <a:spcPct val="100000"/>
              </a:lnSpc>
              <a:spcBef>
                <a:spcPts val="1800"/>
              </a:spcBef>
              <a:spcAft>
                <a:spcPts val="0"/>
              </a:spcAft>
              <a:buClr>
                <a:schemeClr val="dk2"/>
              </a:buClr>
              <a:buSzPts val="2800"/>
              <a:buChar char="•"/>
            </a:pPr>
            <a:r>
              <a:rPr lang="es-MX" sz="2200" dirty="0" err="1">
                <a:solidFill>
                  <a:schemeClr val="dk2"/>
                </a:solidFill>
                <a:latin typeface="Open Sans" panose="020B0606030504020204" pitchFamily="34" charset="0"/>
                <a:ea typeface="Open Sans" panose="020B0606030504020204" pitchFamily="34" charset="0"/>
                <a:cs typeface="Open Sans" panose="020B0606030504020204" pitchFamily="34" charset="0"/>
              </a:rPr>
              <a:t>Oregon’s</a:t>
            </a:r>
            <a:r>
              <a:rPr lang="es-MX" sz="2200" dirty="0">
                <a:solidFill>
                  <a:schemeClr val="dk2"/>
                </a:solidFill>
                <a:latin typeface="Open Sans" panose="020B0606030504020204" pitchFamily="34" charset="0"/>
                <a:ea typeface="Open Sans" panose="020B0606030504020204" pitchFamily="34" charset="0"/>
                <a:cs typeface="Open Sans" panose="020B0606030504020204" pitchFamily="34" charset="0"/>
              </a:rPr>
              <a:t> QRIS Recursos del Sito Web</a:t>
            </a:r>
          </a:p>
          <a:p>
            <a:pPr marL="1143000" marR="0" lvl="3" indent="-234950" algn="l" rtl="0">
              <a:lnSpc>
                <a:spcPct val="100000"/>
              </a:lnSpc>
              <a:spcBef>
                <a:spcPts val="1800"/>
              </a:spcBef>
              <a:spcAft>
                <a:spcPts val="0"/>
              </a:spcAft>
              <a:buClr>
                <a:schemeClr val="accent1"/>
              </a:buClr>
              <a:buSzPts val="1900"/>
              <a:buChar char="•"/>
            </a:pPr>
            <a:r>
              <a:rPr lang="en-US" dirty="0">
                <a:solidFill>
                  <a:srgbClr val="1191D0"/>
                </a:solidFill>
                <a:latin typeface="Open Sans" panose="020B0606030504020204" pitchFamily="34" charset="0"/>
                <a:ea typeface="Open Sans" panose="020B0606030504020204" pitchFamily="34" charset="0"/>
                <a:cs typeface="Open Sans" panose="020B0606030504020204" pitchFamily="34" charset="0"/>
              </a:rPr>
              <a:t>oregonqrisresources.org</a:t>
            </a:r>
            <a:endParaRPr sz="2400" dirty="0">
              <a:solidFill>
                <a:srgbClr val="1191D0"/>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10"/>
          <p:cNvSpPr txBox="1">
            <a:spLocks noGrp="1"/>
          </p:cNvSpPr>
          <p:nvPr>
            <p:ph type="title"/>
          </p:nvPr>
        </p:nvSpPr>
        <p:spPr>
          <a:xfrm>
            <a:off x="317249" y="361300"/>
            <a:ext cx="5988000" cy="8145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s-MX"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Apoyos Financieros</a:t>
            </a:r>
          </a:p>
        </p:txBody>
      </p:sp>
      <p:sp>
        <p:nvSpPr>
          <p:cNvPr id="373" name="Google Shape;373;p10"/>
          <p:cNvSpPr txBox="1">
            <a:spLocks noGrp="1"/>
          </p:cNvSpPr>
          <p:nvPr>
            <p:ph type="body" idx="2"/>
          </p:nvPr>
        </p:nvSpPr>
        <p:spPr>
          <a:xfrm>
            <a:off x="317248" y="1548800"/>
            <a:ext cx="3624832" cy="8145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6D6B6B"/>
              </a:buClr>
              <a:buSzPts val="4400"/>
              <a:buFont typeface="Arial"/>
              <a:buNone/>
            </a:pPr>
            <a:r>
              <a:rPr lang="es-MX" sz="3200" b="0"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Arial Black"/>
              </a:rPr>
              <a:t>Fondos de apoyo:</a:t>
            </a:r>
          </a:p>
        </p:txBody>
      </p:sp>
      <p:sp>
        <p:nvSpPr>
          <p:cNvPr id="374" name="Google Shape;374;p10"/>
          <p:cNvSpPr txBox="1">
            <a:spLocks noGrp="1"/>
          </p:cNvSpPr>
          <p:nvPr>
            <p:ph type="body" idx="3"/>
          </p:nvPr>
        </p:nvSpPr>
        <p:spPr>
          <a:xfrm>
            <a:off x="6303151" y="2504349"/>
            <a:ext cx="5571600" cy="3001101"/>
          </a:xfrm>
          <a:prstGeom prst="rect">
            <a:avLst/>
          </a:prstGeom>
          <a:noFill/>
          <a:ln>
            <a:noFill/>
          </a:ln>
        </p:spPr>
        <p:txBody>
          <a:bodyPr spcFirstLastPara="1" wrap="square" lIns="91425" tIns="45700" rIns="91425" bIns="45700" anchor="t" anchorCtr="0">
            <a:noAutofit/>
          </a:bodyPr>
          <a:lstStyle/>
          <a:p>
            <a:pPr indent="-406400">
              <a:lnSpc>
                <a:spcPct val="115000"/>
              </a:lnSpc>
              <a:spcBef>
                <a:spcPts val="0"/>
              </a:spcBef>
              <a:buSzPts val="1600"/>
              <a:buFont typeface="Open Sans"/>
              <a:buChar char="•"/>
            </a:pPr>
            <a:r>
              <a:rPr lang="es-MX" sz="1800" dirty="0">
                <a:latin typeface="Open Sans" panose="020B0606030504020204" pitchFamily="34" charset="0"/>
                <a:ea typeface="Open Sans" panose="020B0606030504020204" pitchFamily="34" charset="0"/>
                <a:cs typeface="Open Sans" panose="020B0606030504020204" pitchFamily="34" charset="0"/>
                <a:sym typeface="Open Sans"/>
              </a:rPr>
              <a:t>Otorgados por TRI después de que el programa recibe una calificación de estrella para reconocer los logros </a:t>
            </a:r>
            <a:endParaRPr lang="es-MX" sz="1800" dirty="0">
              <a:latin typeface="Open Sans" panose="020B0606030504020204" pitchFamily="34" charset="0"/>
              <a:ea typeface="Open Sans" panose="020B0606030504020204" pitchFamily="34" charset="0"/>
              <a:cs typeface="Open Sans" panose="020B0606030504020204" pitchFamily="34" charset="0"/>
            </a:endParaRPr>
          </a:p>
          <a:p>
            <a:pPr indent="-406400">
              <a:lnSpc>
                <a:spcPct val="115000"/>
              </a:lnSpc>
              <a:spcBef>
                <a:spcPts val="1000"/>
              </a:spcBef>
              <a:buSzPts val="1600"/>
              <a:buFont typeface="Open Sans"/>
              <a:buChar char="•"/>
            </a:pPr>
            <a:r>
              <a:rPr lang="es-MX" sz="1800" dirty="0">
                <a:latin typeface="Open Sans" panose="020B0606030504020204" pitchFamily="34" charset="0"/>
                <a:ea typeface="Open Sans" panose="020B0606030504020204" pitchFamily="34" charset="0"/>
                <a:cs typeface="Open Sans" panose="020B0606030504020204" pitchFamily="34" charset="0"/>
                <a:sym typeface="Open Sans"/>
              </a:rPr>
              <a:t>Cantidad se determina por el tamaño y calificación obtenida</a:t>
            </a:r>
            <a:endParaRPr lang="es-MX" sz="1800" dirty="0">
              <a:latin typeface="Open Sans" panose="020B0606030504020204" pitchFamily="34" charset="0"/>
              <a:ea typeface="Open Sans" panose="020B0606030504020204" pitchFamily="34" charset="0"/>
              <a:cs typeface="Open Sans" panose="020B0606030504020204" pitchFamily="34" charset="0"/>
            </a:endParaRPr>
          </a:p>
          <a:p>
            <a:pPr indent="-330200">
              <a:lnSpc>
                <a:spcPct val="115000"/>
              </a:lnSpc>
              <a:spcBef>
                <a:spcPts val="1000"/>
              </a:spcBef>
              <a:buSzPts val="1600"/>
              <a:buFont typeface="Open Sans"/>
              <a:buChar char="•"/>
            </a:pPr>
            <a:r>
              <a:rPr lang="es-MX" sz="1800" dirty="0">
                <a:latin typeface="Open Sans" panose="020B0606030504020204" pitchFamily="34" charset="0"/>
                <a:ea typeface="Open Sans" panose="020B0606030504020204" pitchFamily="34" charset="0"/>
                <a:cs typeface="Open Sans" panose="020B0606030504020204" pitchFamily="34" charset="0"/>
                <a:sym typeface="Open Sans"/>
              </a:rPr>
              <a:t>Se deben utilizar para apoyar la mejora de la calidad (Se aplican algunas restricciones. ¡Recuerde guardar sus recibos!)</a:t>
            </a:r>
          </a:p>
          <a:p>
            <a:pPr marL="457200" lvl="0" indent="-330200" algn="l" rtl="0">
              <a:lnSpc>
                <a:spcPct val="115000"/>
              </a:lnSpc>
              <a:spcBef>
                <a:spcPts val="1000"/>
              </a:spcBef>
              <a:spcAft>
                <a:spcPts val="0"/>
              </a:spcAft>
              <a:buSzPts val="1600"/>
              <a:buFont typeface="Open Sans"/>
              <a:buChar char="•"/>
            </a:pPr>
            <a:endParaRPr sz="1800" dirty="0">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375" name="Google Shape;375;p10"/>
          <p:cNvSpPr txBox="1">
            <a:spLocks noGrp="1"/>
          </p:cNvSpPr>
          <p:nvPr>
            <p:ph type="body" idx="1"/>
          </p:nvPr>
        </p:nvSpPr>
        <p:spPr>
          <a:xfrm>
            <a:off x="6305249" y="1759450"/>
            <a:ext cx="4433871" cy="6038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6D6B6B"/>
              </a:buClr>
              <a:buSzPts val="3200"/>
              <a:buFont typeface="Arial Black"/>
              <a:buNone/>
            </a:pPr>
            <a:r>
              <a:rPr lang="es-MX" sz="3200" b="0"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Arial Black"/>
              </a:rPr>
              <a:t>Fondos de Incentivos</a:t>
            </a:r>
            <a:r>
              <a:rPr lang="en-US" sz="3200" b="0"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Arial Black"/>
              </a:rPr>
              <a:t>:</a:t>
            </a:r>
            <a:endParaRPr sz="3200" b="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6" name="Google Shape;376;p10"/>
          <p:cNvSpPr txBox="1">
            <a:spLocks noGrp="1"/>
          </p:cNvSpPr>
          <p:nvPr>
            <p:ph type="body" idx="4"/>
          </p:nvPr>
        </p:nvSpPr>
        <p:spPr>
          <a:xfrm>
            <a:off x="317249" y="2504350"/>
            <a:ext cx="5652600" cy="2477225"/>
          </a:xfrm>
          <a:prstGeom prst="rect">
            <a:avLst/>
          </a:prstGeom>
          <a:noFill/>
          <a:ln>
            <a:noFill/>
          </a:ln>
        </p:spPr>
        <p:txBody>
          <a:bodyPr spcFirstLastPara="1" wrap="square" lIns="91425" tIns="45700" rIns="91425" bIns="45700" anchor="t" anchorCtr="0">
            <a:noAutofit/>
          </a:bodyPr>
          <a:lstStyle/>
          <a:p>
            <a:pPr lvl="0" indent="-406400">
              <a:lnSpc>
                <a:spcPct val="150000"/>
              </a:lnSpc>
              <a:spcBef>
                <a:spcPts val="0"/>
              </a:spcBef>
              <a:buSzPts val="1600"/>
              <a:buFont typeface="Open Sans"/>
              <a:buChar char="•"/>
            </a:pPr>
            <a:r>
              <a:rPr lang="es-MX" sz="1800" dirty="0">
                <a:latin typeface="Open Sans" panose="020B0606030504020204" pitchFamily="34" charset="0"/>
                <a:ea typeface="Open Sans" panose="020B0606030504020204" pitchFamily="34" charset="0"/>
                <a:cs typeface="Open Sans" panose="020B0606030504020204" pitchFamily="34" charset="0"/>
                <a:sym typeface="Open Sans"/>
              </a:rPr>
              <a:t>Programas C2Q pueden solicitar fondos de apoyo</a:t>
            </a:r>
          </a:p>
          <a:p>
            <a:pPr indent="-406400">
              <a:lnSpc>
                <a:spcPct val="150000"/>
              </a:lnSpc>
              <a:spcBef>
                <a:spcPts val="0"/>
              </a:spcBef>
              <a:buSzPts val="1600"/>
              <a:buFont typeface="Open Sans"/>
              <a:buChar char="•"/>
            </a:pPr>
            <a:r>
              <a:rPr lang="es-MX" sz="1800" dirty="0">
                <a:latin typeface="Open Sans" panose="020B0606030504020204" pitchFamily="34" charset="0"/>
                <a:ea typeface="Open Sans" panose="020B0606030504020204" pitchFamily="34" charset="0"/>
                <a:cs typeface="Open Sans" panose="020B0606030504020204" pitchFamily="34" charset="0"/>
                <a:sym typeface="Open Sans"/>
              </a:rPr>
              <a:t>Cantidad se determina por el tamaño del programa </a:t>
            </a:r>
            <a:r>
              <a:rPr lang="en-US" sz="1800" dirty="0">
                <a:latin typeface="Open Sans" panose="020B0606030504020204" pitchFamily="34" charset="0"/>
                <a:ea typeface="Open Sans" panose="020B0606030504020204" pitchFamily="34" charset="0"/>
                <a:cs typeface="Open Sans" panose="020B0606030504020204" pitchFamily="34" charset="0"/>
                <a:sym typeface="Open Sans"/>
              </a:rPr>
              <a:t>($1,000 - $2,000) </a:t>
            </a:r>
            <a:endParaRPr lang="es-MX" sz="1800" dirty="0">
              <a:latin typeface="Open Sans" panose="020B0606030504020204" pitchFamily="34" charset="0"/>
              <a:ea typeface="Open Sans" panose="020B0606030504020204" pitchFamily="34" charset="0"/>
              <a:cs typeface="Open Sans" panose="020B0606030504020204" pitchFamily="34" charset="0"/>
              <a:sym typeface="Open Sans"/>
            </a:endParaRPr>
          </a:p>
          <a:p>
            <a:pPr lvl="0" indent="-406400">
              <a:lnSpc>
                <a:spcPct val="150000"/>
              </a:lnSpc>
              <a:spcBef>
                <a:spcPts val="0"/>
              </a:spcBef>
              <a:buSzPts val="1600"/>
              <a:buFont typeface="Open Sans"/>
              <a:buChar char="•"/>
            </a:pPr>
            <a:r>
              <a:rPr lang="es-MX" sz="1800" dirty="0">
                <a:latin typeface="Open Sans" panose="020B0606030504020204" pitchFamily="34" charset="0"/>
                <a:ea typeface="Open Sans" panose="020B0606030504020204" pitchFamily="34" charset="0"/>
                <a:cs typeface="Open Sans" panose="020B0606030504020204" pitchFamily="34" charset="0"/>
                <a:sym typeface="Open Sans"/>
              </a:rPr>
              <a:t>Deber utilizarse para apoyar la mejora de calidad (Se aplican algunas restricciones. ¡Recuerde guardar sus recibos!)</a:t>
            </a:r>
          </a:p>
          <a:p>
            <a:pPr indent="-406400">
              <a:lnSpc>
                <a:spcPct val="100000"/>
              </a:lnSpc>
              <a:spcBef>
                <a:spcPts val="0"/>
              </a:spcBef>
              <a:buSzPts val="1600"/>
              <a:buFont typeface="Open Sans"/>
              <a:buChar char="•"/>
            </a:pPr>
            <a:endParaRPr sz="1800" dirty="0">
              <a:latin typeface="Open Sans" panose="020B0606030504020204" pitchFamily="34" charset="0"/>
              <a:ea typeface="Open Sans" panose="020B0606030504020204" pitchFamily="34" charset="0"/>
              <a:cs typeface="Open Sans" panose="020B0606030504020204" pitchFamily="34" charset="0"/>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1"/>
          <p:cNvSpPr txBox="1">
            <a:spLocks noGrp="1"/>
          </p:cNvSpPr>
          <p:nvPr>
            <p:ph type="title"/>
          </p:nvPr>
        </p:nvSpPr>
        <p:spPr>
          <a:xfrm>
            <a:off x="3621814" y="523874"/>
            <a:ext cx="3695700" cy="1095375"/>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en-US" dirty="0">
                <a:latin typeface="Open Sans"/>
                <a:ea typeface="Open Sans"/>
                <a:cs typeface="Open Sans"/>
                <a:sym typeface="Open Sans"/>
              </a:rPr>
              <a:t>¿</a:t>
            </a:r>
            <a:r>
              <a:rPr lang="en-US" dirty="0" err="1">
                <a:latin typeface="Open Sans"/>
                <a:ea typeface="Open Sans"/>
                <a:cs typeface="Open Sans"/>
                <a:sym typeface="Open Sans"/>
              </a:rPr>
              <a:t>Preguntas</a:t>
            </a:r>
            <a:r>
              <a:rPr lang="en-US" dirty="0">
                <a:latin typeface="Open Sans"/>
                <a:ea typeface="Open Sans"/>
                <a:cs typeface="Open Sans"/>
                <a:sym typeface="Open Sans"/>
              </a:rPr>
              <a:t>?</a:t>
            </a:r>
            <a:endParaRPr dirty="0"/>
          </a:p>
        </p:txBody>
      </p:sp>
      <p:pic>
        <p:nvPicPr>
          <p:cNvPr id="2" name="Picture 2" descr="25,600+ Question Mark Graphic Stock Illustrations, Royalty-Free Vector  Graphics &amp; Clip Art - iStock">
            <a:extLst>
              <a:ext uri="{FF2B5EF4-FFF2-40B4-BE49-F238E27FC236}">
                <a16:creationId xmlns:a16="http://schemas.microsoft.com/office/drawing/2014/main" id="{663F9245-9284-B527-76AE-B6022993E0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2" y="1330639"/>
            <a:ext cx="5331535" cy="44865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g1561dfbcf36_0_4"/>
          <p:cNvSpPr txBox="1">
            <a:spLocks noGrp="1"/>
          </p:cNvSpPr>
          <p:nvPr>
            <p:ph type="title"/>
          </p:nvPr>
        </p:nvSpPr>
        <p:spPr>
          <a:xfrm>
            <a:off x="409575" y="2637516"/>
            <a:ext cx="8686800" cy="1582968"/>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800"/>
              <a:buNone/>
            </a:pPr>
            <a:r>
              <a:rPr lang="es-ES" sz="5000" b="1" dirty="0">
                <a:solidFill>
                  <a:srgbClr val="F89E49"/>
                </a:solidFill>
                <a:latin typeface="Open Sans" panose="020B0606030504020204" pitchFamily="34" charset="0"/>
                <a:ea typeface="Open Sans" panose="020B0606030504020204" pitchFamily="34" charset="0"/>
                <a:cs typeface="Open Sans" panose="020B0606030504020204" pitchFamily="34" charset="0"/>
                <a:sym typeface="Arial"/>
              </a:rPr>
              <a:t>Rediseño de </a:t>
            </a:r>
            <a:r>
              <a:rPr lang="es-ES" sz="5000" b="1" dirty="0" err="1">
                <a:solidFill>
                  <a:srgbClr val="F89E49"/>
                </a:solidFill>
                <a:latin typeface="Open Sans" panose="020B0606030504020204" pitchFamily="34" charset="0"/>
                <a:ea typeface="Open Sans" panose="020B0606030504020204" pitchFamily="34" charset="0"/>
                <a:cs typeface="Open Sans" panose="020B0606030504020204" pitchFamily="34" charset="0"/>
                <a:sym typeface="Arial"/>
              </a:rPr>
              <a:t>Spark</a:t>
            </a:r>
            <a:r>
              <a:rPr lang="es-ES" sz="5000" b="1" dirty="0">
                <a:solidFill>
                  <a:srgbClr val="F89E49"/>
                </a:solidFill>
                <a:latin typeface="Open Sans" panose="020B0606030504020204" pitchFamily="34" charset="0"/>
                <a:ea typeface="Open Sans" panose="020B0606030504020204" pitchFamily="34" charset="0"/>
                <a:cs typeface="Open Sans" panose="020B0606030504020204" pitchFamily="34" charset="0"/>
                <a:sym typeface="Arial"/>
              </a:rPr>
              <a:t> y rutas de participación</a:t>
            </a:r>
            <a:endParaRPr sz="5000" b="1" dirty="0">
              <a:solidFill>
                <a:srgbClr val="F89E49"/>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14"/>
          <p:cNvSpPr txBox="1">
            <a:spLocks noGrp="1"/>
          </p:cNvSpPr>
          <p:nvPr>
            <p:ph type="title"/>
          </p:nvPr>
        </p:nvSpPr>
        <p:spPr>
          <a:xfrm>
            <a:off x="734710" y="527160"/>
            <a:ext cx="7943850" cy="823150"/>
          </a:xfrm>
          <a:prstGeom prst="rect">
            <a:avLst/>
          </a:prstGeom>
          <a:noFill/>
          <a:ln>
            <a:noFill/>
          </a:ln>
        </p:spPr>
        <p:txBody>
          <a:bodyPr spcFirstLastPara="1" wrap="square" lIns="91425" tIns="45700" rIns="91425" bIns="45700" anchor="b" anchorCtr="0">
            <a:noAutofit/>
          </a:bodyPr>
          <a:lstStyle/>
          <a:p>
            <a:pPr marL="0" lvl="0" indent="0" algn="l" rtl="0">
              <a:lnSpc>
                <a:spcPct val="244444"/>
              </a:lnSpc>
              <a:spcBef>
                <a:spcPts val="0"/>
              </a:spcBef>
              <a:spcAft>
                <a:spcPts val="0"/>
              </a:spcAft>
              <a:buClr>
                <a:srgbClr val="6D6B6B"/>
              </a:buClr>
              <a:buSzPts val="1800"/>
              <a:buNone/>
            </a:pPr>
            <a:r>
              <a:rPr lang="en-US" sz="3600" b="0" dirty="0" err="1">
                <a:latin typeface="Open Sans SemiBold" panose="020B0706030804020204" pitchFamily="34" charset="0"/>
                <a:ea typeface="Open Sans SemiBold" panose="020B0706030804020204" pitchFamily="34" charset="0"/>
                <a:cs typeface="Open Sans SemiBold" panose="020B0706030804020204" pitchFamily="34" charset="0"/>
              </a:rPr>
              <a:t>Rediseño</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de Spark</a:t>
            </a:r>
            <a:endParaRPr sz="36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0" name="Google Shape;320;p14"/>
          <p:cNvSpPr txBox="1">
            <a:spLocks noGrp="1"/>
          </p:cNvSpPr>
          <p:nvPr>
            <p:ph type="body" idx="1"/>
          </p:nvPr>
        </p:nvSpPr>
        <p:spPr>
          <a:xfrm>
            <a:off x="276225" y="1350310"/>
            <a:ext cx="9692640" cy="3862823"/>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600"/>
              </a:spcAft>
              <a:buSzPts val="1800"/>
              <a:buFont typeface="Arial" panose="020B0604020202020204" pitchFamily="34" charset="0"/>
              <a:buChar char="•"/>
            </a:pPr>
            <a:r>
              <a:rPr lang="es-ES" sz="2000" dirty="0" err="1">
                <a:latin typeface="Open Sans" panose="020B0606030504020204" pitchFamily="34" charset="0"/>
                <a:ea typeface="Open Sans" panose="020B0606030504020204" pitchFamily="34" charset="0"/>
                <a:cs typeface="Open Sans" panose="020B0606030504020204" pitchFamily="34" charset="0"/>
              </a:rPr>
              <a:t>Spark</a:t>
            </a:r>
            <a:r>
              <a:rPr lang="es-ES" sz="2000" dirty="0">
                <a:latin typeface="Open Sans" panose="020B0606030504020204" pitchFamily="34" charset="0"/>
                <a:ea typeface="Open Sans" panose="020B0606030504020204" pitchFamily="34" charset="0"/>
                <a:cs typeface="Open Sans" panose="020B0606030504020204" pitchFamily="34" charset="0"/>
              </a:rPr>
              <a:t> está en proceso de ser rediseñado mediante un modelo de participación comunitaria.</a:t>
            </a:r>
          </a:p>
          <a:p>
            <a:pPr marL="1028700" lvl="1">
              <a:lnSpc>
                <a:spcPct val="100000"/>
              </a:lnSpc>
              <a:spcBef>
                <a:spcPts val="0"/>
              </a:spcBef>
              <a:spcAft>
                <a:spcPts val="600"/>
              </a:spcAft>
              <a:buFont typeface="Arial" panose="020B0604020202020204" pitchFamily="34" charset="0"/>
              <a:buChar char="•"/>
            </a:pPr>
            <a:r>
              <a:rPr lang="es-ES" sz="2000" dirty="0">
                <a:latin typeface="Open Sans" panose="020B0606030504020204" pitchFamily="34" charset="0"/>
                <a:ea typeface="Open Sans" panose="020B0606030504020204" pitchFamily="34" charset="0"/>
                <a:cs typeface="Open Sans" panose="020B0606030504020204" pitchFamily="34" charset="0"/>
              </a:rPr>
              <a:t>Se están recopilando opiniones de proveedores, padres y otras personas en el campo de educación de la primera infancia(ECE) que representan una amplia gama de tipos de programas, roles, raza, origen étnico, idioma y área geográfica.</a:t>
            </a:r>
          </a:p>
          <a:p>
            <a:pPr marL="1028700" lvl="1">
              <a:lnSpc>
                <a:spcPct val="100000"/>
              </a:lnSpc>
              <a:spcBef>
                <a:spcPts val="0"/>
              </a:spcBef>
              <a:spcAft>
                <a:spcPts val="600"/>
              </a:spcAft>
              <a:buFont typeface="Arial" panose="020B0604020202020204" pitchFamily="34" charset="0"/>
              <a:buChar char="•"/>
            </a:pPr>
            <a:r>
              <a:rPr lang="es-ES" sz="2000" dirty="0">
                <a:latin typeface="Open Sans" panose="020B0606030504020204" pitchFamily="34" charset="0"/>
                <a:ea typeface="Open Sans" panose="020B0606030504020204" pitchFamily="34" charset="0"/>
                <a:cs typeface="Open Sans" panose="020B0606030504020204" pitchFamily="34" charset="0"/>
              </a:rPr>
              <a:t>La atención se centrará en la mejora continua de la calidad y en un sistema que sea:</a:t>
            </a:r>
          </a:p>
          <a:p>
            <a:pPr marL="1485900" lvl="2">
              <a:spcBef>
                <a:spcPts val="0"/>
              </a:spcBef>
              <a:spcAft>
                <a:spcPts val="600"/>
              </a:spcAft>
              <a:buFont typeface="Arial" panose="020B0604020202020204" pitchFamily="34" charset="0"/>
              <a:buChar char="•"/>
            </a:pPr>
            <a:r>
              <a:rPr lang="en-US" sz="2000" dirty="0" err="1">
                <a:latin typeface="Open Sans" panose="020B0606030504020204" pitchFamily="34" charset="0"/>
                <a:ea typeface="Open Sans" panose="020B0606030504020204" pitchFamily="34" charset="0"/>
                <a:cs typeface="Open Sans" panose="020B0606030504020204" pitchFamily="34" charset="0"/>
              </a:rPr>
              <a:t>Inclusivo</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1485900" lvl="2">
              <a:spcBef>
                <a:spcPts val="0"/>
              </a:spcBef>
              <a:spcAft>
                <a:spcPts val="600"/>
              </a:spcAft>
              <a:buFont typeface="Arial" panose="020B0604020202020204" pitchFamily="34" charset="0"/>
              <a:buChar char="•"/>
            </a:pPr>
            <a:r>
              <a:rPr lang="en-US" sz="2000" dirty="0" err="1">
                <a:latin typeface="Open Sans" panose="020B0606030504020204" pitchFamily="34" charset="0"/>
                <a:ea typeface="Open Sans" panose="020B0606030504020204" pitchFamily="34" charset="0"/>
                <a:cs typeface="Open Sans" panose="020B0606030504020204" pitchFamily="34" charset="0"/>
              </a:rPr>
              <a:t>Equitativo</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1485900" lvl="2">
              <a:spcBef>
                <a:spcPts val="0"/>
              </a:spcBef>
              <a:spcAft>
                <a:spcPts val="600"/>
              </a:spcAft>
              <a:buFont typeface="Arial" panose="020B0604020202020204" pitchFamily="34" charset="0"/>
              <a:buChar char="•"/>
            </a:pPr>
            <a:r>
              <a:rPr lang="es-ES" sz="2000" dirty="0">
                <a:latin typeface="Open Sans" panose="020B0606030504020204" pitchFamily="34" charset="0"/>
                <a:ea typeface="Open Sans" panose="020B0606030504020204" pitchFamily="34" charset="0"/>
                <a:cs typeface="Open Sans" panose="020B0606030504020204" pitchFamily="34" charset="0"/>
              </a:rPr>
              <a:t>Apoya los programas de aprendizaje temprano y las familias para ofrecer las mejores experiencias de aprendizaje temprano posibles a los niños.</a:t>
            </a:r>
            <a:endParaRPr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00368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A3A5-A953-4CBD-8D95-309FF89B43AC}"/>
              </a:ext>
            </a:extLst>
          </p:cNvPr>
          <p:cNvSpPr>
            <a:spLocks noGrp="1"/>
          </p:cNvSpPr>
          <p:nvPr>
            <p:ph type="title"/>
          </p:nvPr>
        </p:nvSpPr>
        <p:spPr>
          <a:xfrm>
            <a:off x="838200" y="418394"/>
            <a:ext cx="8686800" cy="992963"/>
          </a:xfrm>
        </p:spPr>
        <p:txBody>
          <a:bodyPr/>
          <a:lstStyle/>
          <a:p>
            <a:pPr>
              <a:lnSpc>
                <a:spcPct val="100000"/>
              </a:lnSpc>
            </a:pP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¿Que ha </a:t>
            </a:r>
            <a:r>
              <a:rPr lang="en-US" sz="3600" b="0" dirty="0" err="1">
                <a:latin typeface="Open Sans SemiBold" panose="020B0706030804020204" pitchFamily="34" charset="0"/>
                <a:ea typeface="Open Sans SemiBold" panose="020B0706030804020204" pitchFamily="34" charset="0"/>
                <a:cs typeface="Open Sans SemiBold" panose="020B0706030804020204" pitchFamily="34" charset="0"/>
              </a:rPr>
              <a:t>cambiado</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a:t>
            </a:r>
          </a:p>
        </p:txBody>
      </p:sp>
      <p:sp>
        <p:nvSpPr>
          <p:cNvPr id="3" name="Text Placeholder 2">
            <a:extLst>
              <a:ext uri="{FF2B5EF4-FFF2-40B4-BE49-F238E27FC236}">
                <a16:creationId xmlns:a16="http://schemas.microsoft.com/office/drawing/2014/main" id="{675FA1EF-CA8B-4805-AD59-94B7794E86C0}"/>
              </a:ext>
            </a:extLst>
          </p:cNvPr>
          <p:cNvSpPr>
            <a:spLocks noGrp="1"/>
          </p:cNvSpPr>
          <p:nvPr>
            <p:ph type="body" idx="1"/>
          </p:nvPr>
        </p:nvSpPr>
        <p:spPr>
          <a:xfrm>
            <a:off x="540713" y="1597610"/>
            <a:ext cx="10909852" cy="4203996"/>
          </a:xfrm>
        </p:spPr>
        <p:txBody>
          <a:bodyPr/>
          <a:lstStyle/>
          <a:p>
            <a:pPr marL="685800" indent="-457200">
              <a:lnSpc>
                <a:spcPct val="100000"/>
              </a:lnSpc>
              <a:buSzPct val="80000"/>
              <a:buFont typeface="Arial" panose="020B0604020202020204" pitchFamily="34" charset="0"/>
              <a:buChar char="•"/>
            </a:pPr>
            <a:r>
              <a:rPr lang="es-E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Debe estar incluido en ERDC para enviar un portafolio y recibir una calificación de estrellas. (o solicitar una calificación más alta)</a:t>
            </a:r>
          </a:p>
          <a:p>
            <a:pPr marL="685800" indent="-457200">
              <a:lnSpc>
                <a:spcPct val="100000"/>
              </a:lnSpc>
              <a:buSzPct val="80000"/>
              <a:buFont typeface="Arial" panose="020B0604020202020204" pitchFamily="34" charset="0"/>
              <a:buChar char="•"/>
            </a:pPr>
            <a:r>
              <a:rPr lang="es-E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Se ha desarrollado un ciclo de mejora de la calidad (QI) de 12 meses para que </a:t>
            </a:r>
            <a:r>
              <a:rPr lang="es-ES" sz="2400" u="sng" dirty="0">
                <a:solidFill>
                  <a:schemeClr val="tx1"/>
                </a:solidFill>
                <a:latin typeface="Open Sans" panose="020B0606030504020204" pitchFamily="34" charset="0"/>
                <a:ea typeface="Open Sans" panose="020B0606030504020204" pitchFamily="34" charset="0"/>
                <a:cs typeface="Open Sans" panose="020B0606030504020204" pitchFamily="34" charset="0"/>
              </a:rPr>
              <a:t>todos los programas </a:t>
            </a:r>
            <a:r>
              <a:rPr lang="es-E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puedan participar en </a:t>
            </a:r>
            <a:r>
              <a:rPr lang="es-ES" sz="24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Spark</a:t>
            </a:r>
            <a:r>
              <a:rPr lang="es-E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marL="685800" indent="-457200">
              <a:lnSpc>
                <a:spcPct val="100000"/>
              </a:lnSpc>
              <a:buSzPct val="80000"/>
              <a:buFont typeface="Arial" panose="020B0604020202020204" pitchFamily="34" charset="0"/>
              <a:buChar char="•"/>
            </a:pPr>
            <a:r>
              <a:rPr lang="es-E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Todos los formularios y la información se han trasladado a formatos en línea. Sólo el portafolio real seguirá siendo una copia en papel.</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83256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20"/>
          <p:cNvSpPr txBox="1">
            <a:spLocks noGrp="1"/>
          </p:cNvSpPr>
          <p:nvPr>
            <p:ph type="title"/>
          </p:nvPr>
        </p:nvSpPr>
        <p:spPr>
          <a:xfrm>
            <a:off x="308885" y="327505"/>
            <a:ext cx="6022341" cy="897628"/>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s-ES" sz="3800" b="0" dirty="0">
                <a:latin typeface="Open Sans SemiBold" panose="020B0706030804020204" pitchFamily="34" charset="0"/>
                <a:ea typeface="Open Sans SemiBold" panose="020B0706030804020204" pitchFamily="34" charset="0"/>
                <a:cs typeface="Open Sans SemiBold" panose="020B0706030804020204" pitchFamily="34" charset="0"/>
              </a:rPr>
              <a:t>La Ruta de </a:t>
            </a:r>
            <a:r>
              <a:rPr lang="es-ES" sz="3800" b="0" dirty="0" err="1">
                <a:latin typeface="Open Sans SemiBold" panose="020B0706030804020204" pitchFamily="34" charset="0"/>
                <a:ea typeface="Open Sans SemiBold" panose="020B0706030804020204" pitchFamily="34" charset="0"/>
                <a:cs typeface="Open Sans SemiBold" panose="020B0706030804020204" pitchFamily="34" charset="0"/>
              </a:rPr>
              <a:t>Spark</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18" name="Google Shape;518;p20" descr="Image result for foot print walking color"/>
          <p:cNvPicPr preferRelativeResize="0"/>
          <p:nvPr/>
        </p:nvPicPr>
        <p:blipFill rotWithShape="1">
          <a:blip r:embed="rId3">
            <a:alphaModFix/>
          </a:blip>
          <a:srcRect/>
          <a:stretch/>
        </p:blipFill>
        <p:spPr>
          <a:xfrm>
            <a:off x="6096000" y="534106"/>
            <a:ext cx="3302569" cy="760845"/>
          </a:xfrm>
          <a:prstGeom prst="rect">
            <a:avLst/>
          </a:prstGeom>
          <a:noFill/>
          <a:ln>
            <a:noFill/>
          </a:ln>
        </p:spPr>
      </p:pic>
      <p:graphicFrame>
        <p:nvGraphicFramePr>
          <p:cNvPr id="3" name="Diagram 2">
            <a:extLst>
              <a:ext uri="{FF2B5EF4-FFF2-40B4-BE49-F238E27FC236}">
                <a16:creationId xmlns:a16="http://schemas.microsoft.com/office/drawing/2014/main" id="{9C689E74-1E69-99E6-A54C-6540CB775E58}"/>
              </a:ext>
            </a:extLst>
          </p:cNvPr>
          <p:cNvGraphicFramePr/>
          <p:nvPr>
            <p:extLst>
              <p:ext uri="{D42A27DB-BD31-4B8C-83A1-F6EECF244321}">
                <p14:modId xmlns:p14="http://schemas.microsoft.com/office/powerpoint/2010/main" val="3972664003"/>
              </p:ext>
            </p:extLst>
          </p:nvPr>
        </p:nvGraphicFramePr>
        <p:xfrm>
          <a:off x="1078731" y="1539984"/>
          <a:ext cx="6788615" cy="41544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Callout: Left Arrow 8">
            <a:extLst>
              <a:ext uri="{FF2B5EF4-FFF2-40B4-BE49-F238E27FC236}">
                <a16:creationId xmlns:a16="http://schemas.microsoft.com/office/drawing/2014/main" id="{0113553F-40FC-3D69-48E2-F9ECFDCFBC83}"/>
              </a:ext>
            </a:extLst>
          </p:cNvPr>
          <p:cNvSpPr/>
          <p:nvPr/>
        </p:nvSpPr>
        <p:spPr>
          <a:xfrm>
            <a:off x="8004667" y="2052943"/>
            <a:ext cx="2787804" cy="1376057"/>
          </a:xfrm>
          <a:prstGeom prst="leftArrowCallout">
            <a:avLst/>
          </a:prstGeom>
          <a:solidFill>
            <a:schemeClr val="accent5">
              <a:lumMod val="20000"/>
              <a:lumOff val="80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s-ES" sz="1800" b="1" dirty="0">
                <a:solidFill>
                  <a:schemeClr val="tx1">
                    <a:lumMod val="50000"/>
                  </a:schemeClr>
                </a:solidFill>
              </a:rPr>
              <a:t>Debe estar en la lista de ERDC</a:t>
            </a:r>
            <a:endParaRPr lang="en-US" sz="1800" b="1" dirty="0">
              <a:solidFill>
                <a:schemeClr val="tx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20"/>
          <p:cNvSpPr txBox="1">
            <a:spLocks noGrp="1"/>
          </p:cNvSpPr>
          <p:nvPr>
            <p:ph type="title"/>
          </p:nvPr>
        </p:nvSpPr>
        <p:spPr>
          <a:xfrm>
            <a:off x="776024" y="296956"/>
            <a:ext cx="6022341" cy="897628"/>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rPr>
              <a:t>Ruta del </a:t>
            </a:r>
            <a:r>
              <a:rPr lang="en-US" sz="3800" b="0" dirty="0" err="1">
                <a:latin typeface="Open Sans SemiBold" panose="020B0706030804020204" pitchFamily="34" charset="0"/>
                <a:ea typeface="Open Sans SemiBold" panose="020B0706030804020204" pitchFamily="34" charset="0"/>
                <a:cs typeface="Open Sans SemiBold" panose="020B0706030804020204" pitchFamily="34" charset="0"/>
              </a:rPr>
              <a:t>Portafolio</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18" name="Google Shape;518;p20" descr="Image result for foot print walking color"/>
          <p:cNvPicPr preferRelativeResize="0"/>
          <p:nvPr/>
        </p:nvPicPr>
        <p:blipFill rotWithShape="1">
          <a:blip r:embed="rId3">
            <a:alphaModFix/>
          </a:blip>
          <a:srcRect/>
          <a:stretch/>
        </p:blipFill>
        <p:spPr>
          <a:xfrm>
            <a:off x="6096000" y="534106"/>
            <a:ext cx="3302569" cy="760845"/>
          </a:xfrm>
          <a:prstGeom prst="rect">
            <a:avLst/>
          </a:prstGeom>
          <a:noFill/>
          <a:ln>
            <a:noFill/>
          </a:ln>
        </p:spPr>
      </p:pic>
      <p:graphicFrame>
        <p:nvGraphicFramePr>
          <p:cNvPr id="34" name="Diagram 33">
            <a:extLst>
              <a:ext uri="{FF2B5EF4-FFF2-40B4-BE49-F238E27FC236}">
                <a16:creationId xmlns:a16="http://schemas.microsoft.com/office/drawing/2014/main" id="{2D5242C7-3E75-DA79-D340-0FC288B40AF5}"/>
              </a:ext>
            </a:extLst>
          </p:cNvPr>
          <p:cNvGraphicFramePr/>
          <p:nvPr>
            <p:extLst>
              <p:ext uri="{D42A27DB-BD31-4B8C-83A1-F6EECF244321}">
                <p14:modId xmlns:p14="http://schemas.microsoft.com/office/powerpoint/2010/main" val="1611403881"/>
              </p:ext>
            </p:extLst>
          </p:nvPr>
        </p:nvGraphicFramePr>
        <p:xfrm>
          <a:off x="2106454" y="1194584"/>
          <a:ext cx="7979092" cy="50751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93994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491553-777E-3CF0-5372-2E83F74C9A86}"/>
              </a:ext>
            </a:extLst>
          </p:cNvPr>
          <p:cNvPicPr>
            <a:picLocks noChangeAspect="1"/>
          </p:cNvPicPr>
          <p:nvPr/>
        </p:nvPicPr>
        <p:blipFill>
          <a:blip r:embed="rId3"/>
          <a:stretch>
            <a:fillRect/>
          </a:stretch>
        </p:blipFill>
        <p:spPr>
          <a:xfrm>
            <a:off x="-1" y="1308847"/>
            <a:ext cx="11913119" cy="4773901"/>
          </a:xfrm>
          <a:prstGeom prst="rect">
            <a:avLst/>
          </a:prstGeom>
        </p:spPr>
      </p:pic>
      <p:sp>
        <p:nvSpPr>
          <p:cNvPr id="3" name="Text Placeholder 2">
            <a:extLst>
              <a:ext uri="{FF2B5EF4-FFF2-40B4-BE49-F238E27FC236}">
                <a16:creationId xmlns:a16="http://schemas.microsoft.com/office/drawing/2014/main" id="{26BEFBAA-639A-CFC8-4E0C-3B683514D767}"/>
              </a:ext>
            </a:extLst>
          </p:cNvPr>
          <p:cNvSpPr>
            <a:spLocks noGrp="1"/>
          </p:cNvSpPr>
          <p:nvPr>
            <p:ph type="body" idx="1"/>
          </p:nvPr>
        </p:nvSpPr>
        <p:spPr>
          <a:xfrm>
            <a:off x="9111503" y="1183348"/>
            <a:ext cx="2695602" cy="2533887"/>
          </a:xfrm>
          <a:solidFill>
            <a:srgbClr val="FFFF00"/>
          </a:solidFill>
          <a:ln>
            <a:solidFill>
              <a:schemeClr val="bg2"/>
            </a:solidFill>
          </a:ln>
        </p:spPr>
        <p:txBody>
          <a:bodyPr/>
          <a:lstStyle/>
          <a:p>
            <a:pPr marL="228600" indent="0">
              <a:lnSpc>
                <a:spcPct val="100000"/>
              </a:lnSpc>
            </a:pPr>
            <a:r>
              <a:rPr lang="es-ES" b="1" dirty="0">
                <a:solidFill>
                  <a:schemeClr val="tx1"/>
                </a:solidFill>
                <a:latin typeface="Open Sans" panose="020B0606030504020204" pitchFamily="34" charset="0"/>
                <a:ea typeface="Open Sans" panose="020B0606030504020204" pitchFamily="34" charset="0"/>
                <a:cs typeface="Open Sans" panose="020B0606030504020204" pitchFamily="34" charset="0"/>
              </a:rPr>
              <a:t>El paso número 3 es el Portafolio </a:t>
            </a:r>
            <a:r>
              <a:rPr lang="es-ES" b="1" u="sng" dirty="0">
                <a:solidFill>
                  <a:schemeClr val="tx1"/>
                </a:solidFill>
                <a:latin typeface="Open Sans" panose="020B0606030504020204" pitchFamily="34" charset="0"/>
                <a:ea typeface="Open Sans" panose="020B0606030504020204" pitchFamily="34" charset="0"/>
                <a:cs typeface="Open Sans" panose="020B0606030504020204" pitchFamily="34" charset="0"/>
              </a:rPr>
              <a:t>o</a:t>
            </a:r>
            <a:r>
              <a:rPr lang="es-ES" b="1" dirty="0">
                <a:solidFill>
                  <a:schemeClr val="tx1"/>
                </a:solidFill>
                <a:latin typeface="Open Sans" panose="020B0606030504020204" pitchFamily="34" charset="0"/>
                <a:ea typeface="Open Sans" panose="020B0606030504020204" pitchFamily="34" charset="0"/>
                <a:cs typeface="Open Sans" panose="020B0606030504020204" pitchFamily="34" charset="0"/>
              </a:rPr>
              <a:t> la Ruta del ciclo QI.</a:t>
            </a:r>
            <a:endPar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Arrow: Left 13">
            <a:extLst>
              <a:ext uri="{FF2B5EF4-FFF2-40B4-BE49-F238E27FC236}">
                <a16:creationId xmlns:a16="http://schemas.microsoft.com/office/drawing/2014/main" id="{CFB9BE00-86C6-2EBB-D409-FD2C1D93344C}"/>
              </a:ext>
            </a:extLst>
          </p:cNvPr>
          <p:cNvSpPr/>
          <p:nvPr/>
        </p:nvSpPr>
        <p:spPr>
          <a:xfrm>
            <a:off x="6096000" y="2256181"/>
            <a:ext cx="2671487" cy="740855"/>
          </a:xfrm>
          <a:prstGeom prst="leftArrow">
            <a:avLst/>
          </a:prstGeom>
          <a:solidFill>
            <a:srgbClr val="F89E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err="1"/>
              <a:t>Opción</a:t>
            </a:r>
            <a:r>
              <a:rPr lang="en-US" sz="1800" b="1" dirty="0"/>
              <a:t> de </a:t>
            </a:r>
            <a:r>
              <a:rPr lang="en-US" sz="1800" b="1" dirty="0" err="1"/>
              <a:t>portafolio</a:t>
            </a:r>
            <a:endParaRPr lang="en-US" sz="1800" b="1" dirty="0"/>
          </a:p>
        </p:txBody>
      </p:sp>
      <p:pic>
        <p:nvPicPr>
          <p:cNvPr id="2" name="Picture 1">
            <a:extLst>
              <a:ext uri="{FF2B5EF4-FFF2-40B4-BE49-F238E27FC236}">
                <a16:creationId xmlns:a16="http://schemas.microsoft.com/office/drawing/2014/main" id="{C22C0885-8803-9D80-AAD0-B77A93A41059}"/>
              </a:ext>
            </a:extLst>
          </p:cNvPr>
          <p:cNvPicPr>
            <a:picLocks noChangeAspect="1"/>
          </p:cNvPicPr>
          <p:nvPr/>
        </p:nvPicPr>
        <p:blipFill>
          <a:blip r:embed="rId4"/>
          <a:stretch>
            <a:fillRect/>
          </a:stretch>
        </p:blipFill>
        <p:spPr>
          <a:xfrm>
            <a:off x="344015" y="130287"/>
            <a:ext cx="11732029" cy="1178560"/>
          </a:xfrm>
          <a:prstGeom prst="rect">
            <a:avLst/>
          </a:prstGeom>
        </p:spPr>
      </p:pic>
      <p:sp>
        <p:nvSpPr>
          <p:cNvPr id="7" name="TextBox 6">
            <a:extLst>
              <a:ext uri="{FF2B5EF4-FFF2-40B4-BE49-F238E27FC236}">
                <a16:creationId xmlns:a16="http://schemas.microsoft.com/office/drawing/2014/main" id="{94686BEC-A215-A39F-C445-60E012DC58E7}"/>
              </a:ext>
            </a:extLst>
          </p:cNvPr>
          <p:cNvSpPr txBox="1"/>
          <p:nvPr/>
        </p:nvSpPr>
        <p:spPr>
          <a:xfrm>
            <a:off x="0" y="1739348"/>
            <a:ext cx="344015" cy="307777"/>
          </a:xfrm>
          <a:prstGeom prst="rect">
            <a:avLst/>
          </a:prstGeom>
          <a:noFill/>
        </p:spPr>
        <p:txBody>
          <a:bodyPr wrap="square" rtlCol="0">
            <a:spAutoFit/>
          </a:bodyPr>
          <a:lstStyle/>
          <a:p>
            <a:r>
              <a:rPr lang="en-US" dirty="0"/>
              <a:t>1)</a:t>
            </a:r>
          </a:p>
        </p:txBody>
      </p:sp>
      <p:sp>
        <p:nvSpPr>
          <p:cNvPr id="8" name="TextBox 7">
            <a:extLst>
              <a:ext uri="{FF2B5EF4-FFF2-40B4-BE49-F238E27FC236}">
                <a16:creationId xmlns:a16="http://schemas.microsoft.com/office/drawing/2014/main" id="{3FDA8016-C308-B3C7-6A50-502B17F0894C}"/>
              </a:ext>
            </a:extLst>
          </p:cNvPr>
          <p:cNvSpPr txBox="1"/>
          <p:nvPr/>
        </p:nvSpPr>
        <p:spPr>
          <a:xfrm>
            <a:off x="0" y="2125613"/>
            <a:ext cx="344015" cy="307777"/>
          </a:xfrm>
          <a:prstGeom prst="rect">
            <a:avLst/>
          </a:prstGeom>
          <a:noFill/>
        </p:spPr>
        <p:txBody>
          <a:bodyPr wrap="square" rtlCol="0">
            <a:spAutoFit/>
          </a:bodyPr>
          <a:lstStyle/>
          <a:p>
            <a:r>
              <a:rPr lang="en-US" dirty="0"/>
              <a:t>2)</a:t>
            </a:r>
          </a:p>
        </p:txBody>
      </p:sp>
      <p:sp>
        <p:nvSpPr>
          <p:cNvPr id="9" name="TextBox 8">
            <a:extLst>
              <a:ext uri="{FF2B5EF4-FFF2-40B4-BE49-F238E27FC236}">
                <a16:creationId xmlns:a16="http://schemas.microsoft.com/office/drawing/2014/main" id="{3B3E5D5C-5BE4-4F40-2279-E40AB5857ACC}"/>
              </a:ext>
            </a:extLst>
          </p:cNvPr>
          <p:cNvSpPr txBox="1"/>
          <p:nvPr/>
        </p:nvSpPr>
        <p:spPr>
          <a:xfrm>
            <a:off x="0" y="2558889"/>
            <a:ext cx="344015" cy="307777"/>
          </a:xfrm>
          <a:prstGeom prst="rect">
            <a:avLst/>
          </a:prstGeom>
          <a:noFill/>
        </p:spPr>
        <p:txBody>
          <a:bodyPr wrap="square" rtlCol="0">
            <a:spAutoFit/>
          </a:bodyPr>
          <a:lstStyle/>
          <a:p>
            <a:r>
              <a:rPr lang="en-US" dirty="0"/>
              <a:t>3)</a:t>
            </a:r>
          </a:p>
        </p:txBody>
      </p:sp>
      <p:sp>
        <p:nvSpPr>
          <p:cNvPr id="10" name="TextBox 9">
            <a:extLst>
              <a:ext uri="{FF2B5EF4-FFF2-40B4-BE49-F238E27FC236}">
                <a16:creationId xmlns:a16="http://schemas.microsoft.com/office/drawing/2014/main" id="{C2527BE4-116B-BAA5-CC39-F2565152C784}"/>
              </a:ext>
            </a:extLst>
          </p:cNvPr>
          <p:cNvSpPr txBox="1"/>
          <p:nvPr/>
        </p:nvSpPr>
        <p:spPr>
          <a:xfrm>
            <a:off x="0" y="4656987"/>
            <a:ext cx="344015" cy="307777"/>
          </a:xfrm>
          <a:prstGeom prst="rect">
            <a:avLst/>
          </a:prstGeom>
          <a:noFill/>
        </p:spPr>
        <p:txBody>
          <a:bodyPr wrap="square" rtlCol="0">
            <a:spAutoFit/>
          </a:bodyPr>
          <a:lstStyle/>
          <a:p>
            <a:r>
              <a:rPr lang="en-US" dirty="0"/>
              <a:t>3)</a:t>
            </a:r>
          </a:p>
        </p:txBody>
      </p:sp>
      <p:sp>
        <p:nvSpPr>
          <p:cNvPr id="11" name="TextBox 10">
            <a:extLst>
              <a:ext uri="{FF2B5EF4-FFF2-40B4-BE49-F238E27FC236}">
                <a16:creationId xmlns:a16="http://schemas.microsoft.com/office/drawing/2014/main" id="{A434024F-67C8-5167-A33F-7E0574E5EB3E}"/>
              </a:ext>
            </a:extLst>
          </p:cNvPr>
          <p:cNvSpPr txBox="1"/>
          <p:nvPr/>
        </p:nvSpPr>
        <p:spPr>
          <a:xfrm>
            <a:off x="172007" y="4424611"/>
            <a:ext cx="344015" cy="307777"/>
          </a:xfrm>
          <a:prstGeom prst="rect">
            <a:avLst/>
          </a:prstGeom>
          <a:noFill/>
        </p:spPr>
        <p:txBody>
          <a:bodyPr wrap="square" rtlCol="0">
            <a:spAutoFit/>
          </a:bodyPr>
          <a:lstStyle/>
          <a:p>
            <a:r>
              <a:rPr lang="en-US" dirty="0"/>
              <a:t>o</a:t>
            </a:r>
          </a:p>
        </p:txBody>
      </p:sp>
    </p:spTree>
    <p:extLst>
      <p:ext uri="{BB962C8B-B14F-4D97-AF65-F5344CB8AC3E}">
        <p14:creationId xmlns:p14="http://schemas.microsoft.com/office/powerpoint/2010/main" val="197441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870589-755F-10DA-7791-05F29F913A4E}"/>
              </a:ext>
            </a:extLst>
          </p:cNvPr>
          <p:cNvPicPr>
            <a:picLocks noChangeAspect="1"/>
          </p:cNvPicPr>
          <p:nvPr/>
        </p:nvPicPr>
        <p:blipFill>
          <a:blip r:embed="rId3"/>
          <a:stretch>
            <a:fillRect/>
          </a:stretch>
        </p:blipFill>
        <p:spPr>
          <a:xfrm>
            <a:off x="0" y="1368303"/>
            <a:ext cx="12192000" cy="4137975"/>
          </a:xfrm>
          <a:prstGeom prst="rect">
            <a:avLst/>
          </a:prstGeom>
        </p:spPr>
      </p:pic>
      <p:sp>
        <p:nvSpPr>
          <p:cNvPr id="5" name="Callout: Left Arrow 4">
            <a:extLst>
              <a:ext uri="{FF2B5EF4-FFF2-40B4-BE49-F238E27FC236}">
                <a16:creationId xmlns:a16="http://schemas.microsoft.com/office/drawing/2014/main" id="{8D337F22-9ABE-85BD-45F8-DC86218C5435}"/>
              </a:ext>
            </a:extLst>
          </p:cNvPr>
          <p:cNvSpPr/>
          <p:nvPr/>
        </p:nvSpPr>
        <p:spPr>
          <a:xfrm>
            <a:off x="2613729" y="3965713"/>
            <a:ext cx="7722967" cy="771705"/>
          </a:xfrm>
          <a:prstGeom prst="leftArrowCallout">
            <a:avLst/>
          </a:prstGeom>
          <a:solidFill>
            <a:srgbClr val="FFFF00"/>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solidFill>
              </a:rPr>
              <a:t>Elija</a:t>
            </a:r>
            <a:r>
              <a:rPr lang="en-US" sz="2800" b="1" dirty="0">
                <a:solidFill>
                  <a:schemeClr val="tx1"/>
                </a:solidFill>
              </a:rPr>
              <a:t> la </a:t>
            </a:r>
            <a:r>
              <a:rPr lang="en-US" sz="2800" b="1" dirty="0" err="1">
                <a:solidFill>
                  <a:schemeClr val="tx1"/>
                </a:solidFill>
              </a:rPr>
              <a:t>opción</a:t>
            </a:r>
            <a:r>
              <a:rPr lang="en-US" sz="2800" b="1" dirty="0">
                <a:solidFill>
                  <a:schemeClr val="tx1"/>
                </a:solidFill>
              </a:rPr>
              <a:t> </a:t>
            </a:r>
            <a:r>
              <a:rPr lang="en-US" sz="2800" b="1" dirty="0" err="1">
                <a:solidFill>
                  <a:schemeClr val="tx1"/>
                </a:solidFill>
              </a:rPr>
              <a:t>Portafolio</a:t>
            </a:r>
            <a:endParaRPr lang="en-US" sz="2800" b="1" dirty="0">
              <a:solidFill>
                <a:schemeClr val="tx1"/>
              </a:solidFill>
            </a:endParaRPr>
          </a:p>
        </p:txBody>
      </p:sp>
      <p:pic>
        <p:nvPicPr>
          <p:cNvPr id="3" name="Picture 2">
            <a:extLst>
              <a:ext uri="{FF2B5EF4-FFF2-40B4-BE49-F238E27FC236}">
                <a16:creationId xmlns:a16="http://schemas.microsoft.com/office/drawing/2014/main" id="{82A81912-82C1-A369-029D-970F7EC74C1E}"/>
              </a:ext>
            </a:extLst>
          </p:cNvPr>
          <p:cNvPicPr>
            <a:picLocks noChangeAspect="1"/>
          </p:cNvPicPr>
          <p:nvPr/>
        </p:nvPicPr>
        <p:blipFill>
          <a:blip r:embed="rId4"/>
          <a:stretch>
            <a:fillRect/>
          </a:stretch>
        </p:blipFill>
        <p:spPr>
          <a:xfrm>
            <a:off x="146049" y="189743"/>
            <a:ext cx="11732029" cy="1178560"/>
          </a:xfrm>
          <a:prstGeom prst="rect">
            <a:avLst/>
          </a:prstGeom>
        </p:spPr>
      </p:pic>
    </p:spTree>
    <p:extLst>
      <p:ext uri="{BB962C8B-B14F-4D97-AF65-F5344CB8AC3E}">
        <p14:creationId xmlns:p14="http://schemas.microsoft.com/office/powerpoint/2010/main" val="1627443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E8FE0-C45D-8C76-EC73-0CC174543165}"/>
              </a:ext>
            </a:extLst>
          </p:cNvPr>
          <p:cNvSpPr>
            <a:spLocks noGrp="1"/>
          </p:cNvSpPr>
          <p:nvPr>
            <p:ph type="title"/>
          </p:nvPr>
        </p:nvSpPr>
        <p:spPr>
          <a:xfrm>
            <a:off x="307423" y="295117"/>
            <a:ext cx="9410318" cy="863823"/>
          </a:xfrm>
        </p:spPr>
        <p:txBody>
          <a:bodyPr/>
          <a:lstStyle/>
          <a:p>
            <a:pPr>
              <a:lnSpc>
                <a:spcPct val="100000"/>
              </a:lnSpc>
            </a:pP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Correo </a:t>
            </a:r>
            <a:r>
              <a:rPr lang="en-US" sz="3600" b="0" dirty="0" err="1">
                <a:latin typeface="Open Sans SemiBold" panose="020B0706030804020204" pitchFamily="34" charset="0"/>
                <a:ea typeface="Open Sans SemiBold" panose="020B0706030804020204" pitchFamily="34" charset="0"/>
                <a:cs typeface="Open Sans SemiBold" panose="020B0706030804020204" pitchFamily="34" charset="0"/>
              </a:rPr>
              <a:t>electrónico</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de </a:t>
            </a:r>
            <a:r>
              <a:rPr lang="en-US" sz="3600" b="0" dirty="0" err="1">
                <a:latin typeface="Open Sans SemiBold" panose="020B0706030804020204" pitchFamily="34" charset="0"/>
                <a:ea typeface="Open Sans SemiBold" panose="020B0706030804020204" pitchFamily="34" charset="0"/>
                <a:cs typeface="Open Sans SemiBold" panose="020B0706030804020204" pitchFamily="34" charset="0"/>
              </a:rPr>
              <a:t>bienvenida</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 </a:t>
            </a:r>
            <a:r>
              <a:rPr lang="en-US" sz="3600" b="0" dirty="0">
                <a:solidFill>
                  <a:srgbClr val="F89E49"/>
                </a:solidFill>
                <a:latin typeface="Open Sans Extrabold" panose="020B0906030804020204" pitchFamily="34" charset="0"/>
                <a:ea typeface="Open Sans Extrabold" panose="020B0906030804020204" pitchFamily="34" charset="0"/>
                <a:cs typeface="Open Sans Extrabold" panose="020B0906030804020204" pitchFamily="34" charset="0"/>
              </a:rPr>
              <a:t>Ruta del </a:t>
            </a:r>
            <a:r>
              <a:rPr lang="en-US" sz="3600" b="0" dirty="0" err="1">
                <a:solidFill>
                  <a:srgbClr val="F89E49"/>
                </a:solidFill>
                <a:latin typeface="Open Sans Extrabold" panose="020B0906030804020204" pitchFamily="34" charset="0"/>
                <a:ea typeface="Open Sans Extrabold" panose="020B0906030804020204" pitchFamily="34" charset="0"/>
                <a:cs typeface="Open Sans Extrabold" panose="020B0906030804020204" pitchFamily="34" charset="0"/>
              </a:rPr>
              <a:t>portafolio</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a:t>
            </a:r>
          </a:p>
        </p:txBody>
      </p:sp>
      <p:sp>
        <p:nvSpPr>
          <p:cNvPr id="6" name="Text Placeholder 5">
            <a:extLst>
              <a:ext uri="{FF2B5EF4-FFF2-40B4-BE49-F238E27FC236}">
                <a16:creationId xmlns:a16="http://schemas.microsoft.com/office/drawing/2014/main" id="{5259CEDE-D668-F518-0A2B-C21E9D7174FD}"/>
              </a:ext>
            </a:extLst>
          </p:cNvPr>
          <p:cNvSpPr>
            <a:spLocks noGrp="1"/>
          </p:cNvSpPr>
          <p:nvPr>
            <p:ph type="body" idx="1"/>
          </p:nvPr>
        </p:nvSpPr>
        <p:spPr>
          <a:xfrm>
            <a:off x="0" y="999452"/>
            <a:ext cx="11313459" cy="4203996"/>
          </a:xfrm>
        </p:spPr>
        <p:txBody>
          <a:bodyPr/>
          <a:lstStyle/>
          <a:p>
            <a:pPr marL="228600" indent="0">
              <a:lnSpc>
                <a:spcPct val="100000"/>
              </a:lnSpc>
            </a:pPr>
            <a:r>
              <a:rPr lang="es-ES" sz="2400" dirty="0"/>
              <a:t>Su correo electrónico de bienvenida incluirá:</a:t>
            </a:r>
          </a:p>
          <a:p>
            <a:pPr marL="228600" indent="0">
              <a:lnSpc>
                <a:spcPct val="100000"/>
              </a:lnSpc>
            </a:pPr>
            <a:r>
              <a:rPr lang="en-US" sz="2400" dirty="0" err="1"/>
              <a:t>Certificado</a:t>
            </a:r>
            <a:r>
              <a:rPr lang="en-US" sz="2400" dirty="0"/>
              <a:t> C2Q </a:t>
            </a:r>
            <a:r>
              <a:rPr lang="en-US" sz="2400" dirty="0" err="1"/>
              <a:t>imprimible</a:t>
            </a:r>
            <a:endParaRPr lang="en-US" sz="2400" dirty="0"/>
          </a:p>
          <a:p>
            <a:pPr marL="685800" indent="-457200">
              <a:lnSpc>
                <a:spcPct val="100000"/>
              </a:lnSpc>
              <a:buFont typeface="Arial" panose="020B0604020202020204" pitchFamily="34" charset="0"/>
              <a:buChar char="•"/>
            </a:pPr>
            <a:r>
              <a:rPr lang="es-ES" sz="2400" dirty="0"/>
              <a:t>Enlaces y documentos con información sobre:</a:t>
            </a:r>
          </a:p>
          <a:p>
            <a:pPr marL="1143000" lvl="1" indent="-457200">
              <a:lnSpc>
                <a:spcPct val="100000"/>
              </a:lnSpc>
              <a:buFont typeface="Arial" panose="020B0604020202020204" pitchFamily="34" charset="0"/>
              <a:buChar char="•"/>
            </a:pPr>
            <a:r>
              <a:rPr lang="es-ES" sz="2400" dirty="0"/>
              <a:t>Cómo solicitar fondos de apoyo</a:t>
            </a:r>
          </a:p>
          <a:p>
            <a:pPr marL="1143000" lvl="1" indent="-457200">
              <a:lnSpc>
                <a:spcPct val="100000"/>
              </a:lnSpc>
              <a:buFont typeface="Arial" panose="020B0604020202020204" pitchFamily="34" charset="0"/>
              <a:buChar char="•"/>
            </a:pPr>
            <a:r>
              <a:rPr lang="es-ES" sz="2400" dirty="0"/>
              <a:t>Descripción general de la clasificación de chispa</a:t>
            </a:r>
          </a:p>
          <a:p>
            <a:pPr marL="1143000" lvl="1" indent="-457200">
              <a:lnSpc>
                <a:spcPct val="100000"/>
              </a:lnSpc>
              <a:buFont typeface="Arial" panose="020B0604020202020204" pitchFamily="34" charset="0"/>
              <a:buChar char="•"/>
            </a:pPr>
            <a:r>
              <a:rPr lang="es-ES" sz="2400" dirty="0"/>
              <a:t>Requisitos de cumplimiento (para lograr y mantener una calificación)</a:t>
            </a:r>
          </a:p>
          <a:p>
            <a:pPr marL="1143000" lvl="1" indent="-457200">
              <a:lnSpc>
                <a:spcPct val="100000"/>
              </a:lnSpc>
              <a:buFont typeface="Arial" panose="020B0604020202020204" pitchFamily="34" charset="0"/>
              <a:buChar char="•"/>
            </a:pPr>
            <a:r>
              <a:rPr lang="es-ES" sz="2400" dirty="0"/>
              <a:t>Folleto Explicando </a:t>
            </a:r>
            <a:r>
              <a:rPr lang="es-ES" sz="2400" dirty="0" err="1"/>
              <a:t>Spark</a:t>
            </a:r>
            <a:r>
              <a:rPr lang="es-ES" sz="2400" dirty="0"/>
              <a:t> a las Familias (apto para exhibición)</a:t>
            </a:r>
          </a:p>
          <a:p>
            <a:pPr marL="1143000" lvl="1" indent="-457200">
              <a:lnSpc>
                <a:spcPct val="100000"/>
              </a:lnSpc>
              <a:buFont typeface="Arial" panose="020B0604020202020204" pitchFamily="34" charset="0"/>
              <a:buChar char="•"/>
            </a:pPr>
            <a:r>
              <a:rPr lang="es-ES" sz="2400" dirty="0"/>
              <a:t>Cómo registrarse para obtener una cuenta de usuario gratuita en OregonQRISResources.org</a:t>
            </a:r>
            <a:endParaRPr lang="en-US" sz="2400" dirty="0"/>
          </a:p>
          <a:p>
            <a:endParaRPr lang="en-US" dirty="0"/>
          </a:p>
        </p:txBody>
      </p:sp>
    </p:spTree>
    <p:extLst>
      <p:ext uri="{BB962C8B-B14F-4D97-AF65-F5344CB8AC3E}">
        <p14:creationId xmlns:p14="http://schemas.microsoft.com/office/powerpoint/2010/main" val="1704289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g1540f150102_0_0"/>
          <p:cNvSpPr txBox="1">
            <a:spLocks noGrp="1"/>
          </p:cNvSpPr>
          <p:nvPr>
            <p:ph type="body" idx="1"/>
          </p:nvPr>
        </p:nvSpPr>
        <p:spPr>
          <a:xfrm>
            <a:off x="6198371" y="1415657"/>
            <a:ext cx="5467350" cy="3390581"/>
          </a:xfrm>
          <a:prstGeom prst="rect">
            <a:avLst/>
          </a:prstGeom>
          <a:noFill/>
          <a:ln>
            <a:noFill/>
          </a:ln>
        </p:spPr>
        <p:txBody>
          <a:bodyPr spcFirstLastPara="1" wrap="square" lIns="91425" tIns="45700" rIns="91425" bIns="45700" anchor="t" anchorCtr="0">
            <a:noAutofit/>
          </a:bodyPr>
          <a:lstStyle/>
          <a:p>
            <a:pPr marL="342900" indent="-342900">
              <a:lnSpc>
                <a:spcPct val="128571"/>
              </a:lnSpc>
              <a:spcBef>
                <a:spcPts val="1800"/>
              </a:spcBef>
              <a:buSzPts val="2800"/>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La Autoevaluación de </a:t>
            </a:r>
            <a:r>
              <a:rPr lang="es-ES" sz="2400" dirty="0" err="1">
                <a:latin typeface="Open Sans" panose="020B0606030504020204" pitchFamily="34" charset="0"/>
                <a:ea typeface="Open Sans" panose="020B0606030504020204" pitchFamily="34" charset="0"/>
                <a:cs typeface="Open Sans" panose="020B0606030504020204" pitchFamily="34" charset="0"/>
              </a:rPr>
              <a:t>Spark</a:t>
            </a:r>
            <a:r>
              <a:rPr lang="es-ES" sz="2400" dirty="0">
                <a:latin typeface="Open Sans" panose="020B0606030504020204" pitchFamily="34" charset="0"/>
                <a:ea typeface="Open Sans" panose="020B0606030504020204" pitchFamily="34" charset="0"/>
                <a:cs typeface="Open Sans" panose="020B0606030504020204" pitchFamily="34" charset="0"/>
              </a:rPr>
              <a:t> es una oportunidad para familiarizarse con los estándares de </a:t>
            </a:r>
            <a:r>
              <a:rPr lang="es-ES" sz="2400" dirty="0" err="1">
                <a:latin typeface="Open Sans" panose="020B0606030504020204" pitchFamily="34" charset="0"/>
                <a:ea typeface="Open Sans" panose="020B0606030504020204" pitchFamily="34" charset="0"/>
                <a:cs typeface="Open Sans" panose="020B0606030504020204" pitchFamily="34" charset="0"/>
              </a:rPr>
              <a:t>Spark</a:t>
            </a:r>
            <a:r>
              <a:rPr lang="es-ES" sz="2400" dirty="0">
                <a:latin typeface="Open Sans" panose="020B0606030504020204" pitchFamily="34" charset="0"/>
                <a:ea typeface="Open Sans" panose="020B0606030504020204" pitchFamily="34" charset="0"/>
                <a:cs typeface="Open Sans" panose="020B0606030504020204" pitchFamily="34" charset="0"/>
              </a:rPr>
              <a:t>.</a:t>
            </a:r>
          </a:p>
          <a:p>
            <a:pPr marL="342900" indent="-342900">
              <a:lnSpc>
                <a:spcPct val="128571"/>
              </a:lnSpc>
              <a:spcBef>
                <a:spcPts val="1800"/>
              </a:spcBef>
              <a:buSzPts val="2800"/>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Vea qué prácticas de programa existen actualmente que se alinean con los Estándares </a:t>
            </a:r>
            <a:r>
              <a:rPr lang="es-ES" sz="2400" dirty="0" err="1">
                <a:latin typeface="Open Sans" panose="020B0606030504020204" pitchFamily="34" charset="0"/>
                <a:ea typeface="Open Sans" panose="020B0606030504020204" pitchFamily="34" charset="0"/>
                <a:cs typeface="Open Sans" panose="020B0606030504020204" pitchFamily="34" charset="0"/>
              </a:rPr>
              <a:t>Spark</a:t>
            </a:r>
            <a:r>
              <a:rPr lang="es-ES" sz="2400" dirty="0">
                <a:latin typeface="Open Sans" panose="020B0606030504020204" pitchFamily="34" charset="0"/>
                <a:ea typeface="Open Sans" panose="020B0606030504020204" pitchFamily="34" charset="0"/>
                <a:cs typeface="Open Sans" panose="020B0606030504020204" pitchFamily="34" charset="0"/>
              </a:rPr>
              <a:t>.</a:t>
            </a:r>
          </a:p>
          <a:p>
            <a:pPr marL="0" indent="0">
              <a:lnSpc>
                <a:spcPct val="128571"/>
              </a:lnSpc>
              <a:spcBef>
                <a:spcPts val="1800"/>
              </a:spcBef>
              <a:buSzPts val="2800"/>
            </a:pPr>
            <a:r>
              <a:rPr lang="es-ES" sz="1600" dirty="0">
                <a:latin typeface="Open Sans" panose="020B0606030504020204" pitchFamily="34" charset="0"/>
                <a:ea typeface="Open Sans" panose="020B0606030504020204" pitchFamily="34" charset="0"/>
                <a:cs typeface="Open Sans" panose="020B0606030504020204" pitchFamily="34" charset="0"/>
              </a:rPr>
              <a:t>Disponible en el sitio web de </a:t>
            </a:r>
            <a:r>
              <a:rPr lang="es-ES" sz="1600" dirty="0" err="1">
                <a:latin typeface="Open Sans" panose="020B0606030504020204" pitchFamily="34" charset="0"/>
                <a:ea typeface="Open Sans" panose="020B0606030504020204" pitchFamily="34" charset="0"/>
                <a:cs typeface="Open Sans" panose="020B0606030504020204" pitchFamily="34" charset="0"/>
              </a:rPr>
              <a:t>Spark</a:t>
            </a:r>
            <a:r>
              <a:rPr lang="es-ES" sz="1600" dirty="0">
                <a:latin typeface="Open Sans" panose="020B0606030504020204" pitchFamily="34" charset="0"/>
                <a:ea typeface="Open Sans" panose="020B0606030504020204" pitchFamily="34" charset="0"/>
                <a:cs typeface="Open Sans" panose="020B0606030504020204" pitchFamily="34" charset="0"/>
              </a:rPr>
              <a:t> en los recursos: </a:t>
            </a:r>
            <a:r>
              <a:rPr lang="es-ES" sz="1600" dirty="0">
                <a:latin typeface="Open Sans" panose="020B0606030504020204" pitchFamily="34" charset="0"/>
                <a:ea typeface="Open Sans" panose="020B0606030504020204" pitchFamily="34" charset="0"/>
                <a:cs typeface="Open Sans" panose="020B0606030504020204" pitchFamily="34" charset="0"/>
                <a:hlinkClick r:id="rId3"/>
              </a:rPr>
              <a:t>https://oregonspark.org/interested-participants/</a:t>
            </a:r>
            <a:r>
              <a:rPr lang="es-ES" sz="1600" dirty="0">
                <a:latin typeface="Open Sans" panose="020B0606030504020204" pitchFamily="34" charset="0"/>
                <a:ea typeface="Open Sans" panose="020B0606030504020204" pitchFamily="34" charset="0"/>
                <a:cs typeface="Open Sans" panose="020B0606030504020204" pitchFamily="34" charset="0"/>
              </a:rPr>
              <a:t> </a:t>
            </a: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descr="Shape, arrow&#10;&#10;Description automatically generated">
            <a:extLst>
              <a:ext uri="{FF2B5EF4-FFF2-40B4-BE49-F238E27FC236}">
                <a16:creationId xmlns:a16="http://schemas.microsoft.com/office/drawing/2014/main" id="{473EA395-CF5F-D94B-0F2E-BD3FF4B950B8}"/>
              </a:ext>
            </a:extLst>
          </p:cNvPr>
          <p:cNvPicPr>
            <a:picLocks noChangeAspect="1"/>
          </p:cNvPicPr>
          <p:nvPr/>
        </p:nvPicPr>
        <p:blipFill>
          <a:blip r:embed="rId4"/>
          <a:stretch>
            <a:fillRect/>
          </a:stretch>
        </p:blipFill>
        <p:spPr>
          <a:xfrm rot="21201347">
            <a:off x="966277" y="243810"/>
            <a:ext cx="4556679" cy="589687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2" name="TextBox 1">
            <a:extLst>
              <a:ext uri="{FF2B5EF4-FFF2-40B4-BE49-F238E27FC236}">
                <a16:creationId xmlns:a16="http://schemas.microsoft.com/office/drawing/2014/main" id="{C9640B4F-300A-41FA-B2E9-7AF46DDBEE06}"/>
              </a:ext>
            </a:extLst>
          </p:cNvPr>
          <p:cNvSpPr txBox="1"/>
          <p:nvPr/>
        </p:nvSpPr>
        <p:spPr>
          <a:xfrm>
            <a:off x="7558197" y="1795315"/>
            <a:ext cx="4491210" cy="3924151"/>
          </a:xfrm>
          <a:prstGeom prst="rect">
            <a:avLst/>
          </a:prstGeom>
          <a:noFill/>
        </p:spPr>
        <p:txBody>
          <a:bodyPr wrap="square" rtlCol="0">
            <a:spAutoFit/>
          </a:bodyPr>
          <a:lstStyle/>
          <a:p>
            <a:pPr marL="285750" indent="-285750">
              <a:buClr>
                <a:schemeClr val="tx1"/>
              </a:buClr>
              <a:buSzPct val="80000"/>
              <a:buFont typeface="Arial" panose="020B0604020202020204" pitchFamily="34" charset="0"/>
              <a:buChar char="•"/>
            </a:pPr>
            <a:r>
              <a:rPr lang="es-E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¡El Plan de mejora de la calidad es su hoja de ruta para su viaje </a:t>
            </a:r>
            <a:r>
              <a:rPr lang="es-ES" sz="24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Spark</a:t>
            </a:r>
            <a:r>
              <a:rPr lang="es-E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a:buClr>
                <a:schemeClr val="tx1"/>
              </a:buClr>
              <a:buSzPct val="80000"/>
            </a:pP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spcAft>
                <a:spcPts val="1800"/>
              </a:spcAft>
              <a:buClr>
                <a:schemeClr val="tx1"/>
              </a:buClr>
              <a:buSzPct val="80000"/>
              <a:buFont typeface="Arial" panose="020B0604020202020204" pitchFamily="34" charset="0"/>
              <a:buChar char="•"/>
            </a:pPr>
            <a:r>
              <a:rPr lang="es-E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Es un documento útil a la hora de planificar cómo abordar la finalización del portafolio.</a:t>
            </a:r>
          </a:p>
          <a:p>
            <a:pPr marL="285750" indent="-285750">
              <a:spcAft>
                <a:spcPts val="1800"/>
              </a:spcAft>
              <a:buClr>
                <a:schemeClr val="tx1"/>
              </a:buClr>
              <a:buSzPct val="80000"/>
              <a:buFont typeface="Arial" panose="020B0604020202020204" pitchFamily="34" charset="0"/>
              <a:buChar char="•"/>
            </a:pPr>
            <a:r>
              <a:rPr lang="es-ES" dirty="0">
                <a:latin typeface="Open Sans" panose="020B0606030504020204" pitchFamily="34" charset="0"/>
                <a:ea typeface="Open Sans" panose="020B0606030504020204" pitchFamily="34" charset="0"/>
                <a:cs typeface="Open Sans" panose="020B0606030504020204" pitchFamily="34" charset="0"/>
              </a:rPr>
              <a:t>Disponible en el sitio web de </a:t>
            </a:r>
            <a:r>
              <a:rPr lang="es-ES" dirty="0" err="1">
                <a:latin typeface="Open Sans" panose="020B0606030504020204" pitchFamily="34" charset="0"/>
                <a:ea typeface="Open Sans" panose="020B0606030504020204" pitchFamily="34" charset="0"/>
                <a:cs typeface="Open Sans" panose="020B0606030504020204" pitchFamily="34" charset="0"/>
              </a:rPr>
              <a:t>Spark</a:t>
            </a:r>
            <a:r>
              <a:rPr lang="es-ES" dirty="0">
                <a:latin typeface="Open Sans" panose="020B0606030504020204" pitchFamily="34" charset="0"/>
                <a:ea typeface="Open Sans" panose="020B0606030504020204" pitchFamily="34" charset="0"/>
                <a:cs typeface="Open Sans" panose="020B0606030504020204" pitchFamily="34" charset="0"/>
              </a:rPr>
              <a:t> en los recursos: </a:t>
            </a:r>
            <a:r>
              <a:rPr lang="es-ES" dirty="0">
                <a:latin typeface="Open Sans" panose="020B0606030504020204" pitchFamily="34" charset="0"/>
                <a:ea typeface="Open Sans" panose="020B0606030504020204" pitchFamily="34" charset="0"/>
                <a:cs typeface="Open Sans" panose="020B0606030504020204" pitchFamily="34" charset="0"/>
                <a:hlinkClick r:id="rId3"/>
              </a:rPr>
              <a:t>https://oregonspark.org/interested-participants/</a:t>
            </a:r>
            <a:r>
              <a:rPr lang="es-ES" dirty="0">
                <a:latin typeface="Open Sans" panose="020B0606030504020204" pitchFamily="34" charset="0"/>
                <a:ea typeface="Open Sans" panose="020B0606030504020204" pitchFamily="34" charset="0"/>
                <a:cs typeface="Open Sans" panose="020B0606030504020204" pitchFamily="34" charset="0"/>
              </a:rPr>
              <a:t> </a:t>
            </a: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descr="A picture containing text, businesscard&#10;&#10;Description automatically generated">
            <a:extLst>
              <a:ext uri="{FF2B5EF4-FFF2-40B4-BE49-F238E27FC236}">
                <a16:creationId xmlns:a16="http://schemas.microsoft.com/office/drawing/2014/main" id="{3F5CD388-55DF-7201-C06D-B5BD8A412ECE}"/>
              </a:ext>
            </a:extLst>
          </p:cNvPr>
          <p:cNvPicPr>
            <a:picLocks noChangeAspect="1"/>
          </p:cNvPicPr>
          <p:nvPr/>
        </p:nvPicPr>
        <p:blipFill>
          <a:blip r:embed="rId4"/>
          <a:stretch>
            <a:fillRect/>
          </a:stretch>
        </p:blipFill>
        <p:spPr>
          <a:xfrm rot="21265239">
            <a:off x="183195" y="466983"/>
            <a:ext cx="7366545" cy="569233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B79FF-D955-94D9-4AD7-02692D0B0BBB}"/>
              </a:ext>
            </a:extLst>
          </p:cNvPr>
          <p:cNvSpPr>
            <a:spLocks noGrp="1"/>
          </p:cNvSpPr>
          <p:nvPr>
            <p:ph type="title"/>
          </p:nvPr>
        </p:nvSpPr>
        <p:spPr>
          <a:xfrm>
            <a:off x="838200" y="365124"/>
            <a:ext cx="7336316" cy="1325880"/>
          </a:xfrm>
        </p:spPr>
        <p:txBody>
          <a:bodyPr/>
          <a:lstStyle/>
          <a:p>
            <a:pPr>
              <a:lnSpc>
                <a:spcPct val="100000"/>
              </a:lnSpc>
            </a:pPr>
            <a:r>
              <a:rPr lang="es-ES" sz="3600" b="0" dirty="0">
                <a:latin typeface="Open Sans SemiBold" panose="020B0706030804020204" pitchFamily="34" charset="0"/>
                <a:ea typeface="Open Sans SemiBold" panose="020B0706030804020204" pitchFamily="34" charset="0"/>
                <a:cs typeface="Open Sans SemiBold" panose="020B0706030804020204" pitchFamily="34" charset="0"/>
              </a:rPr>
              <a:t>Solicite la ruta del Portafolio Fondos de apoyo</a:t>
            </a:r>
            <a:endParaRPr lang="en-US" sz="36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06262377-4F0A-CBCD-D905-765FFD902150}"/>
              </a:ext>
            </a:extLst>
          </p:cNvPr>
          <p:cNvSpPr>
            <a:spLocks noGrp="1"/>
          </p:cNvSpPr>
          <p:nvPr>
            <p:ph type="body" idx="1"/>
          </p:nvPr>
        </p:nvSpPr>
        <p:spPr>
          <a:xfrm>
            <a:off x="626327" y="1691004"/>
            <a:ext cx="10192237" cy="4203996"/>
          </a:xfrm>
        </p:spPr>
        <p:txBody>
          <a:bodyPr/>
          <a:lstStyle/>
          <a:p>
            <a:pPr marL="685800" indent="-4572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Las cantidades varían entre $1,000 y $2,000 dependiendo del tamaño del programa. (Capacidad menor de 20 = $1000, 21-49 = $1500, más de 50 = $2000).</a:t>
            </a:r>
          </a:p>
          <a:p>
            <a:pPr marL="685800" indent="-4572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Los formularios de pago de TRI son el portal seguro en el sitio web de WOU que se utiliza para descargar y enviar todos los formularios financieros.</a:t>
            </a:r>
          </a:p>
          <a:p>
            <a:pPr marL="685800" indent="-4572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Recibirá el enlace al portal con instrucciones detalladas en su correo electrónico de bienvenida de </a:t>
            </a:r>
            <a:r>
              <a:rPr lang="es-ES" sz="2400" dirty="0" err="1">
                <a:latin typeface="Open Sans" panose="020B0606030504020204" pitchFamily="34" charset="0"/>
                <a:ea typeface="Open Sans" panose="020B0606030504020204" pitchFamily="34" charset="0"/>
                <a:cs typeface="Open Sans" panose="020B0606030504020204" pitchFamily="34" charset="0"/>
              </a:rPr>
              <a:t>Spark</a:t>
            </a:r>
            <a:r>
              <a:rPr lang="es-ES" sz="2400" dirty="0">
                <a:latin typeface="Open Sans" panose="020B0606030504020204" pitchFamily="34" charset="0"/>
                <a:ea typeface="Open Sans" panose="020B0606030504020204" pitchFamily="34" charset="0"/>
                <a:cs typeface="Open Sans" panose="020B0606030504020204" pitchFamily="34" charset="0"/>
              </a:rPr>
              <a:t>.</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84836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15"/>
          <p:cNvSpPr txBox="1">
            <a:spLocks noGrp="1"/>
          </p:cNvSpPr>
          <p:nvPr>
            <p:ph type="title"/>
          </p:nvPr>
        </p:nvSpPr>
        <p:spPr>
          <a:xfrm>
            <a:off x="887872" y="584004"/>
            <a:ext cx="6218606" cy="86310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El </a:t>
            </a:r>
            <a:r>
              <a:rPr lang="en-US" sz="3600" b="0" dirty="0" err="1">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portafolio</a:t>
            </a:r>
            <a:r>
              <a:rPr lang="en-US"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 de Spark</a:t>
            </a:r>
            <a:endParaRPr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70" name="Google Shape;470;p15"/>
          <p:cNvSpPr txBox="1">
            <a:spLocks noGrp="1"/>
          </p:cNvSpPr>
          <p:nvPr>
            <p:ph type="body" idx="1"/>
          </p:nvPr>
        </p:nvSpPr>
        <p:spPr>
          <a:xfrm>
            <a:off x="887872" y="1833049"/>
            <a:ext cx="6474953" cy="3234251"/>
          </a:xfrm>
          <a:prstGeom prst="rect">
            <a:avLst/>
          </a:prstGeom>
          <a:noFill/>
          <a:ln>
            <a:noFill/>
          </a:ln>
        </p:spPr>
        <p:txBody>
          <a:bodyPr spcFirstLastPara="1" wrap="square" lIns="91425" tIns="45700" rIns="91425" bIns="45700" anchor="t" anchorCtr="0">
            <a:noAutofit/>
          </a:bodyPr>
          <a:lstStyle/>
          <a:p>
            <a:pPr marL="457200" lvl="0" indent="-457200" algn="l" rtl="0">
              <a:lnSpc>
                <a:spcPct val="150000"/>
              </a:lnSpc>
              <a:spcBef>
                <a:spcPts val="0"/>
              </a:spcBef>
              <a:spcAft>
                <a:spcPts val="0"/>
              </a:spcAft>
              <a:buClr>
                <a:schemeClr val="dk1"/>
              </a:buClr>
              <a:buSzPts val="2800"/>
              <a:buFont typeface="Arial"/>
              <a:buChar char="•"/>
            </a:pPr>
            <a:r>
              <a:rPr lang="es-ES" sz="2400" dirty="0">
                <a:latin typeface="Open Sans" panose="020B0606030504020204" pitchFamily="34" charset="0"/>
                <a:ea typeface="Open Sans" panose="020B0606030504020204" pitchFamily="34" charset="0"/>
                <a:cs typeface="Open Sans" panose="020B0606030504020204" pitchFamily="34" charset="0"/>
              </a:rPr>
              <a:t>Cuenta tu historia auténtica</a:t>
            </a:r>
          </a:p>
          <a:p>
            <a:pPr marL="457200" lvl="0" indent="-457200" algn="l" rtl="0">
              <a:lnSpc>
                <a:spcPct val="150000"/>
              </a:lnSpc>
              <a:spcBef>
                <a:spcPts val="0"/>
              </a:spcBef>
              <a:spcAft>
                <a:spcPts val="0"/>
              </a:spcAft>
              <a:buClr>
                <a:schemeClr val="dk1"/>
              </a:buClr>
              <a:buSzPts val="2800"/>
              <a:buFont typeface="Arial"/>
              <a:buChar char="•"/>
            </a:pPr>
            <a:r>
              <a:rPr lang="es-ES" sz="2400" dirty="0">
                <a:latin typeface="Open Sans" panose="020B0606030504020204" pitchFamily="34" charset="0"/>
                <a:ea typeface="Open Sans" panose="020B0606030504020204" pitchFamily="34" charset="0"/>
                <a:cs typeface="Open Sans" panose="020B0606030504020204" pitchFamily="34" charset="0"/>
              </a:rPr>
              <a:t>Demuestre la calidad de su programa</a:t>
            </a:r>
          </a:p>
          <a:p>
            <a:pPr marL="457200" lvl="0" indent="-457200" algn="l" rtl="0">
              <a:lnSpc>
                <a:spcPct val="150000"/>
              </a:lnSpc>
              <a:spcBef>
                <a:spcPts val="0"/>
              </a:spcBef>
              <a:spcAft>
                <a:spcPts val="0"/>
              </a:spcAft>
              <a:buClr>
                <a:schemeClr val="dk1"/>
              </a:buClr>
              <a:buSzPts val="2800"/>
              <a:buFont typeface="Arial"/>
              <a:buChar char="•"/>
            </a:pPr>
            <a:r>
              <a:rPr lang="es-ES" sz="2400" dirty="0">
                <a:latin typeface="Open Sans" panose="020B0606030504020204" pitchFamily="34" charset="0"/>
                <a:ea typeface="Open Sans" panose="020B0606030504020204" pitchFamily="34" charset="0"/>
                <a:cs typeface="Open Sans" panose="020B0606030504020204" pitchFamily="34" charset="0"/>
              </a:rPr>
              <a:t>Documente las prácticas de su programa</a:t>
            </a:r>
          </a:p>
          <a:p>
            <a:pPr marL="457200" lvl="0" indent="-457200" algn="l" rtl="0">
              <a:lnSpc>
                <a:spcPct val="150000"/>
              </a:lnSpc>
              <a:spcBef>
                <a:spcPts val="0"/>
              </a:spcBef>
              <a:spcAft>
                <a:spcPts val="0"/>
              </a:spcAft>
              <a:buClr>
                <a:schemeClr val="dk1"/>
              </a:buClr>
              <a:buSzPts val="2800"/>
              <a:buFont typeface="Arial"/>
              <a:buChar char="•"/>
            </a:pPr>
            <a:r>
              <a:rPr lang="es-ES" sz="2400" dirty="0">
                <a:latin typeface="Open Sans" panose="020B0606030504020204" pitchFamily="34" charset="0"/>
                <a:ea typeface="Open Sans" panose="020B0606030504020204" pitchFamily="34" charset="0"/>
                <a:cs typeface="Open Sans" panose="020B0606030504020204" pitchFamily="34" charset="0"/>
              </a:rPr>
              <a:t>Envíe su cartera para obtener una calificación</a:t>
            </a:r>
            <a:endParaRPr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Google Shape;426;p13" descr="Image result for three ring view binder">
            <a:extLst>
              <a:ext uri="{FF2B5EF4-FFF2-40B4-BE49-F238E27FC236}">
                <a16:creationId xmlns:a16="http://schemas.microsoft.com/office/drawing/2014/main" id="{D31387E1-F694-640E-3944-443CB175FD28}"/>
              </a:ext>
            </a:extLst>
          </p:cNvPr>
          <p:cNvPicPr preferRelativeResize="0"/>
          <p:nvPr/>
        </p:nvPicPr>
        <p:blipFill rotWithShape="1">
          <a:blip r:embed="rId3">
            <a:alphaModFix/>
          </a:blip>
          <a:srcRect/>
          <a:stretch/>
        </p:blipFill>
        <p:spPr>
          <a:xfrm rot="-222984">
            <a:off x="6705717" y="1587419"/>
            <a:ext cx="4466366" cy="4219236"/>
          </a:xfrm>
          <a:prstGeom prst="rect">
            <a:avLst/>
          </a:prstGeom>
          <a:noFill/>
          <a:ln>
            <a:noFill/>
          </a:ln>
        </p:spPr>
      </p:pic>
      <p:pic>
        <p:nvPicPr>
          <p:cNvPr id="4" name="Picture 3" descr="A picture containing diagram&#10;&#10;Description automatically generated">
            <a:extLst>
              <a:ext uri="{FF2B5EF4-FFF2-40B4-BE49-F238E27FC236}">
                <a16:creationId xmlns:a16="http://schemas.microsoft.com/office/drawing/2014/main" id="{82A07742-3B52-3B91-2DB8-6A703A685A47}"/>
              </a:ext>
            </a:extLst>
          </p:cNvPr>
          <p:cNvPicPr>
            <a:picLocks noChangeAspect="1"/>
          </p:cNvPicPr>
          <p:nvPr/>
        </p:nvPicPr>
        <p:blipFill>
          <a:blip r:embed="rId4"/>
          <a:stretch>
            <a:fillRect/>
          </a:stretch>
        </p:blipFill>
        <p:spPr>
          <a:xfrm>
            <a:off x="7998881" y="2131900"/>
            <a:ext cx="2436612" cy="344610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12E52-813C-B0F3-39F8-92120FC58891}"/>
              </a:ext>
            </a:extLst>
          </p:cNvPr>
          <p:cNvSpPr>
            <a:spLocks noGrp="1"/>
          </p:cNvSpPr>
          <p:nvPr>
            <p:ph type="title"/>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Renovación de </a:t>
            </a:r>
            <a:r>
              <a:rPr lang="en-US" dirty="0" err="1">
                <a:latin typeface="Open Sans" panose="020B0606030504020204" pitchFamily="34" charset="0"/>
                <a:ea typeface="Open Sans" panose="020B0606030504020204" pitchFamily="34" charset="0"/>
                <a:cs typeface="Open Sans" panose="020B0606030504020204" pitchFamily="34" charset="0"/>
              </a:rPr>
              <a:t>calificación</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a:extLst>
              <a:ext uri="{FF2B5EF4-FFF2-40B4-BE49-F238E27FC236}">
                <a16:creationId xmlns:a16="http://schemas.microsoft.com/office/drawing/2014/main" id="{03843343-0ECD-4321-9D15-6BCC5E3C75D3}"/>
              </a:ext>
            </a:extLst>
          </p:cNvPr>
          <p:cNvSpPr>
            <a:spLocks noGrp="1"/>
          </p:cNvSpPr>
          <p:nvPr>
            <p:ph type="body" idx="1"/>
          </p:nvPr>
        </p:nvSpPr>
        <p:spPr>
          <a:xfrm>
            <a:off x="592873" y="1491088"/>
            <a:ext cx="10156902" cy="4203996"/>
          </a:xfrm>
        </p:spPr>
        <p:txBody>
          <a:bodyPr/>
          <a:lstStyle/>
          <a:p>
            <a:pPr marL="685800" indent="-4572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El programa puede renovar su calificación cuando esté a punto de expirar. (las calificaciones son actualmente válidas por 3 años)</a:t>
            </a:r>
          </a:p>
          <a:p>
            <a:pPr marL="685800" indent="-4572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El programa completa un Informe de actualización del programa </a:t>
            </a:r>
            <a:r>
              <a:rPr lang="es-ES" sz="2400" dirty="0" err="1">
                <a:latin typeface="Open Sans" panose="020B0606030504020204" pitchFamily="34" charset="0"/>
                <a:ea typeface="Open Sans" panose="020B0606030504020204" pitchFamily="34" charset="0"/>
                <a:cs typeface="Open Sans" panose="020B0606030504020204" pitchFamily="34" charset="0"/>
              </a:rPr>
              <a:t>Spark</a:t>
            </a:r>
            <a:r>
              <a:rPr lang="es-ES" sz="2400" dirty="0">
                <a:latin typeface="Open Sans" panose="020B0606030504020204" pitchFamily="34" charset="0"/>
                <a:ea typeface="Open Sans" panose="020B0606030504020204" pitchFamily="34" charset="0"/>
                <a:cs typeface="Open Sans" panose="020B0606030504020204" pitchFamily="34" charset="0"/>
              </a:rPr>
              <a:t> (SPUR) para iniciar el proceso.</a:t>
            </a:r>
          </a:p>
          <a:p>
            <a:pPr marL="685800" indent="-4572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El programa recibirá por correo electrónico información sobre las opciones de renovación y un certificado extendido de 3 meses.</a:t>
            </a:r>
          </a:p>
          <a:p>
            <a:pPr marL="685800" indent="-4572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Cuando se complete la actividad de renovación, recibirán un certificado y un pago de incentivo de renovación de $200.</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14272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12E52-813C-B0F3-39F8-92120FC58891}"/>
              </a:ext>
            </a:extLst>
          </p:cNvPr>
          <p:cNvSpPr>
            <a:spLocks noGrp="1"/>
          </p:cNvSpPr>
          <p:nvPr>
            <p:ph type="title"/>
          </p:nvPr>
        </p:nvSpPr>
        <p:spPr>
          <a:xfrm>
            <a:off x="147082" y="0"/>
            <a:ext cx="10729138" cy="1325880"/>
          </a:xfrm>
        </p:spPr>
        <p:txBody>
          <a:bodyPr/>
          <a:lstStyle/>
          <a:p>
            <a:pPr>
              <a:lnSpc>
                <a:spcPct val="100000"/>
              </a:lnSpc>
            </a:pPr>
            <a:r>
              <a:rPr lang="es-ES" dirty="0">
                <a:latin typeface="Open Sans" panose="020B0606030504020204" pitchFamily="34" charset="0"/>
                <a:ea typeface="Open Sans" panose="020B0606030504020204" pitchFamily="34" charset="0"/>
                <a:cs typeface="Open Sans" panose="020B0606030504020204" pitchFamily="34" charset="0"/>
              </a:rPr>
              <a:t>Opciones de renovación de calificación</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a:extLst>
              <a:ext uri="{FF2B5EF4-FFF2-40B4-BE49-F238E27FC236}">
                <a16:creationId xmlns:a16="http://schemas.microsoft.com/office/drawing/2014/main" id="{03843343-0ECD-4321-9D15-6BCC5E3C75D3}"/>
              </a:ext>
            </a:extLst>
          </p:cNvPr>
          <p:cNvSpPr>
            <a:spLocks noGrp="1"/>
          </p:cNvSpPr>
          <p:nvPr>
            <p:ph type="body" idx="1"/>
          </p:nvPr>
        </p:nvSpPr>
        <p:spPr>
          <a:xfrm>
            <a:off x="475807" y="1472598"/>
            <a:ext cx="11091530" cy="4602265"/>
          </a:xfrm>
        </p:spPr>
        <p:txBody>
          <a:bodyPr/>
          <a:lstStyle/>
          <a:p>
            <a:pPr marL="685800" indent="-457200">
              <a:lnSpc>
                <a:spcPct val="100000"/>
              </a:lnSpc>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Volver a enviar para obtener una calificación más alta</a:t>
            </a:r>
          </a:p>
          <a:p>
            <a:pPr marL="685800" indent="-457200">
              <a:lnSpc>
                <a:spcPct val="100000"/>
              </a:lnSpc>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Portafolio de renovación *Mini portafolio</a:t>
            </a:r>
          </a:p>
          <a:p>
            <a:pPr marL="685800" indent="-457200">
              <a:lnSpc>
                <a:spcPct val="100000"/>
              </a:lnSpc>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Observación in sitio</a:t>
            </a:r>
          </a:p>
          <a:p>
            <a:pPr marL="685800" indent="-457200">
              <a:lnSpc>
                <a:spcPct val="100000"/>
              </a:lnSpc>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Actividades de mejora de la calidad</a:t>
            </a:r>
          </a:p>
          <a:p>
            <a:pPr marL="1143000" lvl="1" indent="-457200">
              <a:lnSpc>
                <a:spcPct val="100000"/>
              </a:lnSpc>
            </a:pPr>
            <a:r>
              <a:rPr lang="es-ES" sz="2400" dirty="0">
                <a:latin typeface="Open Sans" panose="020B0606030504020204" pitchFamily="34" charset="0"/>
                <a:ea typeface="Open Sans" panose="020B0606030504020204" pitchFamily="34" charset="0"/>
                <a:cs typeface="Open Sans" panose="020B0606030504020204" pitchFamily="34" charset="0"/>
              </a:rPr>
              <a:t>Actividad colaborativa de mejora de la calidad</a:t>
            </a:r>
          </a:p>
          <a:p>
            <a:pPr marL="1143000" lvl="1" indent="-457200">
              <a:lnSpc>
                <a:spcPct val="100000"/>
              </a:lnSpc>
            </a:pPr>
            <a:r>
              <a:rPr lang="es-ES" sz="2400" dirty="0">
                <a:latin typeface="Open Sans" panose="020B0606030504020204" pitchFamily="34" charset="0"/>
                <a:ea typeface="Open Sans" panose="020B0606030504020204" pitchFamily="34" charset="0"/>
                <a:cs typeface="Open Sans" panose="020B0606030504020204" pitchFamily="34" charset="0"/>
              </a:rPr>
              <a:t>Comience un ciclo de QI</a:t>
            </a:r>
          </a:p>
          <a:p>
            <a:pPr marL="685800" indent="-457200">
              <a:lnSpc>
                <a:spcPct val="100000"/>
              </a:lnSpc>
              <a:buFont typeface="+mj-lt"/>
              <a:buAutoNum type="arabicPeriod"/>
            </a:pPr>
            <a:r>
              <a:rPr lang="en-US" sz="2400" dirty="0" err="1">
                <a:latin typeface="Open Sans" panose="020B0606030504020204" pitchFamily="34" charset="0"/>
                <a:ea typeface="Open Sans" panose="020B0606030504020204" pitchFamily="34" charset="0"/>
                <a:cs typeface="Open Sans" panose="020B0606030504020204" pitchFamily="34" charset="0"/>
              </a:rPr>
              <a:t>Actividades</a:t>
            </a:r>
            <a:r>
              <a:rPr lang="en-US" sz="2400" dirty="0">
                <a:latin typeface="Open Sans" panose="020B0606030504020204" pitchFamily="34" charset="0"/>
                <a:ea typeface="Open Sans" panose="020B0606030504020204" pitchFamily="34" charset="0"/>
                <a:cs typeface="Open Sans" panose="020B0606030504020204" pitchFamily="34" charset="0"/>
              </a:rPr>
              <a:t> de </a:t>
            </a:r>
            <a:r>
              <a:rPr lang="en-US" sz="2400" dirty="0" err="1">
                <a:latin typeface="Open Sans" panose="020B0606030504020204" pitchFamily="34" charset="0"/>
                <a:ea typeface="Open Sans" panose="020B0606030504020204" pitchFamily="34" charset="0"/>
                <a:cs typeface="Open Sans" panose="020B0606030504020204" pitchFamily="34" charset="0"/>
              </a:rPr>
              <a:t>desarrollo</a:t>
            </a:r>
            <a:r>
              <a:rPr lang="en-US" sz="2400" dirty="0">
                <a:latin typeface="Open Sans" panose="020B0606030504020204" pitchFamily="34" charset="0"/>
                <a:ea typeface="Open Sans" panose="020B0606030504020204" pitchFamily="34" charset="0"/>
                <a:cs typeface="Open Sans" panose="020B0606030504020204" pitchFamily="34" charset="0"/>
              </a:rPr>
              <a:t> professional</a:t>
            </a:r>
          </a:p>
          <a:p>
            <a:pPr marL="685800" indent="-457200">
              <a:lnSpc>
                <a:spcPct val="100000"/>
              </a:lnSpc>
              <a:buFont typeface="+mj-lt"/>
              <a:buAutoNum type="arabicPeriod"/>
            </a:pPr>
            <a:r>
              <a:rPr lang="es-ES" sz="2000" b="1" dirty="0">
                <a:latin typeface="Open Sans" panose="020B0606030504020204" pitchFamily="34" charset="0"/>
                <a:ea typeface="Open Sans" panose="020B0606030504020204" pitchFamily="34" charset="0"/>
                <a:cs typeface="Open Sans" panose="020B0606030504020204" pitchFamily="34" charset="0"/>
              </a:rPr>
              <a:t>*Se otorgarán incentivos de renovación de $200 una vez finalizado.</a:t>
            </a:r>
          </a:p>
          <a:p>
            <a:pPr marL="228600" indent="0">
              <a:lnSpc>
                <a:spcPct val="100000"/>
              </a:lnSpc>
            </a:pPr>
            <a:r>
              <a:rPr lang="es-ES" sz="1800" i="1" dirty="0">
                <a:latin typeface="Open Sans" panose="020B0606030504020204" pitchFamily="34" charset="0"/>
                <a:ea typeface="Open Sans" panose="020B0606030504020204" pitchFamily="34" charset="0"/>
                <a:cs typeface="Open Sans" panose="020B0606030504020204" pitchFamily="34" charset="0"/>
              </a:rPr>
              <a:t>*Para más detalles, visite oregonspark.org (Participantes actuales – Renovación de calificación)</a:t>
            </a:r>
            <a:endParaRPr lang="en-US" sz="18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925726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1"/>
          <p:cNvSpPr txBox="1">
            <a:spLocks noGrp="1"/>
          </p:cNvSpPr>
          <p:nvPr>
            <p:ph type="title"/>
          </p:nvPr>
        </p:nvSpPr>
        <p:spPr>
          <a:xfrm>
            <a:off x="3621814" y="523874"/>
            <a:ext cx="3695700" cy="1095375"/>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en-US" sz="4400" dirty="0">
                <a:latin typeface="Open Sans"/>
                <a:ea typeface="Open Sans"/>
                <a:cs typeface="Open Sans"/>
                <a:sym typeface="Open Sans"/>
              </a:rPr>
              <a:t>¿</a:t>
            </a:r>
            <a:r>
              <a:rPr lang="en-US" sz="4400" dirty="0" err="1">
                <a:latin typeface="Open Sans"/>
                <a:ea typeface="Open Sans"/>
                <a:cs typeface="Open Sans"/>
                <a:sym typeface="Open Sans"/>
              </a:rPr>
              <a:t>Preguntas</a:t>
            </a:r>
            <a:r>
              <a:rPr lang="en-US" sz="4400" dirty="0">
                <a:latin typeface="Open Sans"/>
                <a:ea typeface="Open Sans"/>
                <a:cs typeface="Open Sans"/>
                <a:sym typeface="Open Sans"/>
              </a:rPr>
              <a:t>?</a:t>
            </a:r>
            <a:endParaRPr dirty="0"/>
          </a:p>
        </p:txBody>
      </p:sp>
      <p:pic>
        <p:nvPicPr>
          <p:cNvPr id="2" name="Picture 2" descr="25,600+ Question Mark Graphic Stock Illustrations, Royalty-Free Vector  Graphics &amp; Clip Art - iStock">
            <a:extLst>
              <a:ext uri="{FF2B5EF4-FFF2-40B4-BE49-F238E27FC236}">
                <a16:creationId xmlns:a16="http://schemas.microsoft.com/office/drawing/2014/main" id="{462284BC-24EA-1FF4-9871-EE76385B86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3896" y="1362911"/>
            <a:ext cx="5331535" cy="448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6107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39F3F-CA1B-EA1F-7F5D-7D68B7E32C20}"/>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EDEA714-B479-15E4-BAAE-04E6C6A5107D}"/>
              </a:ext>
            </a:extLst>
          </p:cNvPr>
          <p:cNvSpPr>
            <a:spLocks noGrp="1"/>
          </p:cNvSpPr>
          <p:nvPr>
            <p:ph type="body" idx="1"/>
          </p:nvPr>
        </p:nvSpPr>
        <p:spPr/>
        <p:txBody>
          <a:bodyPr/>
          <a:lstStyle/>
          <a:p>
            <a:endParaRPr lang="en-US"/>
          </a:p>
        </p:txBody>
      </p:sp>
      <p:pic>
        <p:nvPicPr>
          <p:cNvPr id="1026" name="Picture 2">
            <a:extLst>
              <a:ext uri="{FF2B5EF4-FFF2-40B4-BE49-F238E27FC236}">
                <a16:creationId xmlns:a16="http://schemas.microsoft.com/office/drawing/2014/main" id="{11B3C7E2-89A8-C7CF-8702-1994FE8F60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2244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20"/>
          <p:cNvSpPr txBox="1">
            <a:spLocks noGrp="1"/>
          </p:cNvSpPr>
          <p:nvPr>
            <p:ph type="title"/>
          </p:nvPr>
        </p:nvSpPr>
        <p:spPr>
          <a:xfrm>
            <a:off x="776024" y="296956"/>
            <a:ext cx="6022341" cy="897628"/>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s-ES" sz="3800" b="0" dirty="0">
                <a:latin typeface="Open Sans SemiBold" panose="020B0706030804020204" pitchFamily="34" charset="0"/>
                <a:ea typeface="Open Sans SemiBold" panose="020B0706030804020204" pitchFamily="34" charset="0"/>
                <a:cs typeface="Open Sans SemiBold" panose="020B0706030804020204" pitchFamily="34" charset="0"/>
              </a:rPr>
              <a:t>Ruta del ciclo QI</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18" name="Google Shape;518;p20" descr="Image result for foot print walking color"/>
          <p:cNvPicPr preferRelativeResize="0"/>
          <p:nvPr/>
        </p:nvPicPr>
        <p:blipFill rotWithShape="1">
          <a:blip r:embed="rId3">
            <a:alphaModFix/>
          </a:blip>
          <a:srcRect/>
          <a:stretch/>
        </p:blipFill>
        <p:spPr>
          <a:xfrm>
            <a:off x="5482683" y="433739"/>
            <a:ext cx="3302569" cy="760845"/>
          </a:xfrm>
          <a:prstGeom prst="rect">
            <a:avLst/>
          </a:prstGeom>
          <a:noFill/>
          <a:ln>
            <a:noFill/>
          </a:ln>
        </p:spPr>
      </p:pic>
      <p:graphicFrame>
        <p:nvGraphicFramePr>
          <p:cNvPr id="34" name="Diagram 33">
            <a:extLst>
              <a:ext uri="{FF2B5EF4-FFF2-40B4-BE49-F238E27FC236}">
                <a16:creationId xmlns:a16="http://schemas.microsoft.com/office/drawing/2014/main" id="{2D5242C7-3E75-DA79-D340-0FC288B40AF5}"/>
              </a:ext>
            </a:extLst>
          </p:cNvPr>
          <p:cNvGraphicFramePr/>
          <p:nvPr>
            <p:extLst>
              <p:ext uri="{D42A27DB-BD31-4B8C-83A1-F6EECF244321}">
                <p14:modId xmlns:p14="http://schemas.microsoft.com/office/powerpoint/2010/main" val="2899305962"/>
              </p:ext>
            </p:extLst>
          </p:nvPr>
        </p:nvGraphicFramePr>
        <p:xfrm>
          <a:off x="2106454" y="1194584"/>
          <a:ext cx="7979092" cy="50751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32638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D06122-6A70-49A3-68BE-B1DC294CC9B8}"/>
              </a:ext>
            </a:extLst>
          </p:cNvPr>
          <p:cNvPicPr>
            <a:picLocks noChangeAspect="1"/>
          </p:cNvPicPr>
          <p:nvPr/>
        </p:nvPicPr>
        <p:blipFill>
          <a:blip r:embed="rId3"/>
          <a:stretch>
            <a:fillRect/>
          </a:stretch>
        </p:blipFill>
        <p:spPr>
          <a:xfrm>
            <a:off x="0" y="1310406"/>
            <a:ext cx="11913119" cy="4773901"/>
          </a:xfrm>
          <a:prstGeom prst="rect">
            <a:avLst/>
          </a:prstGeom>
        </p:spPr>
      </p:pic>
      <p:sp>
        <p:nvSpPr>
          <p:cNvPr id="14" name="Arrow: Left 13">
            <a:extLst>
              <a:ext uri="{FF2B5EF4-FFF2-40B4-BE49-F238E27FC236}">
                <a16:creationId xmlns:a16="http://schemas.microsoft.com/office/drawing/2014/main" id="{CFB9BE00-86C6-2EBB-D409-FD2C1D93344C}"/>
              </a:ext>
            </a:extLst>
          </p:cNvPr>
          <p:cNvSpPr/>
          <p:nvPr/>
        </p:nvSpPr>
        <p:spPr>
          <a:xfrm>
            <a:off x="8945782" y="4412974"/>
            <a:ext cx="2772454" cy="816325"/>
          </a:xfrm>
          <a:prstGeom prst="leftArrow">
            <a:avLst/>
          </a:prstGeom>
          <a:solidFill>
            <a:srgbClr val="99CA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800" b="1" dirty="0"/>
              <a:t>Ruta del ciclo de QI</a:t>
            </a:r>
            <a:endParaRPr lang="en-US" sz="1800" b="1" dirty="0"/>
          </a:p>
        </p:txBody>
      </p:sp>
      <p:sp>
        <p:nvSpPr>
          <p:cNvPr id="7" name="Text Placeholder 2">
            <a:extLst>
              <a:ext uri="{FF2B5EF4-FFF2-40B4-BE49-F238E27FC236}">
                <a16:creationId xmlns:a16="http://schemas.microsoft.com/office/drawing/2014/main" id="{368DB1E9-B0FA-4FB0-820D-E542F37B66CF}"/>
              </a:ext>
            </a:extLst>
          </p:cNvPr>
          <p:cNvSpPr txBox="1">
            <a:spLocks/>
          </p:cNvSpPr>
          <p:nvPr/>
        </p:nvSpPr>
        <p:spPr>
          <a:xfrm>
            <a:off x="9124122" y="1183348"/>
            <a:ext cx="2682983" cy="2514009"/>
          </a:xfrm>
          <a:prstGeom prst="rect">
            <a:avLst/>
          </a:prstGeom>
          <a:solidFill>
            <a:srgbClr val="FFFF00"/>
          </a:solidFill>
          <a:ln>
            <a:solidFill>
              <a:schemeClr val="bg2"/>
            </a:solid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200000"/>
              </a:lnSpc>
              <a:spcBef>
                <a:spcPts val="1800"/>
              </a:spcBef>
              <a:spcAft>
                <a:spcPts val="0"/>
              </a:spcAft>
              <a:buClr>
                <a:schemeClr val="dk1"/>
              </a:buClr>
              <a:buSzPts val="1800"/>
              <a:buFont typeface="Arial"/>
              <a:buNone/>
              <a:defRPr sz="2800" b="0" i="0" u="none" strike="noStrike" cap="none">
                <a:solidFill>
                  <a:schemeClr val="dk1"/>
                </a:solidFill>
                <a:latin typeface="Arial"/>
                <a:ea typeface="Arial"/>
                <a:cs typeface="Arial"/>
                <a:sym typeface="Arial"/>
              </a:defRPr>
            </a:lvl1pPr>
            <a:lvl2pPr marL="914400" marR="0" lvl="1" indent="-342900" algn="l" rtl="0">
              <a:lnSpc>
                <a:spcPct val="177777"/>
              </a:lnSpc>
              <a:spcBef>
                <a:spcPts val="18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2pPr>
            <a:lvl3pPr marL="1371600" marR="0" lvl="2" indent="-342900" algn="l" rtl="0">
              <a:lnSpc>
                <a:spcPct val="10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3pPr>
            <a:lvl4pPr marL="1828800" marR="0" lvl="3" indent="-342900" algn="l" rtl="0">
              <a:lnSpc>
                <a:spcPct val="10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indent="0">
              <a:lnSpc>
                <a:spcPct val="100000"/>
              </a:lnSpc>
            </a:pPr>
            <a:r>
              <a:rPr lang="es-ES" b="1" dirty="0">
                <a:solidFill>
                  <a:schemeClr val="tx1"/>
                </a:solidFill>
                <a:latin typeface="Open Sans" panose="020B0606030504020204" pitchFamily="34" charset="0"/>
                <a:ea typeface="Open Sans" panose="020B0606030504020204" pitchFamily="34" charset="0"/>
                <a:cs typeface="Open Sans" panose="020B0606030504020204" pitchFamily="34" charset="0"/>
              </a:rPr>
              <a:t>El paso número 3 es el Portafolio </a:t>
            </a:r>
            <a:r>
              <a:rPr lang="es-ES" b="1" u="sng" dirty="0">
                <a:solidFill>
                  <a:schemeClr val="tx1"/>
                </a:solidFill>
                <a:latin typeface="Open Sans" panose="020B0606030504020204" pitchFamily="34" charset="0"/>
                <a:ea typeface="Open Sans" panose="020B0606030504020204" pitchFamily="34" charset="0"/>
                <a:cs typeface="Open Sans" panose="020B0606030504020204" pitchFamily="34" charset="0"/>
              </a:rPr>
              <a:t>o</a:t>
            </a:r>
            <a:r>
              <a:rPr lang="es-ES" b="1" dirty="0">
                <a:solidFill>
                  <a:schemeClr val="tx1"/>
                </a:solidFill>
                <a:latin typeface="Open Sans" panose="020B0606030504020204" pitchFamily="34" charset="0"/>
                <a:ea typeface="Open Sans" panose="020B0606030504020204" pitchFamily="34" charset="0"/>
                <a:cs typeface="Open Sans" panose="020B0606030504020204" pitchFamily="34" charset="0"/>
              </a:rPr>
              <a:t> la Ruta del ciclo QI.</a:t>
            </a:r>
            <a:endPar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F3501A7B-48AB-01BC-9F87-72612150973D}"/>
              </a:ext>
            </a:extLst>
          </p:cNvPr>
          <p:cNvPicPr>
            <a:picLocks noChangeAspect="1"/>
          </p:cNvPicPr>
          <p:nvPr/>
        </p:nvPicPr>
        <p:blipFill>
          <a:blip r:embed="rId4"/>
          <a:stretch>
            <a:fillRect/>
          </a:stretch>
        </p:blipFill>
        <p:spPr>
          <a:xfrm>
            <a:off x="229985" y="130287"/>
            <a:ext cx="11732029" cy="1178560"/>
          </a:xfrm>
          <a:prstGeom prst="rect">
            <a:avLst/>
          </a:prstGeom>
        </p:spPr>
      </p:pic>
      <p:sp>
        <p:nvSpPr>
          <p:cNvPr id="8" name="TextBox 7">
            <a:extLst>
              <a:ext uri="{FF2B5EF4-FFF2-40B4-BE49-F238E27FC236}">
                <a16:creationId xmlns:a16="http://schemas.microsoft.com/office/drawing/2014/main" id="{FC9AD55C-2B4B-51E5-EA24-F8573E6FB98C}"/>
              </a:ext>
            </a:extLst>
          </p:cNvPr>
          <p:cNvSpPr txBox="1"/>
          <p:nvPr/>
        </p:nvSpPr>
        <p:spPr>
          <a:xfrm>
            <a:off x="0" y="4640087"/>
            <a:ext cx="344015" cy="307777"/>
          </a:xfrm>
          <a:prstGeom prst="rect">
            <a:avLst/>
          </a:prstGeom>
          <a:noFill/>
        </p:spPr>
        <p:txBody>
          <a:bodyPr wrap="square" rtlCol="0">
            <a:spAutoFit/>
          </a:bodyPr>
          <a:lstStyle/>
          <a:p>
            <a:r>
              <a:rPr lang="en-US" dirty="0"/>
              <a:t>3)</a:t>
            </a:r>
          </a:p>
        </p:txBody>
      </p:sp>
      <p:sp>
        <p:nvSpPr>
          <p:cNvPr id="9" name="TextBox 8">
            <a:extLst>
              <a:ext uri="{FF2B5EF4-FFF2-40B4-BE49-F238E27FC236}">
                <a16:creationId xmlns:a16="http://schemas.microsoft.com/office/drawing/2014/main" id="{D730E577-B0AA-D31C-C6D9-C8B22C608A7E}"/>
              </a:ext>
            </a:extLst>
          </p:cNvPr>
          <p:cNvSpPr txBox="1"/>
          <p:nvPr/>
        </p:nvSpPr>
        <p:spPr>
          <a:xfrm>
            <a:off x="-27632" y="2541336"/>
            <a:ext cx="344015" cy="307777"/>
          </a:xfrm>
          <a:prstGeom prst="rect">
            <a:avLst/>
          </a:prstGeom>
          <a:noFill/>
        </p:spPr>
        <p:txBody>
          <a:bodyPr wrap="square" rtlCol="0">
            <a:spAutoFit/>
          </a:bodyPr>
          <a:lstStyle/>
          <a:p>
            <a:r>
              <a:rPr lang="en-US" dirty="0"/>
              <a:t>3)</a:t>
            </a:r>
          </a:p>
        </p:txBody>
      </p:sp>
      <p:sp>
        <p:nvSpPr>
          <p:cNvPr id="10" name="TextBox 9">
            <a:extLst>
              <a:ext uri="{FF2B5EF4-FFF2-40B4-BE49-F238E27FC236}">
                <a16:creationId xmlns:a16="http://schemas.microsoft.com/office/drawing/2014/main" id="{D7F04774-7E03-9073-352D-D35F4F46E3E0}"/>
              </a:ext>
            </a:extLst>
          </p:cNvPr>
          <p:cNvSpPr txBox="1"/>
          <p:nvPr/>
        </p:nvSpPr>
        <p:spPr>
          <a:xfrm>
            <a:off x="-26776" y="2148792"/>
            <a:ext cx="344015" cy="307777"/>
          </a:xfrm>
          <a:prstGeom prst="rect">
            <a:avLst/>
          </a:prstGeom>
          <a:noFill/>
        </p:spPr>
        <p:txBody>
          <a:bodyPr wrap="square" rtlCol="0">
            <a:spAutoFit/>
          </a:bodyPr>
          <a:lstStyle/>
          <a:p>
            <a:r>
              <a:rPr lang="en-US" dirty="0"/>
              <a:t>2)</a:t>
            </a:r>
          </a:p>
        </p:txBody>
      </p:sp>
      <p:sp>
        <p:nvSpPr>
          <p:cNvPr id="11" name="TextBox 10">
            <a:extLst>
              <a:ext uri="{FF2B5EF4-FFF2-40B4-BE49-F238E27FC236}">
                <a16:creationId xmlns:a16="http://schemas.microsoft.com/office/drawing/2014/main" id="{C7AF11C0-525D-D1AD-A8D9-CE471CFEBC66}"/>
              </a:ext>
            </a:extLst>
          </p:cNvPr>
          <p:cNvSpPr txBox="1"/>
          <p:nvPr/>
        </p:nvSpPr>
        <p:spPr>
          <a:xfrm>
            <a:off x="-27632" y="1756248"/>
            <a:ext cx="344015" cy="307777"/>
          </a:xfrm>
          <a:prstGeom prst="rect">
            <a:avLst/>
          </a:prstGeom>
          <a:noFill/>
        </p:spPr>
        <p:txBody>
          <a:bodyPr wrap="square" rtlCol="0">
            <a:spAutoFit/>
          </a:bodyPr>
          <a:lstStyle/>
          <a:p>
            <a:r>
              <a:rPr lang="en-US" dirty="0"/>
              <a:t>1)</a:t>
            </a:r>
          </a:p>
        </p:txBody>
      </p:sp>
      <p:sp>
        <p:nvSpPr>
          <p:cNvPr id="12" name="TextBox 11">
            <a:extLst>
              <a:ext uri="{FF2B5EF4-FFF2-40B4-BE49-F238E27FC236}">
                <a16:creationId xmlns:a16="http://schemas.microsoft.com/office/drawing/2014/main" id="{2D33B0AE-0D02-ED64-85BC-7E08D87CA6B9}"/>
              </a:ext>
            </a:extLst>
          </p:cNvPr>
          <p:cNvSpPr txBox="1"/>
          <p:nvPr/>
        </p:nvSpPr>
        <p:spPr>
          <a:xfrm>
            <a:off x="229985" y="4412974"/>
            <a:ext cx="344015" cy="307777"/>
          </a:xfrm>
          <a:prstGeom prst="rect">
            <a:avLst/>
          </a:prstGeom>
          <a:noFill/>
        </p:spPr>
        <p:txBody>
          <a:bodyPr wrap="square" rtlCol="0">
            <a:spAutoFit/>
          </a:bodyPr>
          <a:lstStyle/>
          <a:p>
            <a:r>
              <a:rPr lang="en-US" dirty="0"/>
              <a:t>o</a:t>
            </a:r>
          </a:p>
        </p:txBody>
      </p:sp>
    </p:spTree>
    <p:extLst>
      <p:ext uri="{BB962C8B-B14F-4D97-AF65-F5344CB8AC3E}">
        <p14:creationId xmlns:p14="http://schemas.microsoft.com/office/powerpoint/2010/main" val="556905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82E13AF-4A8E-6487-B80B-5132947D1D22}"/>
              </a:ext>
            </a:extLst>
          </p:cNvPr>
          <p:cNvPicPr>
            <a:picLocks noChangeAspect="1"/>
          </p:cNvPicPr>
          <p:nvPr/>
        </p:nvPicPr>
        <p:blipFill>
          <a:blip r:embed="rId3"/>
          <a:stretch>
            <a:fillRect/>
          </a:stretch>
        </p:blipFill>
        <p:spPr>
          <a:xfrm>
            <a:off x="394251" y="1449099"/>
            <a:ext cx="11567763" cy="4691663"/>
          </a:xfrm>
          <a:prstGeom prst="rect">
            <a:avLst/>
          </a:prstGeom>
        </p:spPr>
      </p:pic>
      <p:sp>
        <p:nvSpPr>
          <p:cNvPr id="5" name="Callout: Left Arrow 4">
            <a:extLst>
              <a:ext uri="{FF2B5EF4-FFF2-40B4-BE49-F238E27FC236}">
                <a16:creationId xmlns:a16="http://schemas.microsoft.com/office/drawing/2014/main" id="{8D337F22-9ABE-85BD-45F8-DC86218C5435}"/>
              </a:ext>
            </a:extLst>
          </p:cNvPr>
          <p:cNvSpPr/>
          <p:nvPr/>
        </p:nvSpPr>
        <p:spPr>
          <a:xfrm>
            <a:off x="2855842" y="5140544"/>
            <a:ext cx="7321827" cy="731861"/>
          </a:xfrm>
          <a:prstGeom prst="leftArrowCallou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dirty="0">
                <a:solidFill>
                  <a:schemeClr val="tx1"/>
                </a:solidFill>
              </a:rPr>
              <a:t>Elija la opción de ciclo QI</a:t>
            </a:r>
            <a:endParaRPr lang="en-US" sz="2800" b="1" dirty="0">
              <a:solidFill>
                <a:schemeClr val="tx1"/>
              </a:solidFill>
            </a:endParaRPr>
          </a:p>
        </p:txBody>
      </p:sp>
      <p:pic>
        <p:nvPicPr>
          <p:cNvPr id="6" name="Picture 5">
            <a:extLst>
              <a:ext uri="{FF2B5EF4-FFF2-40B4-BE49-F238E27FC236}">
                <a16:creationId xmlns:a16="http://schemas.microsoft.com/office/drawing/2014/main" id="{AFC0AD85-4098-6C29-B5CB-DDED0DCF0D93}"/>
              </a:ext>
            </a:extLst>
          </p:cNvPr>
          <p:cNvPicPr>
            <a:picLocks noChangeAspect="1"/>
          </p:cNvPicPr>
          <p:nvPr/>
        </p:nvPicPr>
        <p:blipFill>
          <a:blip r:embed="rId4"/>
          <a:stretch>
            <a:fillRect/>
          </a:stretch>
        </p:blipFill>
        <p:spPr>
          <a:xfrm>
            <a:off x="229986" y="270539"/>
            <a:ext cx="11732029" cy="1178560"/>
          </a:xfrm>
          <a:prstGeom prst="rect">
            <a:avLst/>
          </a:prstGeom>
        </p:spPr>
      </p:pic>
    </p:spTree>
    <p:extLst>
      <p:ext uri="{BB962C8B-B14F-4D97-AF65-F5344CB8AC3E}">
        <p14:creationId xmlns:p14="http://schemas.microsoft.com/office/powerpoint/2010/main" val="24363996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D9BE4F-7BF0-CB17-464A-99F873980993}"/>
              </a:ext>
            </a:extLst>
          </p:cNvPr>
          <p:cNvPicPr>
            <a:picLocks noChangeAspect="1"/>
          </p:cNvPicPr>
          <p:nvPr/>
        </p:nvPicPr>
        <p:blipFill>
          <a:blip r:embed="rId3"/>
          <a:stretch>
            <a:fillRect/>
          </a:stretch>
        </p:blipFill>
        <p:spPr>
          <a:xfrm>
            <a:off x="167561" y="1919080"/>
            <a:ext cx="12024439" cy="3219450"/>
          </a:xfrm>
          <a:prstGeom prst="rect">
            <a:avLst/>
          </a:prstGeom>
        </p:spPr>
      </p:pic>
      <p:sp>
        <p:nvSpPr>
          <p:cNvPr id="6" name="Callout: Up Arrow 5">
            <a:extLst>
              <a:ext uri="{FF2B5EF4-FFF2-40B4-BE49-F238E27FC236}">
                <a16:creationId xmlns:a16="http://schemas.microsoft.com/office/drawing/2014/main" id="{2FE407E6-B8B0-CAA4-DC81-094957F0ECCE}"/>
              </a:ext>
            </a:extLst>
          </p:cNvPr>
          <p:cNvSpPr/>
          <p:nvPr/>
        </p:nvSpPr>
        <p:spPr>
          <a:xfrm>
            <a:off x="2028943" y="4856142"/>
            <a:ext cx="8009263" cy="1324321"/>
          </a:xfrm>
          <a:prstGeom prst="upArrowCallout">
            <a:avLst/>
          </a:prstGeom>
          <a:solidFill>
            <a:srgbClr val="99CA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dirty="0"/>
              <a:t>Solo se muestra el ciclo QI si se selecciona "No enlistado en ERDC"</a:t>
            </a:r>
            <a:endParaRPr lang="en-US" sz="2800" b="1" dirty="0"/>
          </a:p>
        </p:txBody>
      </p:sp>
      <p:pic>
        <p:nvPicPr>
          <p:cNvPr id="2" name="Picture 1">
            <a:extLst>
              <a:ext uri="{FF2B5EF4-FFF2-40B4-BE49-F238E27FC236}">
                <a16:creationId xmlns:a16="http://schemas.microsoft.com/office/drawing/2014/main" id="{5A527753-3E04-F562-DF94-B9FF865E5351}"/>
              </a:ext>
            </a:extLst>
          </p:cNvPr>
          <p:cNvPicPr>
            <a:picLocks noChangeAspect="1"/>
          </p:cNvPicPr>
          <p:nvPr/>
        </p:nvPicPr>
        <p:blipFill>
          <a:blip r:embed="rId4"/>
          <a:stretch>
            <a:fillRect/>
          </a:stretch>
        </p:blipFill>
        <p:spPr>
          <a:xfrm>
            <a:off x="167561" y="437812"/>
            <a:ext cx="11732029" cy="1178560"/>
          </a:xfrm>
          <a:prstGeom prst="rect">
            <a:avLst/>
          </a:prstGeom>
        </p:spPr>
      </p:pic>
    </p:spTree>
    <p:extLst>
      <p:ext uri="{BB962C8B-B14F-4D97-AF65-F5344CB8AC3E}">
        <p14:creationId xmlns:p14="http://schemas.microsoft.com/office/powerpoint/2010/main" val="9056547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E8FE0-C45D-8C76-EC73-0CC174543165}"/>
              </a:ext>
            </a:extLst>
          </p:cNvPr>
          <p:cNvSpPr>
            <a:spLocks noGrp="1"/>
          </p:cNvSpPr>
          <p:nvPr>
            <p:ph type="title"/>
          </p:nvPr>
        </p:nvSpPr>
        <p:spPr>
          <a:xfrm>
            <a:off x="155023" y="195725"/>
            <a:ext cx="12036977" cy="1006909"/>
          </a:xfrm>
        </p:spPr>
        <p:txBody>
          <a:bodyPr/>
          <a:lstStyle/>
          <a:p>
            <a:r>
              <a:rPr lang="en-US" sz="3200" b="0" dirty="0">
                <a:latin typeface="Open Sans SemiBold" panose="020B0706030804020204" pitchFamily="34" charset="0"/>
                <a:ea typeface="Open Sans SemiBold" panose="020B0706030804020204" pitchFamily="34" charset="0"/>
                <a:cs typeface="Open Sans SemiBold" panose="020B0706030804020204" pitchFamily="34" charset="0"/>
              </a:rPr>
              <a:t>Correo </a:t>
            </a:r>
            <a:r>
              <a:rPr lang="en-US" sz="3200" b="0" dirty="0" err="1">
                <a:latin typeface="Open Sans SemiBold" panose="020B0706030804020204" pitchFamily="34" charset="0"/>
                <a:ea typeface="Open Sans SemiBold" panose="020B0706030804020204" pitchFamily="34" charset="0"/>
                <a:cs typeface="Open Sans SemiBold" panose="020B0706030804020204" pitchFamily="34" charset="0"/>
              </a:rPr>
              <a:t>electrónico</a:t>
            </a:r>
            <a:r>
              <a:rPr lang="en-US" sz="3200" b="0" dirty="0">
                <a:latin typeface="Open Sans SemiBold" panose="020B0706030804020204" pitchFamily="34" charset="0"/>
                <a:ea typeface="Open Sans SemiBold" panose="020B0706030804020204" pitchFamily="34" charset="0"/>
                <a:cs typeface="Open Sans SemiBold" panose="020B0706030804020204" pitchFamily="34" charset="0"/>
              </a:rPr>
              <a:t> de </a:t>
            </a:r>
            <a:r>
              <a:rPr lang="en-US" sz="3200" b="0" dirty="0" err="1">
                <a:latin typeface="Open Sans SemiBold" panose="020B0706030804020204" pitchFamily="34" charset="0"/>
                <a:ea typeface="Open Sans SemiBold" panose="020B0706030804020204" pitchFamily="34" charset="0"/>
                <a:cs typeface="Open Sans SemiBold" panose="020B0706030804020204" pitchFamily="34" charset="0"/>
              </a:rPr>
              <a:t>bienvenida</a:t>
            </a:r>
            <a:r>
              <a:rPr lang="en-US" sz="3200" b="0" dirty="0">
                <a:latin typeface="Open Sans SemiBold" panose="020B0706030804020204" pitchFamily="34" charset="0"/>
                <a:ea typeface="Open Sans SemiBold" panose="020B0706030804020204" pitchFamily="34" charset="0"/>
                <a:cs typeface="Open Sans SemiBold" panose="020B0706030804020204" pitchFamily="34" charset="0"/>
              </a:rPr>
              <a:t>– </a:t>
            </a:r>
            <a:r>
              <a:rPr lang="es-ES" sz="3200" b="1" dirty="0">
                <a:solidFill>
                  <a:srgbClr val="99CA3C"/>
                </a:solidFill>
              </a:rPr>
              <a:t>Ruta del ciclo de QI</a:t>
            </a:r>
            <a:endParaRPr lang="en-US" sz="3200" b="0" dirty="0">
              <a:solidFill>
                <a:srgbClr val="99CA3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 name="Text Placeholder 5">
            <a:extLst>
              <a:ext uri="{FF2B5EF4-FFF2-40B4-BE49-F238E27FC236}">
                <a16:creationId xmlns:a16="http://schemas.microsoft.com/office/drawing/2014/main" id="{5259CEDE-D668-F518-0A2B-C21E9D7174FD}"/>
              </a:ext>
            </a:extLst>
          </p:cNvPr>
          <p:cNvSpPr>
            <a:spLocks noGrp="1"/>
          </p:cNvSpPr>
          <p:nvPr>
            <p:ph type="body" idx="1"/>
          </p:nvPr>
        </p:nvSpPr>
        <p:spPr>
          <a:xfrm>
            <a:off x="0" y="954224"/>
            <a:ext cx="11313459" cy="4203996"/>
          </a:xfrm>
        </p:spPr>
        <p:txBody>
          <a:bodyPr/>
          <a:lstStyle/>
          <a:p>
            <a:pPr marL="228600" indent="0">
              <a:lnSpc>
                <a:spcPct val="100000"/>
              </a:lnSpc>
            </a:pPr>
            <a:r>
              <a:rPr lang="es-ES" sz="2400" dirty="0"/>
              <a:t>Su correo electrónico de bienvenida incluirá:</a:t>
            </a:r>
          </a:p>
          <a:p>
            <a:pPr marL="228600" indent="0">
              <a:lnSpc>
                <a:spcPct val="100000"/>
              </a:lnSpc>
            </a:pPr>
            <a:r>
              <a:rPr lang="en-US" sz="2400" dirty="0" err="1"/>
              <a:t>Certificado</a:t>
            </a:r>
            <a:r>
              <a:rPr lang="en-US" sz="2400" dirty="0"/>
              <a:t> C2Q </a:t>
            </a:r>
            <a:r>
              <a:rPr lang="en-US" sz="2400" dirty="0" err="1"/>
              <a:t>imprimible</a:t>
            </a:r>
            <a:endParaRPr lang="en-US" sz="2400" dirty="0"/>
          </a:p>
          <a:p>
            <a:pPr marL="685800" indent="-457200">
              <a:lnSpc>
                <a:spcPct val="100000"/>
              </a:lnSpc>
              <a:buFont typeface="Arial" panose="020B0604020202020204" pitchFamily="34" charset="0"/>
              <a:buChar char="•"/>
            </a:pPr>
            <a:r>
              <a:rPr lang="es-ES" sz="2400" dirty="0"/>
              <a:t>Enlaces y documentos con información sobre:</a:t>
            </a:r>
          </a:p>
          <a:p>
            <a:pPr marL="1143000" lvl="1" indent="-457200">
              <a:lnSpc>
                <a:spcPct val="100000"/>
              </a:lnSpc>
              <a:buFont typeface="Arial" panose="020B0604020202020204" pitchFamily="34" charset="0"/>
              <a:buChar char="•"/>
            </a:pPr>
            <a:r>
              <a:rPr lang="es-ES" sz="2400" dirty="0"/>
              <a:t>Cómo completar el Formulario de Participación en el Ciclo QI</a:t>
            </a:r>
          </a:p>
          <a:p>
            <a:pPr marL="1143000" lvl="1" indent="-457200">
              <a:lnSpc>
                <a:spcPct val="100000"/>
              </a:lnSpc>
              <a:buFont typeface="Arial" panose="020B0604020202020204" pitchFamily="34" charset="0"/>
              <a:buChar char="•"/>
            </a:pPr>
            <a:r>
              <a:rPr lang="es-ES" sz="2400" dirty="0"/>
              <a:t>Requisitos de cumplimiento (para lograr y mantener una calificación)</a:t>
            </a:r>
          </a:p>
          <a:p>
            <a:pPr marL="1143000" lvl="1" indent="-457200">
              <a:lnSpc>
                <a:spcPct val="100000"/>
              </a:lnSpc>
              <a:buFont typeface="Arial" panose="020B0604020202020204" pitchFamily="34" charset="0"/>
              <a:buChar char="•"/>
            </a:pPr>
            <a:r>
              <a:rPr lang="es-ES" sz="2400" dirty="0"/>
              <a:t>Cómo registrarse para obtener una cuenta de usuario gratuita en OregonQRISResources.org</a:t>
            </a:r>
          </a:p>
          <a:p>
            <a:pPr marL="685800" lvl="1" indent="0">
              <a:lnSpc>
                <a:spcPct val="100000"/>
              </a:lnSpc>
              <a:buNone/>
            </a:pPr>
            <a:r>
              <a:rPr lang="es-ES" sz="2400" i="1" dirty="0"/>
              <a:t>Después de completar el Formulario de participación en el ciclo QI, recibirá el enlace para solicitar fondos de apoyo.</a:t>
            </a:r>
            <a:endParaRPr lang="en-US" sz="2400" dirty="0"/>
          </a:p>
          <a:p>
            <a:endParaRPr lang="en-US" dirty="0"/>
          </a:p>
        </p:txBody>
      </p:sp>
    </p:spTree>
    <p:extLst>
      <p:ext uri="{BB962C8B-B14F-4D97-AF65-F5344CB8AC3E}">
        <p14:creationId xmlns:p14="http://schemas.microsoft.com/office/powerpoint/2010/main" val="17774451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C5101-C502-E19D-2E8C-20E7D860DF1B}"/>
              </a:ext>
            </a:extLst>
          </p:cNvPr>
          <p:cNvSpPr>
            <a:spLocks noGrp="1"/>
          </p:cNvSpPr>
          <p:nvPr>
            <p:ph type="title"/>
          </p:nvPr>
        </p:nvSpPr>
        <p:spPr>
          <a:xfrm>
            <a:off x="443345" y="83247"/>
            <a:ext cx="9109364" cy="1325880"/>
          </a:xfrm>
        </p:spPr>
        <p:txBody>
          <a:bodyPr/>
          <a:lstStyle/>
          <a:p>
            <a:r>
              <a:rPr lang="es-ES" sz="3600" b="0" dirty="0">
                <a:latin typeface="Open Sans SemiBold" panose="020B0706030804020204" pitchFamily="34" charset="0"/>
                <a:ea typeface="Open Sans SemiBold" panose="020B0706030804020204" pitchFamily="34" charset="0"/>
                <a:cs typeface="Open Sans SemiBold" panose="020B0706030804020204" pitchFamily="34" charset="0"/>
              </a:rPr>
              <a:t>Ciclos de mejora de la calidad</a:t>
            </a:r>
            <a:endParaRPr lang="en-US" sz="36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2AFDE672-C8B6-FB24-9579-66C97C759B82}"/>
              </a:ext>
            </a:extLst>
          </p:cNvPr>
          <p:cNvSpPr>
            <a:spLocks noGrp="1"/>
          </p:cNvSpPr>
          <p:nvPr>
            <p:ph type="body" idx="1"/>
          </p:nvPr>
        </p:nvSpPr>
        <p:spPr>
          <a:xfrm>
            <a:off x="838200" y="1244877"/>
            <a:ext cx="10910455" cy="4203996"/>
          </a:xfrm>
        </p:spPr>
        <p:txBody>
          <a:bodyPr/>
          <a:lstStyle/>
          <a:p>
            <a:pPr marL="234950" indent="-6350">
              <a:lnSpc>
                <a:spcPct val="150000"/>
              </a:lnSpc>
              <a:spcAft>
                <a:spcPts val="600"/>
              </a:spcAft>
            </a:pPr>
            <a:r>
              <a:rPr lang="es-ES" sz="2400" dirty="0">
                <a:latin typeface="Open Sans" panose="020B0606030504020204" pitchFamily="34" charset="0"/>
                <a:ea typeface="Open Sans" panose="020B0606030504020204" pitchFamily="34" charset="0"/>
                <a:cs typeface="Open Sans" panose="020B0606030504020204" pitchFamily="34" charset="0"/>
              </a:rPr>
              <a:t>Pasos del ciclo de Q1</a:t>
            </a:r>
          </a:p>
          <a:p>
            <a:pPr marL="685800" indent="-457200">
              <a:lnSpc>
                <a:spcPct val="100000"/>
              </a:lnSpc>
              <a:spcAft>
                <a:spcPts val="600"/>
              </a:spcAft>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Elija una meta</a:t>
            </a:r>
          </a:p>
          <a:p>
            <a:pPr marL="685800" indent="-457200">
              <a:lnSpc>
                <a:spcPct val="100000"/>
              </a:lnSpc>
              <a:spcAft>
                <a:spcPts val="600"/>
              </a:spcAft>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Registre la meta en el formulario de participación en el ciclo QI.</a:t>
            </a:r>
          </a:p>
          <a:p>
            <a:pPr marL="685800" indent="-457200">
              <a:lnSpc>
                <a:spcPct val="100000"/>
              </a:lnSpc>
              <a:spcAft>
                <a:spcPts val="600"/>
              </a:spcAft>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Explore recursos, trabaje según su meta, busque ayuda si es necesario</a:t>
            </a:r>
          </a:p>
          <a:p>
            <a:pPr marL="685800" indent="-457200">
              <a:lnSpc>
                <a:spcPct val="100000"/>
              </a:lnSpc>
              <a:spcAft>
                <a:spcPts val="600"/>
              </a:spcAft>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Complete el formulario de reflexión del ciclo de calidad de vida después de 12 meses</a:t>
            </a:r>
          </a:p>
          <a:p>
            <a:pPr marL="685800" indent="-457200">
              <a:lnSpc>
                <a:spcPct val="100000"/>
              </a:lnSpc>
              <a:spcAft>
                <a:spcPts val="600"/>
              </a:spcAft>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Recibir fondos de incentivo (Cantidad por determinar)</a:t>
            </a: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954266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AC2D-3B96-35BF-D5EA-5C8A06C2065A}"/>
              </a:ext>
            </a:extLst>
          </p:cNvPr>
          <p:cNvSpPr>
            <a:spLocks noGrp="1"/>
          </p:cNvSpPr>
          <p:nvPr>
            <p:ph type="title"/>
          </p:nvPr>
        </p:nvSpPr>
        <p:spPr>
          <a:xfrm>
            <a:off x="558123" y="95453"/>
            <a:ext cx="9487101" cy="851050"/>
          </a:xfrm>
        </p:spPr>
        <p:txBody>
          <a:bodyPr/>
          <a:lstStyle/>
          <a:p>
            <a:pPr>
              <a:lnSpc>
                <a:spcPct val="100000"/>
              </a:lnSpc>
            </a:pPr>
            <a:r>
              <a:rPr lang="es-ES" sz="3600" b="0" dirty="0">
                <a:latin typeface="Open Sans SemiBold" panose="020B0706030804020204" pitchFamily="34" charset="0"/>
                <a:ea typeface="Open Sans SemiBold" panose="020B0706030804020204" pitchFamily="34" charset="0"/>
                <a:cs typeface="Open Sans SemiBold" panose="020B0706030804020204" pitchFamily="34" charset="0"/>
              </a:rPr>
              <a:t>Formulario de participación en el ciclo QI</a:t>
            </a:r>
            <a:endParaRPr lang="en-US" sz="36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18A21A0B-1232-D114-5CEA-7C7B85564025}"/>
              </a:ext>
            </a:extLst>
          </p:cNvPr>
          <p:cNvSpPr>
            <a:spLocks noGrp="1"/>
          </p:cNvSpPr>
          <p:nvPr>
            <p:ph type="body" idx="1"/>
          </p:nvPr>
        </p:nvSpPr>
        <p:spPr>
          <a:xfrm>
            <a:off x="0" y="1480431"/>
            <a:ext cx="11146257" cy="5001504"/>
          </a:xfrm>
        </p:spPr>
        <p:txBody>
          <a:bodyPr/>
          <a:lstStyle/>
          <a:p>
            <a:pPr marL="685800" indent="-457200">
              <a:lnSpc>
                <a:spcPct val="100000"/>
              </a:lnSpc>
              <a:spcBef>
                <a:spcPts val="0"/>
              </a:spcBef>
              <a:spcAft>
                <a:spcPts val="1200"/>
              </a:spcAft>
              <a:buFont typeface="Arial" panose="020B0604020202020204" pitchFamily="34" charset="0"/>
              <a:buChar char="•"/>
            </a:pPr>
            <a:r>
              <a:rPr lang="es-ES" sz="2100" dirty="0">
                <a:latin typeface="Open Sans" panose="020B0606030504020204" pitchFamily="34" charset="0"/>
                <a:ea typeface="Open Sans" panose="020B0606030504020204" pitchFamily="34" charset="0"/>
                <a:cs typeface="Open Sans" panose="020B0606030504020204" pitchFamily="34" charset="0"/>
              </a:rPr>
              <a:t>Siga el enlace del correo electrónico de bienvenida para acceder al formulario</a:t>
            </a:r>
          </a:p>
          <a:p>
            <a:pPr marL="685800" indent="-457200">
              <a:lnSpc>
                <a:spcPct val="100000"/>
              </a:lnSpc>
              <a:spcBef>
                <a:spcPts val="0"/>
              </a:spcBef>
              <a:spcAft>
                <a:spcPts val="1200"/>
              </a:spcAft>
              <a:buFont typeface="Arial" panose="020B0604020202020204" pitchFamily="34" charset="0"/>
              <a:buChar char="•"/>
            </a:pPr>
            <a:r>
              <a:rPr lang="es-ES" sz="2100" dirty="0">
                <a:latin typeface="Open Sans" panose="020B0606030504020204" pitchFamily="34" charset="0"/>
                <a:ea typeface="Open Sans" panose="020B0606030504020204" pitchFamily="34" charset="0"/>
                <a:cs typeface="Open Sans" panose="020B0606030504020204" pitchFamily="34" charset="0"/>
              </a:rPr>
              <a:t>Explica los pasos en detalle.</a:t>
            </a:r>
          </a:p>
          <a:p>
            <a:pPr marL="685800" indent="-457200">
              <a:lnSpc>
                <a:spcPct val="100000"/>
              </a:lnSpc>
              <a:spcBef>
                <a:spcPts val="0"/>
              </a:spcBef>
              <a:spcAft>
                <a:spcPts val="1200"/>
              </a:spcAft>
              <a:buFont typeface="Arial" panose="020B0604020202020204" pitchFamily="34" charset="0"/>
              <a:buChar char="•"/>
            </a:pPr>
            <a:r>
              <a:rPr lang="es-ES" sz="2100" dirty="0">
                <a:latin typeface="Open Sans" panose="020B0606030504020204" pitchFamily="34" charset="0"/>
                <a:ea typeface="Open Sans" panose="020B0606030504020204" pitchFamily="34" charset="0"/>
                <a:cs typeface="Open Sans" panose="020B0606030504020204" pitchFamily="34" charset="0"/>
              </a:rPr>
              <a:t>Tiene una sección sobre planificación de la meta y recursos.</a:t>
            </a:r>
          </a:p>
          <a:p>
            <a:pPr marL="1143000" lvl="1" indent="-457200">
              <a:lnSpc>
                <a:spcPct val="100000"/>
              </a:lnSpc>
              <a:spcBef>
                <a:spcPts val="0"/>
              </a:spcBef>
              <a:spcAft>
                <a:spcPts val="1200"/>
              </a:spcAft>
              <a:buFont typeface="Arial" panose="020B0604020202020204" pitchFamily="34" charset="0"/>
              <a:buChar char="•"/>
            </a:pPr>
            <a:r>
              <a:rPr lang="es-ES" sz="2100" dirty="0">
                <a:latin typeface="Open Sans" panose="020B0606030504020204" pitchFamily="34" charset="0"/>
                <a:ea typeface="Open Sans" panose="020B0606030504020204" pitchFamily="34" charset="0"/>
                <a:cs typeface="Open Sans" panose="020B0606030504020204" pitchFamily="34" charset="0"/>
              </a:rPr>
              <a:t>Consejos sobre cómo elegir meta</a:t>
            </a:r>
          </a:p>
          <a:p>
            <a:pPr marL="1143000" lvl="1" indent="-457200">
              <a:lnSpc>
                <a:spcPct val="100000"/>
              </a:lnSpc>
              <a:spcBef>
                <a:spcPts val="0"/>
              </a:spcBef>
              <a:spcAft>
                <a:spcPts val="1200"/>
              </a:spcAft>
              <a:buFont typeface="Arial" panose="020B0604020202020204" pitchFamily="34" charset="0"/>
              <a:buChar char="•"/>
            </a:pPr>
            <a:r>
              <a:rPr lang="es-ES" sz="2100" dirty="0">
                <a:latin typeface="Open Sans" panose="020B0606030504020204" pitchFamily="34" charset="0"/>
                <a:ea typeface="Open Sans" panose="020B0606030504020204" pitchFamily="34" charset="0"/>
                <a:cs typeface="Open Sans" panose="020B0606030504020204" pitchFamily="34" charset="0"/>
              </a:rPr>
              <a:t>Se han proporcionado ejemplos de metas en cada dominio de </a:t>
            </a:r>
            <a:r>
              <a:rPr lang="es-ES" sz="2100" dirty="0" err="1">
                <a:latin typeface="Open Sans" panose="020B0606030504020204" pitchFamily="34" charset="0"/>
                <a:ea typeface="Open Sans" panose="020B0606030504020204" pitchFamily="34" charset="0"/>
                <a:cs typeface="Open Sans" panose="020B0606030504020204" pitchFamily="34" charset="0"/>
              </a:rPr>
              <a:t>Spark</a:t>
            </a:r>
            <a:r>
              <a:rPr lang="es-ES" sz="2100" dirty="0">
                <a:latin typeface="Open Sans" panose="020B0606030504020204" pitchFamily="34" charset="0"/>
                <a:ea typeface="Open Sans" panose="020B0606030504020204" pitchFamily="34" charset="0"/>
                <a:cs typeface="Open Sans" panose="020B0606030504020204" pitchFamily="34" charset="0"/>
              </a:rPr>
              <a:t> y recursos potenciales (enlaces en los que se puede hacer clic y también descargables)</a:t>
            </a:r>
          </a:p>
          <a:p>
            <a:pPr marL="685800" indent="-457200">
              <a:lnSpc>
                <a:spcPct val="100000"/>
              </a:lnSpc>
              <a:spcBef>
                <a:spcPts val="0"/>
              </a:spcBef>
              <a:spcAft>
                <a:spcPts val="1200"/>
              </a:spcAft>
              <a:buFont typeface="Arial" panose="020B0604020202020204" pitchFamily="34" charset="0"/>
              <a:buChar char="•"/>
            </a:pPr>
            <a:r>
              <a:rPr lang="es-ES" sz="2100" dirty="0">
                <a:latin typeface="Open Sans" panose="020B0606030504020204" pitchFamily="34" charset="0"/>
                <a:ea typeface="Open Sans" panose="020B0606030504020204" pitchFamily="34" charset="0"/>
                <a:cs typeface="Open Sans" panose="020B0606030504020204" pitchFamily="34" charset="0"/>
              </a:rPr>
              <a:t>Tiene una sección para documentar su meta, utilizando el marco de metas SMARTIE (específico, mensurable, alcanzable, realista, con plazos determinados y seguimiento, inclusivo, equitativo).</a:t>
            </a:r>
          </a:p>
          <a:p>
            <a:pPr marL="685800" indent="-457200">
              <a:lnSpc>
                <a:spcPct val="100000"/>
              </a:lnSpc>
              <a:spcBef>
                <a:spcPts val="0"/>
              </a:spcBef>
              <a:spcAft>
                <a:spcPts val="1200"/>
              </a:spcAft>
              <a:buFont typeface="Arial" panose="020B0604020202020204" pitchFamily="34" charset="0"/>
              <a:buChar char="•"/>
            </a:pPr>
            <a:r>
              <a:rPr lang="es-ES" sz="2100" dirty="0">
                <a:latin typeface="Open Sans" panose="020B0606030504020204" pitchFamily="34" charset="0"/>
                <a:ea typeface="Open Sans" panose="020B0606030504020204" pitchFamily="34" charset="0"/>
                <a:cs typeface="Open Sans" panose="020B0606030504020204" pitchFamily="34" charset="0"/>
              </a:rPr>
              <a:t>Se enviará una confirmación por correo electrónico al remitente y al QIS de su área.</a:t>
            </a:r>
            <a:endParaRPr lang="en-US" sz="21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120562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F9CC7F5-E4C4-E2EA-EFFE-3B83181DCEDB}"/>
              </a:ext>
            </a:extLst>
          </p:cNvPr>
          <p:cNvPicPr>
            <a:picLocks noChangeAspect="1"/>
          </p:cNvPicPr>
          <p:nvPr/>
        </p:nvPicPr>
        <p:blipFill>
          <a:blip r:embed="rId3"/>
          <a:stretch>
            <a:fillRect/>
          </a:stretch>
        </p:blipFill>
        <p:spPr>
          <a:xfrm>
            <a:off x="4772587" y="146807"/>
            <a:ext cx="4604803" cy="5935940"/>
          </a:xfrm>
          <a:prstGeom prst="rect">
            <a:avLst/>
          </a:prstGeom>
        </p:spPr>
      </p:pic>
      <p:sp>
        <p:nvSpPr>
          <p:cNvPr id="2" name="Title 1">
            <a:extLst>
              <a:ext uri="{FF2B5EF4-FFF2-40B4-BE49-F238E27FC236}">
                <a16:creationId xmlns:a16="http://schemas.microsoft.com/office/drawing/2014/main" id="{7C301D1E-ED2E-CC57-43F4-0D2DE867AE4B}"/>
              </a:ext>
            </a:extLst>
          </p:cNvPr>
          <p:cNvSpPr>
            <a:spLocks noGrp="1"/>
          </p:cNvSpPr>
          <p:nvPr>
            <p:ph type="title"/>
          </p:nvPr>
        </p:nvSpPr>
        <p:spPr>
          <a:xfrm>
            <a:off x="370752" y="584071"/>
            <a:ext cx="4464504" cy="1325880"/>
          </a:xfrm>
        </p:spPr>
        <p:txBody>
          <a:bodyPr/>
          <a:lstStyle/>
          <a:p>
            <a:pPr>
              <a:lnSpc>
                <a:spcPct val="100000"/>
              </a:lnSpc>
            </a:pPr>
            <a:r>
              <a:rPr lang="es-ES" sz="2800" b="0" dirty="0">
                <a:latin typeface="Open Sans SemiBold" panose="020B0706030804020204" pitchFamily="34" charset="0"/>
                <a:ea typeface="Open Sans SemiBold" panose="020B0706030804020204" pitchFamily="34" charset="0"/>
                <a:cs typeface="Open Sans SemiBold" panose="020B0706030804020204" pitchFamily="34" charset="0"/>
              </a:rPr>
              <a:t>Ciclo de QI: Documento de selección de metas y recursos</a:t>
            </a:r>
            <a:endParaRPr lang="en-US" sz="2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 name="Arrow: Left 4">
            <a:extLst>
              <a:ext uri="{FF2B5EF4-FFF2-40B4-BE49-F238E27FC236}">
                <a16:creationId xmlns:a16="http://schemas.microsoft.com/office/drawing/2014/main" id="{6B4CA6FB-745C-6740-9330-96B7A852F73C}"/>
              </a:ext>
            </a:extLst>
          </p:cNvPr>
          <p:cNvSpPr/>
          <p:nvPr/>
        </p:nvSpPr>
        <p:spPr>
          <a:xfrm>
            <a:off x="9142548" y="2878156"/>
            <a:ext cx="2568544" cy="1277957"/>
          </a:xfrm>
          <a:prstGeom prst="leftArrow">
            <a:avLst/>
          </a:prstGeom>
          <a:solidFill>
            <a:srgbClr val="99CA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nSpc>
                <a:spcPct val="100000"/>
              </a:lnSpc>
            </a:pPr>
            <a:r>
              <a:rPr lang="es-ES" sz="1400" b="1" dirty="0">
                <a:latin typeface="Open Sans" panose="020B0606030504020204" pitchFamily="34" charset="0"/>
                <a:ea typeface="Open Sans" panose="020B0606030504020204" pitchFamily="34" charset="0"/>
                <a:cs typeface="Open Sans" panose="020B0606030504020204" pitchFamily="34" charset="0"/>
              </a:rPr>
              <a:t>Recursos para ayudarle a completar su meta</a:t>
            </a:r>
            <a:endParaRPr lang="en-US"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Arrow: Right 5">
            <a:extLst>
              <a:ext uri="{FF2B5EF4-FFF2-40B4-BE49-F238E27FC236}">
                <a16:creationId xmlns:a16="http://schemas.microsoft.com/office/drawing/2014/main" id="{3B9317C4-ACCF-BFD9-8765-353BBEF2A638}"/>
              </a:ext>
            </a:extLst>
          </p:cNvPr>
          <p:cNvSpPr/>
          <p:nvPr/>
        </p:nvSpPr>
        <p:spPr>
          <a:xfrm>
            <a:off x="1371863" y="2977894"/>
            <a:ext cx="3635566" cy="1090083"/>
          </a:xfrm>
          <a:prstGeom prst="rightArrow">
            <a:avLst/>
          </a:prstGeom>
          <a:solidFill>
            <a:srgbClr val="99CA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gn="ctr">
              <a:lnSpc>
                <a:spcPct val="100000"/>
              </a:lnSpc>
            </a:pPr>
            <a:r>
              <a:rPr lang="en-US" sz="2000" b="1" dirty="0" err="1">
                <a:latin typeface="Open Sans" panose="020B0606030504020204" pitchFamily="34" charset="0"/>
                <a:ea typeface="Open Sans" panose="020B0606030504020204" pitchFamily="34" charset="0"/>
                <a:cs typeface="Open Sans" panose="020B0606030504020204" pitchFamily="34" charset="0"/>
              </a:rPr>
              <a:t>Ejemplos</a:t>
            </a:r>
            <a:r>
              <a:rPr lang="en-US" sz="2000" b="1" dirty="0">
                <a:latin typeface="Open Sans" panose="020B0606030504020204" pitchFamily="34" charset="0"/>
                <a:ea typeface="Open Sans" panose="020B0606030504020204" pitchFamily="34" charset="0"/>
                <a:cs typeface="Open Sans" panose="020B0606030504020204" pitchFamily="34" charset="0"/>
              </a:rPr>
              <a:t> de </a:t>
            </a:r>
            <a:r>
              <a:rPr lang="en-US" sz="2000" b="1" dirty="0" err="1">
                <a:latin typeface="Open Sans" panose="020B0606030504020204" pitchFamily="34" charset="0"/>
                <a:ea typeface="Open Sans" panose="020B0606030504020204" pitchFamily="34" charset="0"/>
                <a:cs typeface="Open Sans" panose="020B0606030504020204" pitchFamily="34" charset="0"/>
              </a:rPr>
              <a:t>metas</a:t>
            </a:r>
            <a:endParaRPr lang="en-US"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938354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B79FF-D955-94D9-4AD7-02692D0B0BBB}"/>
              </a:ext>
            </a:extLst>
          </p:cNvPr>
          <p:cNvSpPr>
            <a:spLocks noGrp="1"/>
          </p:cNvSpPr>
          <p:nvPr>
            <p:ph type="title"/>
          </p:nvPr>
        </p:nvSpPr>
        <p:spPr>
          <a:xfrm>
            <a:off x="1073392" y="398966"/>
            <a:ext cx="6486357" cy="1463676"/>
          </a:xfrm>
        </p:spPr>
        <p:txBody>
          <a:bodyPr/>
          <a:lstStyle/>
          <a:p>
            <a:pPr>
              <a:lnSpc>
                <a:spcPct val="100000"/>
              </a:lnSpc>
            </a:pPr>
            <a:r>
              <a:rPr lang="en-US" sz="3600" b="0" dirty="0" err="1">
                <a:latin typeface="Open Sans SemiBold" panose="020B0706030804020204" pitchFamily="34" charset="0"/>
                <a:ea typeface="Open Sans SemiBold" panose="020B0706030804020204" pitchFamily="34" charset="0"/>
                <a:cs typeface="Open Sans SemiBold" panose="020B0706030804020204" pitchFamily="34" charset="0"/>
              </a:rPr>
              <a:t>Solicite</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3600" b="0" dirty="0" err="1">
                <a:latin typeface="Open Sans SemiBold" panose="020B0706030804020204" pitchFamily="34" charset="0"/>
                <a:ea typeface="Open Sans SemiBold" panose="020B0706030804020204" pitchFamily="34" charset="0"/>
                <a:cs typeface="Open Sans SemiBold" panose="020B0706030804020204" pitchFamily="34" charset="0"/>
              </a:rPr>
              <a:t>fondos</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de </a:t>
            </a:r>
            <a:r>
              <a:rPr lang="en-US" sz="3600" b="0" dirty="0" err="1">
                <a:latin typeface="Open Sans SemiBold" panose="020B0706030804020204" pitchFamily="34" charset="0"/>
                <a:ea typeface="Open Sans SemiBold" panose="020B0706030804020204" pitchFamily="34" charset="0"/>
                <a:cs typeface="Open Sans SemiBold" panose="020B0706030804020204" pitchFamily="34" charset="0"/>
              </a:rPr>
              <a:t>apoyo</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 </a:t>
            </a:r>
            <a:r>
              <a:rPr lang="es-ES" sz="3600" b="0" dirty="0">
                <a:latin typeface="Open Sans SemiBold" panose="020B0706030804020204" pitchFamily="34" charset="0"/>
                <a:ea typeface="Open Sans SemiBold" panose="020B0706030804020204" pitchFamily="34" charset="0"/>
                <a:cs typeface="Open Sans SemiBold" panose="020B0706030804020204" pitchFamily="34" charset="0"/>
              </a:rPr>
              <a:t>Ruta del ciclo de QI</a:t>
            </a:r>
            <a:endParaRPr lang="en-US" sz="36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06262377-4F0A-CBCD-D905-765FFD902150}"/>
              </a:ext>
            </a:extLst>
          </p:cNvPr>
          <p:cNvSpPr>
            <a:spLocks noGrp="1"/>
          </p:cNvSpPr>
          <p:nvPr>
            <p:ph type="body" idx="1"/>
          </p:nvPr>
        </p:nvSpPr>
        <p:spPr>
          <a:xfrm>
            <a:off x="538192" y="2120662"/>
            <a:ext cx="10610878" cy="4203996"/>
          </a:xfrm>
        </p:spPr>
        <p:txBody>
          <a:bodyPr/>
          <a:lstStyle/>
          <a:p>
            <a:pPr marL="685800" indent="-4572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Las cantidades varían entre $1,000 y $2,000 dependiendo del tamaño del programa. (Capacidad menor de 20 = $1000, 21-49 = $1500, más de 50 = $2000). </a:t>
            </a:r>
          </a:p>
          <a:p>
            <a:pPr marL="685800" indent="-4572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Los formularios de pago de TRI son el portal seguro en el sitio web de WOU que se utiliza para descargar y enviar todos los formularios financieros.</a:t>
            </a:r>
          </a:p>
          <a:p>
            <a:pPr marL="685800" indent="-4572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Recibirá el enlace al portal con instrucciones detalladas después de completar el Formulario de participación en el ciclo QI.</a:t>
            </a:r>
            <a:endParaRPr lang="en-US" sz="24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392304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01D1E-ED2E-CC57-43F4-0D2DE867AE4B}"/>
              </a:ext>
            </a:extLst>
          </p:cNvPr>
          <p:cNvSpPr>
            <a:spLocks noGrp="1"/>
          </p:cNvSpPr>
          <p:nvPr>
            <p:ph type="title"/>
          </p:nvPr>
        </p:nvSpPr>
        <p:spPr>
          <a:xfrm>
            <a:off x="347253" y="194166"/>
            <a:ext cx="8906915" cy="841420"/>
          </a:xfrm>
        </p:spPr>
        <p:txBody>
          <a:bodyPr/>
          <a:lstStyle/>
          <a:p>
            <a:pPr>
              <a:lnSpc>
                <a:spcPct val="100000"/>
              </a:lnSpc>
            </a:pPr>
            <a:r>
              <a:rPr lang="es-ES" sz="3600" b="0" dirty="0">
                <a:latin typeface="Open Sans SemiBold" panose="020B0706030804020204" pitchFamily="34" charset="0"/>
                <a:ea typeface="Open Sans SemiBold" panose="020B0706030804020204" pitchFamily="34" charset="0"/>
                <a:cs typeface="Open Sans SemiBold" panose="020B0706030804020204" pitchFamily="34" charset="0"/>
              </a:rPr>
              <a:t>Ciclo QI: Formulario de reflexión</a:t>
            </a:r>
            <a:endParaRPr lang="en-US" sz="36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806B08CB-F44A-1077-A2B1-A1B8A2599E01}"/>
              </a:ext>
            </a:extLst>
          </p:cNvPr>
          <p:cNvSpPr>
            <a:spLocks noGrp="1"/>
          </p:cNvSpPr>
          <p:nvPr>
            <p:ph type="body" idx="1"/>
          </p:nvPr>
        </p:nvSpPr>
        <p:spPr>
          <a:xfrm>
            <a:off x="347252" y="1267691"/>
            <a:ext cx="9986569" cy="2298476"/>
          </a:xfrm>
        </p:spPr>
        <p:txBody>
          <a:bodyPr/>
          <a:lstStyle/>
          <a:p>
            <a:pPr marL="800100" indent="-3429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El formulario de reflexión debe completarse después de 12 meses.</a:t>
            </a:r>
          </a:p>
          <a:p>
            <a:pPr marL="800100" indent="-3429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Recibirás un recordatorio por correo electrónico con el enlace antes de que finalicen los 12 meses.</a:t>
            </a:r>
          </a:p>
          <a:p>
            <a:pPr marL="800100" indent="-3429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Envíe un correo electrónico a la línea de ayuda de </a:t>
            </a:r>
            <a:r>
              <a:rPr lang="es-ES" sz="2400" dirty="0" err="1">
                <a:latin typeface="Open Sans" panose="020B0606030504020204" pitchFamily="34" charset="0"/>
                <a:ea typeface="Open Sans" panose="020B0606030504020204" pitchFamily="34" charset="0"/>
                <a:cs typeface="Open Sans" panose="020B0606030504020204" pitchFamily="34" charset="0"/>
              </a:rPr>
              <a:t>Spark</a:t>
            </a:r>
            <a:r>
              <a:rPr lang="es-ES" sz="2400" dirty="0">
                <a:latin typeface="Open Sans" panose="020B0606030504020204" pitchFamily="34" charset="0"/>
                <a:ea typeface="Open Sans" panose="020B0606030504020204" pitchFamily="34" charset="0"/>
                <a:cs typeface="Open Sans" panose="020B0606030504020204" pitchFamily="34" charset="0"/>
              </a:rPr>
              <a:t> si no la recibió</a:t>
            </a:r>
          </a:p>
          <a:p>
            <a:pPr marL="800100" indent="-3429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Registre su progreso en el logro de objetivos y responda preguntas de reflexión.</a:t>
            </a:r>
          </a:p>
          <a:p>
            <a:pPr marL="800100" indent="-342900">
              <a:lnSpc>
                <a:spcPct val="100000"/>
              </a:lnSpc>
              <a:buFont typeface="Arial" panose="020B0604020202020204" pitchFamily="34" charset="0"/>
              <a:buChar char="•"/>
            </a:pPr>
            <a:r>
              <a:rPr lang="es-ES" sz="2400" dirty="0">
                <a:latin typeface="Open Sans" panose="020B0606030504020204" pitchFamily="34" charset="0"/>
                <a:ea typeface="Open Sans" panose="020B0606030504020204" pitchFamily="34" charset="0"/>
                <a:cs typeface="Open Sans" panose="020B0606030504020204" pitchFamily="34" charset="0"/>
              </a:rPr>
              <a:t>Recibirás fondos de incentivo una vez completado.</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770841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47"/>
          <p:cNvSpPr txBox="1">
            <a:spLocks noGrp="1"/>
          </p:cNvSpPr>
          <p:nvPr>
            <p:ph type="title"/>
          </p:nvPr>
        </p:nvSpPr>
        <p:spPr>
          <a:xfrm>
            <a:off x="3788501" y="298449"/>
            <a:ext cx="3362325" cy="1325880"/>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en-US" sz="3800" dirty="0">
                <a:latin typeface="Open Sans"/>
                <a:ea typeface="Open Sans"/>
                <a:cs typeface="Open Sans"/>
                <a:sym typeface="Open Sans"/>
              </a:rPr>
              <a:t>¿</a:t>
            </a:r>
            <a:r>
              <a:rPr lang="en-US" sz="3800" dirty="0" err="1">
                <a:latin typeface="Open Sans"/>
                <a:ea typeface="Open Sans"/>
                <a:cs typeface="Open Sans"/>
                <a:sym typeface="Open Sans"/>
              </a:rPr>
              <a:t>Preguntas</a:t>
            </a:r>
            <a:r>
              <a:rPr lang="en-US" sz="3800" dirty="0">
                <a:latin typeface="Open Sans"/>
                <a:ea typeface="Open Sans"/>
                <a:cs typeface="Open Sans"/>
                <a:sym typeface="Open Sans"/>
              </a:rPr>
              <a:t>?</a:t>
            </a:r>
            <a:endParaRPr sz="3800" dirty="0"/>
          </a:p>
        </p:txBody>
      </p:sp>
      <p:pic>
        <p:nvPicPr>
          <p:cNvPr id="2" name="Picture 2" descr="25,600+ Question Mark Graphic Stock Illustrations, Royalty-Free Vector  Graphics &amp; Clip Art - iStock">
            <a:extLst>
              <a:ext uri="{FF2B5EF4-FFF2-40B4-BE49-F238E27FC236}">
                <a16:creationId xmlns:a16="http://schemas.microsoft.com/office/drawing/2014/main" id="{F37D6DA3-3AAE-3921-96D0-A7AE43BF9C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3895" y="1298365"/>
            <a:ext cx="5331535" cy="44865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g1561dfbcf36_0_52"/>
          <p:cNvSpPr txBox="1">
            <a:spLocks noGrp="1"/>
          </p:cNvSpPr>
          <p:nvPr>
            <p:ph type="title"/>
          </p:nvPr>
        </p:nvSpPr>
        <p:spPr>
          <a:xfrm>
            <a:off x="714374" y="2542477"/>
            <a:ext cx="10091157" cy="161342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1800"/>
              <a:buNone/>
            </a:pPr>
            <a:r>
              <a:rPr lang="es-ES"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rPr>
              <a:t>Informe de actualización del programa </a:t>
            </a:r>
            <a:r>
              <a:rPr lang="es-ES" sz="5000" b="1" dirty="0" err="1">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rPr>
              <a:t>Spark</a:t>
            </a:r>
            <a:r>
              <a:rPr lang="es-ES"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rPr>
              <a:t>(SPUR)</a:t>
            </a:r>
            <a:endParaRPr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61CDB0-D768-AA0A-25BE-82D36FE25759}"/>
              </a:ext>
            </a:extLst>
          </p:cNvPr>
          <p:cNvSpPr>
            <a:spLocks noGrp="1"/>
          </p:cNvSpPr>
          <p:nvPr>
            <p:ph type="title"/>
          </p:nvPr>
        </p:nvSpPr>
        <p:spPr/>
        <p:txBody>
          <a:bodyPr/>
          <a:lstStyle/>
          <a:p>
            <a:r>
              <a:rPr lang="es-ES" dirty="0">
                <a:latin typeface="Open Sans" panose="020B0606030504020204" pitchFamily="34" charset="0"/>
                <a:ea typeface="Open Sans" panose="020B0606030504020204" pitchFamily="34" charset="0"/>
                <a:cs typeface="Open Sans" panose="020B0606030504020204" pitchFamily="34" charset="0"/>
              </a:rPr>
              <a:t>¿Por qué llenar un SPUR?</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 Placeholder 4">
            <a:extLst>
              <a:ext uri="{FF2B5EF4-FFF2-40B4-BE49-F238E27FC236}">
                <a16:creationId xmlns:a16="http://schemas.microsoft.com/office/drawing/2014/main" id="{B6FC953E-F5B9-222C-A018-7142A77DD89C}"/>
              </a:ext>
            </a:extLst>
          </p:cNvPr>
          <p:cNvSpPr>
            <a:spLocks noGrp="1"/>
          </p:cNvSpPr>
          <p:nvPr>
            <p:ph type="body" idx="1"/>
          </p:nvPr>
        </p:nvSpPr>
        <p:spPr>
          <a:xfrm>
            <a:off x="838200" y="1542148"/>
            <a:ext cx="10182101" cy="4203996"/>
          </a:xfrm>
        </p:spPr>
        <p:txBody>
          <a:bodyPr/>
          <a:lstStyle/>
          <a:p>
            <a:pPr marL="742950" indent="-514350">
              <a:lnSpc>
                <a:spcPct val="100000"/>
              </a:lnSpc>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Actualizar información del programa</a:t>
            </a:r>
          </a:p>
          <a:p>
            <a:pPr marL="742950" indent="-514350">
              <a:lnSpc>
                <a:spcPct val="100000"/>
              </a:lnSpc>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Renovación de habilitación / Certificado actualizado </a:t>
            </a:r>
          </a:p>
          <a:p>
            <a:pPr marL="742950" indent="-514350">
              <a:lnSpc>
                <a:spcPct val="100000"/>
              </a:lnSpc>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Restablecimiento de la calificación después de la revocación</a:t>
            </a:r>
          </a:p>
          <a:p>
            <a:pPr marL="742950" indent="-514350">
              <a:lnSpc>
                <a:spcPct val="100000"/>
              </a:lnSpc>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Solicitar reposición de cartera</a:t>
            </a:r>
          </a:p>
          <a:p>
            <a:pPr marL="742950" indent="-514350">
              <a:lnSpc>
                <a:spcPct val="100000"/>
              </a:lnSpc>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Solicitar transferencia de habilitación por cambio de licencia</a:t>
            </a:r>
          </a:p>
          <a:p>
            <a:pPr marL="742950" indent="-514350">
              <a:lnSpc>
                <a:spcPct val="100000"/>
              </a:lnSpc>
              <a:buFont typeface="+mj-lt"/>
              <a:buAutoNum type="arabicPeriod"/>
            </a:pPr>
            <a:r>
              <a:rPr lang="es-ES" sz="2400" dirty="0">
                <a:latin typeface="Open Sans" panose="020B0606030504020204" pitchFamily="34" charset="0"/>
                <a:ea typeface="Open Sans" panose="020B0606030504020204" pitchFamily="34" charset="0"/>
                <a:cs typeface="Open Sans" panose="020B0606030504020204" pitchFamily="34" charset="0"/>
              </a:rPr>
              <a:t>Participar en un mantenimiento de calificación</a:t>
            </a:r>
          </a:p>
          <a:p>
            <a:pPr marL="228600" indent="0">
              <a:lnSpc>
                <a:spcPct val="100000"/>
              </a:lnSpc>
            </a:pPr>
            <a:r>
              <a:rPr lang="es-ES" sz="2000" i="1" dirty="0">
                <a:latin typeface="Open Sans" panose="020B0606030504020204" pitchFamily="34" charset="0"/>
                <a:ea typeface="Open Sans" panose="020B0606030504020204" pitchFamily="34" charset="0"/>
                <a:cs typeface="Open Sans" panose="020B0606030504020204" pitchFamily="34" charset="0"/>
              </a:rPr>
              <a:t>*Los enlaces SPUR se pueden encontrar en oregonspark.org en la página de Participantes actuales</a:t>
            </a:r>
            <a:endParaRPr lang="en-US" sz="20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479434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g1561dfbcf36_0_52"/>
          <p:cNvSpPr txBox="1">
            <a:spLocks noGrp="1"/>
          </p:cNvSpPr>
          <p:nvPr>
            <p:ph type="title"/>
          </p:nvPr>
        </p:nvSpPr>
        <p:spPr>
          <a:xfrm>
            <a:off x="714375" y="2847066"/>
            <a:ext cx="8686800" cy="1163868"/>
          </a:xfrm>
          <a:prstGeom prst="rect">
            <a:avLst/>
          </a:prstGeom>
          <a:noFill/>
          <a:ln>
            <a:noFill/>
          </a:ln>
        </p:spPr>
        <p:txBody>
          <a:bodyPr spcFirstLastPara="1" wrap="square" lIns="91425" tIns="45700" rIns="91425" bIns="45700" anchor="b" anchorCtr="0">
            <a:noAutofit/>
          </a:bodyPr>
          <a:lstStyle/>
          <a:p>
            <a:pPr marL="0" lvl="0" indent="0" algn="l" rtl="0">
              <a:lnSpc>
                <a:spcPct val="244444"/>
              </a:lnSpc>
              <a:spcBef>
                <a:spcPts val="0"/>
              </a:spcBef>
              <a:spcAft>
                <a:spcPts val="0"/>
              </a:spcAft>
              <a:buSzPts val="1800"/>
              <a:buNone/>
            </a:pPr>
            <a:r>
              <a:rPr lang="en-US"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rPr>
              <a:t>¿</a:t>
            </a:r>
            <a:r>
              <a:rPr lang="es-MX"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rPr>
              <a:t>Listo para iniciar</a:t>
            </a:r>
            <a:r>
              <a:rPr lang="en-US"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rPr>
              <a:t>?</a:t>
            </a:r>
            <a:endParaRPr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22"/>
          <p:cNvSpPr txBox="1">
            <a:spLocks noGrp="1"/>
          </p:cNvSpPr>
          <p:nvPr>
            <p:ph type="title"/>
          </p:nvPr>
        </p:nvSpPr>
        <p:spPr>
          <a:xfrm>
            <a:off x="791278" y="418388"/>
            <a:ext cx="5619682" cy="653629"/>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s-MX" sz="3800" b="0" dirty="0">
                <a:latin typeface="Open Sans SemiBold" panose="020B0706030804020204" pitchFamily="34" charset="0"/>
                <a:ea typeface="Open Sans SemiBold" panose="020B0706030804020204" pitchFamily="34" charset="0"/>
                <a:cs typeface="Open Sans SemiBold" panose="020B0706030804020204" pitchFamily="34" charset="0"/>
              </a:rPr>
              <a:t>Recursos disponibles </a:t>
            </a: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rPr>
              <a:t> </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32" name="Google Shape;532;p22"/>
          <p:cNvSpPr txBox="1"/>
          <p:nvPr/>
        </p:nvSpPr>
        <p:spPr>
          <a:xfrm>
            <a:off x="1079848" y="1304538"/>
            <a:ext cx="8519100" cy="241600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s-ES" sz="2500" b="1" i="0" u="none" strike="noStrike" cap="none"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Arial"/>
              </a:rPr>
              <a:t>Mejora de la calidad y materiales adicionales:</a:t>
            </a:r>
            <a:endParaRPr lang="en-US" sz="2500" b="1" dirty="0">
              <a:solidFill>
                <a:schemeClr val="dk2"/>
              </a:solidFill>
              <a:latin typeface="Open Sans" panose="020B0606030504020204" pitchFamily="34" charset="0"/>
              <a:ea typeface="Open Sans" panose="020B0606030504020204" pitchFamily="34" charset="0"/>
              <a:cs typeface="Open Sans" panose="020B0606030504020204" pitchFamily="34" charset="0"/>
            </a:endParaRPr>
          </a:p>
          <a:p>
            <a:pPr marL="800100" lvl="1" indent="-342900">
              <a:lnSpc>
                <a:spcPct val="150000"/>
              </a:lnSpc>
              <a:buClr>
                <a:schemeClr val="dk1"/>
              </a:buClr>
              <a:buSzPts val="2000"/>
              <a:buFont typeface="Wingdings" panose="05000000000000000000" pitchFamily="2" charset="2"/>
              <a:buChar char="q"/>
            </a:pPr>
            <a:r>
              <a:rPr lang="es-MX"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Especialista de la Mejora de Calidad local en CCR&amp;R:  </a:t>
            </a:r>
            <a:r>
              <a:rPr lang="en-US" sz="2000" b="0" i="0" u="sng" strike="noStrike" dirty="0">
                <a:solidFill>
                  <a:srgbClr val="1191D0"/>
                </a:solidFill>
                <a:effectLst/>
                <a:latin typeface="Open Sans" panose="020B0606030504020204" pitchFamily="34" charset="0"/>
              </a:rPr>
              <a:t>oregonspark.org/</a:t>
            </a:r>
            <a:r>
              <a:rPr lang="en-US" sz="2000" b="0" i="0" u="sng" strike="noStrike" dirty="0" err="1">
                <a:solidFill>
                  <a:srgbClr val="1191D0"/>
                </a:solidFill>
                <a:effectLst/>
                <a:latin typeface="Open Sans" panose="020B0606030504020204" pitchFamily="34" charset="0"/>
              </a:rPr>
              <a:t>ccrr</a:t>
            </a:r>
            <a:r>
              <a:rPr lang="en-US" sz="2000" b="0" i="0" u="sng" strike="noStrike" dirty="0">
                <a:solidFill>
                  <a:srgbClr val="1191D0"/>
                </a:solidFill>
                <a:effectLst/>
                <a:latin typeface="Open Sans" panose="020B0606030504020204" pitchFamily="34" charset="0"/>
              </a:rPr>
              <a:t>-regional-map/ </a:t>
            </a:r>
            <a:endParaRPr lang="es-MX"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a:p>
            <a:pPr marL="800100" marR="0" lvl="1" indent="-342900" algn="l" rtl="0">
              <a:lnSpc>
                <a:spcPct val="150000"/>
              </a:lnSpc>
              <a:spcBef>
                <a:spcPts val="0"/>
              </a:spcBef>
              <a:spcAft>
                <a:spcPts val="0"/>
              </a:spcAft>
              <a:buClr>
                <a:schemeClr val="dk1"/>
              </a:buClr>
              <a:buSzPts val="2000"/>
              <a:buFont typeface="Wingdings" panose="05000000000000000000" pitchFamily="2" charset="2"/>
              <a:buChar char="q"/>
            </a:pPr>
            <a:r>
              <a:rPr lang="es-MX"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Sito Web de QRIS en </a:t>
            </a:r>
            <a:r>
              <a:rPr lang="es-MX" sz="2000" b="0" i="0" u="none" strike="noStrike" cap="none"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Oregon</a:t>
            </a:r>
            <a:r>
              <a:rPr lang="es-MX" sz="2000" dirty="0">
                <a:solidFill>
                  <a:schemeClr val="dk1"/>
                </a:solidFill>
                <a:latin typeface="Open Sans" panose="020B0606030504020204" pitchFamily="34" charset="0"/>
                <a:ea typeface="Open Sans" panose="020B0606030504020204" pitchFamily="34" charset="0"/>
                <a:cs typeface="Open Sans" panose="020B0606030504020204" pitchFamily="34" charset="0"/>
              </a:rPr>
              <a:t>: </a:t>
            </a:r>
            <a:r>
              <a:rPr lang="en-US" sz="2000" b="0" i="0"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hlinkClick r:id="rId3">
                  <a:extLst>
                    <a:ext uri="{A12FA001-AC4F-418D-AE19-62706E023703}">
                      <ahyp:hlinkClr xmlns:ahyp="http://schemas.microsoft.com/office/drawing/2018/hyperlinkcolor" val="tx"/>
                    </a:ext>
                  </a:extLst>
                </a:hlinkClick>
              </a:rPr>
              <a:t>www.OregonQRISResources.org</a:t>
            </a:r>
            <a:r>
              <a:rPr lang="en-US" sz="2000" b="0" i="0"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rPr>
              <a:t> </a:t>
            </a:r>
            <a:endParaRPr lang="en-US" sz="1400" b="0" i="0"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a:p>
            <a:pPr marL="285750" marR="0" lvl="0" indent="-171450" algn="l" rtl="0">
              <a:lnSpc>
                <a:spcPct val="100000"/>
              </a:lnSpc>
              <a:spcBef>
                <a:spcPts val="0"/>
              </a:spcBef>
              <a:spcAft>
                <a:spcPts val="0"/>
              </a:spcAft>
              <a:buClr>
                <a:schemeClr val="dk1"/>
              </a:buClr>
              <a:buSzPts val="1800"/>
              <a:buFont typeface="Arial"/>
              <a:buNone/>
            </a:pPr>
            <a:endParaRPr sz="18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533" name="Google Shape;533;p22"/>
          <p:cNvSpPr txBox="1"/>
          <p:nvPr/>
        </p:nvSpPr>
        <p:spPr>
          <a:xfrm>
            <a:off x="1079848" y="3024209"/>
            <a:ext cx="10319672" cy="2785338"/>
          </a:xfrm>
          <a:prstGeom prst="rect">
            <a:avLst/>
          </a:prstGeom>
          <a:noFill/>
          <a:ln>
            <a:noFill/>
          </a:ln>
        </p:spPr>
        <p:txBody>
          <a:bodyPr spcFirstLastPara="1" wrap="square" lIns="91425" tIns="45700" rIns="91425" bIns="45700" anchor="t" anchorCtr="0">
            <a:spAutoFit/>
          </a:bodyPr>
          <a:lstStyle/>
          <a:p>
            <a:pPr>
              <a:buSzPts val="2800"/>
            </a:pPr>
            <a:r>
              <a:rPr lang="es-MX" sz="2500" b="1" dirty="0">
                <a:solidFill>
                  <a:schemeClr val="dk2"/>
                </a:solidFill>
                <a:latin typeface="Open Sans" panose="020B0606030504020204" pitchFamily="34" charset="0"/>
                <a:ea typeface="Open Sans" panose="020B0606030504020204" pitchFamily="34" charset="0"/>
                <a:cs typeface="Open Sans" panose="020B0606030504020204" pitchFamily="34" charset="0"/>
              </a:rPr>
              <a:t>Información del Portafolio, Financiamiento y </a:t>
            </a:r>
            <a:r>
              <a:rPr lang="es-MX" sz="2500" b="1" dirty="0" err="1">
                <a:solidFill>
                  <a:schemeClr val="dk2"/>
                </a:solidFill>
                <a:latin typeface="Open Sans" panose="020B0606030504020204" pitchFamily="34" charset="0"/>
                <a:ea typeface="Open Sans" panose="020B0606030504020204" pitchFamily="34" charset="0"/>
                <a:cs typeface="Open Sans" panose="020B0606030504020204" pitchFamily="34" charset="0"/>
              </a:rPr>
              <a:t>Spark</a:t>
            </a:r>
            <a:r>
              <a:rPr lang="es-MX" sz="2500" b="1" dirty="0">
                <a:solidFill>
                  <a:schemeClr val="dk2"/>
                </a:solidFill>
                <a:latin typeface="Open Sans" panose="020B0606030504020204" pitchFamily="34" charset="0"/>
                <a:ea typeface="Open Sans" panose="020B0606030504020204" pitchFamily="34" charset="0"/>
                <a:cs typeface="Open Sans" panose="020B0606030504020204" pitchFamily="34" charset="0"/>
              </a:rPr>
              <a:t> en general </a:t>
            </a:r>
            <a:r>
              <a:rPr lang="en-US" sz="2500" b="1" dirty="0">
                <a:solidFill>
                  <a:schemeClr val="dk2"/>
                </a:solidFill>
                <a:latin typeface="Open Sans" panose="020B0606030504020204" pitchFamily="34" charset="0"/>
                <a:ea typeface="Open Sans" panose="020B0606030504020204" pitchFamily="34" charset="0"/>
                <a:cs typeface="Open Sans" panose="020B0606030504020204" pitchFamily="34" charset="0"/>
              </a:rPr>
              <a:t>:</a:t>
            </a:r>
            <a:endParaRPr sz="2500" b="1" dirty="0">
              <a:solidFill>
                <a:schemeClr val="dk2"/>
              </a:solidFill>
              <a:latin typeface="Open Sans" panose="020B0606030504020204" pitchFamily="34" charset="0"/>
              <a:ea typeface="Open Sans" panose="020B0606030504020204" pitchFamily="34" charset="0"/>
              <a:cs typeface="Open Sans" panose="020B0606030504020204" pitchFamily="34" charset="0"/>
            </a:endParaRPr>
          </a:p>
          <a:p>
            <a:pPr marL="800100" lvl="1" indent="-342900">
              <a:lnSpc>
                <a:spcPct val="150000"/>
              </a:lnSpc>
              <a:buClr>
                <a:schemeClr val="dk1"/>
              </a:buClr>
              <a:buSzPts val="2000"/>
              <a:buFont typeface="Wingdings" panose="05000000000000000000" pitchFamily="2" charset="2"/>
              <a:buChar char="q"/>
            </a:pPr>
            <a:r>
              <a:rPr lang="es-ES" sz="2000" dirty="0">
                <a:solidFill>
                  <a:schemeClr val="dk1"/>
                </a:solidFill>
                <a:latin typeface="Open Sans" panose="020B0606030504020204" pitchFamily="34" charset="0"/>
                <a:ea typeface="Open Sans" panose="020B0606030504020204" pitchFamily="34" charset="0"/>
                <a:cs typeface="Open Sans" panose="020B0606030504020204" pitchFamily="34" charset="0"/>
              </a:rPr>
              <a:t>Especialista de la Mejora de la Calidad en el centro local CCR&amp;R</a:t>
            </a:r>
          </a:p>
          <a:p>
            <a:pPr marL="800100" marR="0" lvl="1" indent="-342900" algn="l" rtl="0">
              <a:lnSpc>
                <a:spcPct val="150000"/>
              </a:lnSpc>
              <a:spcBef>
                <a:spcPts val="0"/>
              </a:spcBef>
              <a:spcAft>
                <a:spcPts val="0"/>
              </a:spcAft>
              <a:buClr>
                <a:schemeClr val="dk1"/>
              </a:buClr>
              <a:buSzPts val="2000"/>
              <a:buFont typeface="Wingdings" panose="05000000000000000000" pitchFamily="2" charset="2"/>
              <a:buChar char="q"/>
            </a:pPr>
            <a:r>
              <a:rPr lang="es-ES" sz="2000" dirty="0">
                <a:solidFill>
                  <a:schemeClr val="dk1"/>
                </a:solidFill>
                <a:latin typeface="Open Sans" panose="020B0606030504020204" pitchFamily="34" charset="0"/>
                <a:ea typeface="Open Sans" panose="020B0606030504020204" pitchFamily="34" charset="0"/>
                <a:cs typeface="Open Sans" panose="020B0606030504020204" pitchFamily="34" charset="0"/>
              </a:rPr>
              <a:t>El instituto de investigaciones </a:t>
            </a: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a:t>
            </a:r>
            <a:endParaRPr lang="es-MX"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a:p>
            <a:pPr marL="1200150" marR="0" lvl="2" indent="-285750" algn="l" rtl="0">
              <a:lnSpc>
                <a:spcPct val="150000"/>
              </a:lnSpc>
              <a:spcBef>
                <a:spcPts val="0"/>
              </a:spcBef>
              <a:spcAft>
                <a:spcPts val="0"/>
              </a:spcAft>
              <a:buClr>
                <a:schemeClr val="dk1"/>
              </a:buClr>
              <a:buSzPts val="2000"/>
              <a:buFont typeface="Arial"/>
              <a:buChar char="•"/>
            </a:pPr>
            <a:r>
              <a:rPr lang="es-MX"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Línea de ayuda </a:t>
            </a:r>
            <a:r>
              <a:rPr lang="es-MX" sz="2000" b="0" i="0" u="none" strike="noStrike" cap="none"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Spark</a:t>
            </a: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1-877-768-8290</a:t>
            </a: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1200150" marR="0" lvl="2" indent="-285750" algn="l" defTabSz="914400" rtl="0" eaLnBrk="1" fontAlgn="auto" latinLnBrk="0" hangingPunct="1">
              <a:lnSpc>
                <a:spcPct val="150000"/>
              </a:lnSpc>
              <a:spcBef>
                <a:spcPts val="0"/>
              </a:spcBef>
              <a:spcAft>
                <a:spcPts val="0"/>
              </a:spcAft>
              <a:buClr>
                <a:srgbClr val="6D6A6A"/>
              </a:buClr>
              <a:buSzPts val="2000"/>
              <a:buFont typeface="Arial"/>
              <a:buChar char="•"/>
              <a:tabLst/>
              <a:defRPr/>
            </a:pPr>
            <a:r>
              <a:rPr lang="es-MX" sz="2000" dirty="0">
                <a:solidFill>
                  <a:schemeClr val="dk1"/>
                </a:solidFill>
                <a:latin typeface="Open Sans" panose="020B0606030504020204" pitchFamily="34" charset="0"/>
                <a:ea typeface="Open Sans" panose="020B0606030504020204" pitchFamily="34" charset="0"/>
                <a:cs typeface="Open Sans" panose="020B0606030504020204" pitchFamily="34" charset="0"/>
              </a:rPr>
              <a:t>Correo electrónico</a:t>
            </a: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a:t>
            </a:r>
            <a:r>
              <a:rPr kumimoji="0" lang="en-US" sz="2000" b="0" i="0" u="none" strike="noStrike" kern="0" cap="none" spc="0" normalizeH="0" baseline="0" noProof="0" dirty="0">
                <a:ln>
                  <a:noFill/>
                </a:ln>
                <a:solidFill>
                  <a:srgbClr val="009DA5"/>
                </a:solidFill>
                <a:effectLst/>
                <a:uLnTx/>
                <a:uFillTx/>
                <a:latin typeface="Open Sans" panose="020B0606030504020204" pitchFamily="34" charset="0"/>
                <a:ea typeface="Open Sans" panose="020B0606030504020204" pitchFamily="34" charset="0"/>
                <a:cs typeface="Open Sans" panose="020B0606030504020204" pitchFamily="34" charset="0"/>
                <a:sym typeface="Arial"/>
                <a:hlinkClick r:id="rId4">
                  <a:extLst>
                    <a:ext uri="{A12FA001-AC4F-418D-AE19-62706E023703}">
                      <ahyp:hlinkClr xmlns:ahyp="http://schemas.microsoft.com/office/drawing/2018/hyperlinkcolor" val="tx"/>
                    </a:ext>
                  </a:extLst>
                </a:hlinkClick>
              </a:rPr>
              <a:t>oregonspark@wou.edu</a:t>
            </a:r>
            <a:r>
              <a:rPr kumimoji="0" lang="en-US" sz="2000" b="0" i="0" u="none" strike="noStrike" kern="0" cap="none" spc="0" normalizeH="0" baseline="0" noProof="0" dirty="0">
                <a:ln>
                  <a:noFill/>
                </a:ln>
                <a:solidFill>
                  <a:srgbClr val="009DA5"/>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 </a:t>
            </a:r>
          </a:p>
          <a:p>
            <a:pPr marL="1200150" marR="0" lvl="2" indent="-285750" algn="l" rtl="0">
              <a:lnSpc>
                <a:spcPct val="150000"/>
              </a:lnSpc>
              <a:spcBef>
                <a:spcPts val="0"/>
              </a:spcBef>
              <a:spcAft>
                <a:spcPts val="0"/>
              </a:spcAft>
              <a:buClr>
                <a:schemeClr val="dk1"/>
              </a:buClr>
              <a:buSzPts val="2000"/>
              <a:buFont typeface="Arial"/>
              <a:buChar char="•"/>
            </a:pPr>
            <a:r>
              <a:rPr lang="es-MX"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Sitio Web</a:t>
            </a: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000" b="0" i="0" u="sng"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rPr>
              <a:t>oregonspark.org</a:t>
            </a:r>
            <a:endParaRPr sz="1800" b="0" i="0" u="none"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nvGrpSpPr>
          <p:cNvPr id="2" name="Group 1">
            <a:extLst>
              <a:ext uri="{FF2B5EF4-FFF2-40B4-BE49-F238E27FC236}">
                <a16:creationId xmlns:a16="http://schemas.microsoft.com/office/drawing/2014/main" id="{E57EA5AA-F21D-E7E8-EEEB-9FD7BA67CD6D}"/>
              </a:ext>
            </a:extLst>
          </p:cNvPr>
          <p:cNvGrpSpPr/>
          <p:nvPr/>
        </p:nvGrpSpPr>
        <p:grpSpPr>
          <a:xfrm>
            <a:off x="1925647" y="4416878"/>
            <a:ext cx="397982" cy="1344403"/>
            <a:chOff x="1913771" y="4699877"/>
            <a:chExt cx="397982" cy="1344403"/>
          </a:xfrm>
        </p:grpSpPr>
        <p:pic>
          <p:nvPicPr>
            <p:cNvPr id="534" name="Google Shape;534;p22" descr="Image result for phone image"/>
            <p:cNvPicPr preferRelativeResize="0"/>
            <p:nvPr/>
          </p:nvPicPr>
          <p:blipFill rotWithShape="1">
            <a:blip r:embed="rId5">
              <a:alphaModFix/>
            </a:blip>
            <a:srcRect/>
            <a:stretch/>
          </p:blipFill>
          <p:spPr>
            <a:xfrm>
              <a:off x="1913771" y="4699877"/>
              <a:ext cx="397982" cy="414261"/>
            </a:xfrm>
            <a:prstGeom prst="rect">
              <a:avLst/>
            </a:prstGeom>
            <a:noFill/>
            <a:ln>
              <a:noFill/>
            </a:ln>
          </p:spPr>
        </p:pic>
        <p:pic>
          <p:nvPicPr>
            <p:cNvPr id="535" name="Google Shape;535;p22" descr="Image result for email logo"/>
            <p:cNvPicPr preferRelativeResize="0"/>
            <p:nvPr/>
          </p:nvPicPr>
          <p:blipFill rotWithShape="1">
            <a:blip r:embed="rId6">
              <a:alphaModFix/>
            </a:blip>
            <a:srcRect/>
            <a:stretch/>
          </p:blipFill>
          <p:spPr>
            <a:xfrm>
              <a:off x="1913771" y="5185487"/>
              <a:ext cx="397982" cy="397982"/>
            </a:xfrm>
            <a:prstGeom prst="rect">
              <a:avLst/>
            </a:prstGeom>
            <a:noFill/>
            <a:ln>
              <a:noFill/>
            </a:ln>
          </p:spPr>
        </p:pic>
        <p:pic>
          <p:nvPicPr>
            <p:cNvPr id="536" name="Google Shape;536;p22" descr="Related image"/>
            <p:cNvPicPr preferRelativeResize="0"/>
            <p:nvPr/>
          </p:nvPicPr>
          <p:blipFill rotWithShape="1">
            <a:blip r:embed="rId7">
              <a:alphaModFix/>
            </a:blip>
            <a:srcRect/>
            <a:stretch/>
          </p:blipFill>
          <p:spPr>
            <a:xfrm>
              <a:off x="1918031" y="5654818"/>
              <a:ext cx="389462" cy="389462"/>
            </a:xfrm>
            <a:prstGeom prst="rect">
              <a:avLst/>
            </a:prstGeom>
            <a:noFill/>
            <a:ln>
              <a:noFill/>
            </a:ln>
          </p:spPr>
        </p:pic>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48"/>
          <p:cNvSpPr txBox="1">
            <a:spLocks noGrp="1"/>
          </p:cNvSpPr>
          <p:nvPr>
            <p:ph type="title"/>
          </p:nvPr>
        </p:nvSpPr>
        <p:spPr>
          <a:xfrm>
            <a:off x="2852737" y="492576"/>
            <a:ext cx="6486525" cy="1325880"/>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en-US" sz="3800" b="0" dirty="0" err="1">
                <a:latin typeface="Open Sans SemiBold" panose="020B0706030804020204" pitchFamily="34" charset="0"/>
                <a:ea typeface="Open Sans SemiBold" panose="020B0706030804020204" pitchFamily="34" charset="0"/>
                <a:cs typeface="Open Sans SemiBold" panose="020B0706030804020204" pitchFamily="34" charset="0"/>
                <a:sym typeface="Open Sans"/>
              </a:rPr>
              <a:t>preguntas</a:t>
            </a: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 y </a:t>
            </a:r>
            <a:r>
              <a:rPr lang="en-US" sz="3800" b="0" dirty="0" err="1">
                <a:latin typeface="Open Sans SemiBold" panose="020B0706030804020204" pitchFamily="34" charset="0"/>
                <a:ea typeface="Open Sans SemiBold" panose="020B0706030804020204" pitchFamily="34" charset="0"/>
                <a:cs typeface="Open Sans SemiBold" panose="020B0706030804020204" pitchFamily="34" charset="0"/>
                <a:sym typeface="Open Sans"/>
              </a:rPr>
              <a:t>comentarios</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050" name="Picture 2" descr="Questions Comments Images – Browse 29,200 Stock Photos, Vectors, and Video  | Adobe Stock">
            <a:extLst>
              <a:ext uri="{FF2B5EF4-FFF2-40B4-BE49-F238E27FC236}">
                <a16:creationId xmlns:a16="http://schemas.microsoft.com/office/drawing/2014/main" id="{5E4C13E2-72AE-216F-40E1-EAABD7A65A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499" y="1818456"/>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49"/>
          <p:cNvSpPr txBox="1">
            <a:spLocks noGrp="1"/>
          </p:cNvSpPr>
          <p:nvPr>
            <p:ph type="title"/>
          </p:nvPr>
        </p:nvSpPr>
        <p:spPr>
          <a:xfrm>
            <a:off x="838200" y="365124"/>
            <a:ext cx="6436360" cy="1325880"/>
          </a:xfrm>
          <a:prstGeom prst="rect">
            <a:avLst/>
          </a:prstGeom>
          <a:noFill/>
          <a:ln>
            <a:noFill/>
          </a:ln>
        </p:spPr>
        <p:txBody>
          <a:bodyPr spcFirstLastPara="1" wrap="square" lIns="91425" tIns="45700" rIns="91425" bIns="45700" anchor="b" anchorCtr="0">
            <a:noAutofit/>
          </a:bodyPr>
          <a:lstStyle/>
          <a:p>
            <a:pPr marL="0" lvl="0" indent="0" algn="l" rtl="0">
              <a:lnSpc>
                <a:spcPct val="244444"/>
              </a:lnSpc>
              <a:spcBef>
                <a:spcPts val="0"/>
              </a:spcBef>
              <a:spcAft>
                <a:spcPts val="0"/>
              </a:spcAft>
              <a:buClr>
                <a:srgbClr val="6D6B6B"/>
              </a:buClr>
              <a:buSzPts val="1800"/>
              <a:buNone/>
            </a:pPr>
            <a:r>
              <a:rPr lang="es-MX" sz="3600" b="0" dirty="0">
                <a:latin typeface="Open Sans SemiBold" panose="020B0706030804020204" pitchFamily="34" charset="0"/>
                <a:ea typeface="Open Sans SemiBold" panose="020B0706030804020204" pitchFamily="34" charset="0"/>
                <a:cs typeface="Open Sans SemiBold" panose="020B0706030804020204" pitchFamily="34" charset="0"/>
              </a:rPr>
              <a:t>Preguntas y reflexión final </a:t>
            </a:r>
            <a:endParaRPr sz="36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48" name="Google Shape;548;p49"/>
          <p:cNvSpPr txBox="1">
            <a:spLocks noGrp="1"/>
          </p:cNvSpPr>
          <p:nvPr>
            <p:ph type="body" idx="4294967295"/>
          </p:nvPr>
        </p:nvSpPr>
        <p:spPr>
          <a:xfrm>
            <a:off x="838200" y="1691004"/>
            <a:ext cx="8061960" cy="3070225"/>
          </a:xfrm>
          <a:prstGeom prst="rect">
            <a:avLst/>
          </a:prstGeom>
          <a:noFill/>
          <a:ln>
            <a:noFill/>
          </a:ln>
        </p:spPr>
        <p:txBody>
          <a:bodyPr spcFirstLastPara="1" wrap="square" lIns="91425" tIns="45700" rIns="91425" bIns="45700" anchor="t" anchorCtr="0">
            <a:noAutofit/>
          </a:bodyPr>
          <a:lstStyle/>
          <a:p>
            <a:pPr marL="228600" lvl="0" indent="0" algn="l" rtl="0">
              <a:lnSpc>
                <a:spcPct val="122222"/>
              </a:lnSpc>
              <a:spcBef>
                <a:spcPts val="1800"/>
              </a:spcBef>
              <a:spcAft>
                <a:spcPts val="0"/>
              </a:spcAft>
              <a:buClr>
                <a:schemeClr val="dk1"/>
              </a:buClr>
              <a:buSzPct val="80000"/>
            </a:pPr>
            <a:r>
              <a:rPr lang="es-ES" sz="2400" dirty="0">
                <a:latin typeface="Open Sans" panose="020B0606030504020204" pitchFamily="34" charset="0"/>
                <a:ea typeface="Open Sans" panose="020B0606030504020204" pitchFamily="34" charset="0"/>
                <a:cs typeface="Open Sans" panose="020B0606030504020204" pitchFamily="34" charset="0"/>
              </a:rPr>
              <a:t>¡Gracias por estar con nosotros!</a:t>
            </a:r>
          </a:p>
          <a:p>
            <a:pPr marL="1143000" lvl="1" indent="-457200">
              <a:lnSpc>
                <a:spcPct val="122222"/>
              </a:lnSpc>
              <a:buSzPct val="80000"/>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rPr>
              <a:t>Se </a:t>
            </a:r>
            <a:r>
              <a:rPr lang="en-US" sz="2400" dirty="0" err="1">
                <a:latin typeface="Open Sans" panose="020B0606030504020204" pitchFamily="34" charset="0"/>
                <a:ea typeface="Open Sans" panose="020B0606030504020204" pitchFamily="34" charset="0"/>
                <a:cs typeface="Open Sans" panose="020B0606030504020204" pitchFamily="34" charset="0"/>
              </a:rPr>
              <a:t>otorgará</a:t>
            </a:r>
            <a:r>
              <a:rPr lang="en-US" sz="2400" dirty="0">
                <a:latin typeface="Open Sans" panose="020B0606030504020204" pitchFamily="34" charset="0"/>
                <a:ea typeface="Open Sans" panose="020B0606030504020204" pitchFamily="34" charset="0"/>
                <a:cs typeface="Open Sans" panose="020B0606030504020204" pitchFamily="34" charset="0"/>
              </a:rPr>
              <a:t> </a:t>
            </a:r>
            <a:r>
              <a:rPr lang="en-US" sz="2400" dirty="0" err="1">
                <a:latin typeface="Open Sans" panose="020B0606030504020204" pitchFamily="34" charset="0"/>
                <a:ea typeface="Open Sans" panose="020B0606030504020204" pitchFamily="34" charset="0"/>
                <a:cs typeface="Open Sans" panose="020B0606030504020204" pitchFamily="34" charset="0"/>
              </a:rPr>
              <a:t>crédito</a:t>
            </a:r>
            <a:r>
              <a:rPr lang="en-US" sz="2400" dirty="0">
                <a:latin typeface="Open Sans" panose="020B0606030504020204" pitchFamily="34" charset="0"/>
                <a:ea typeface="Open Sans" panose="020B0606030504020204" pitchFamily="34" charset="0"/>
                <a:cs typeface="Open Sans" panose="020B0606030504020204" pitchFamily="34" charset="0"/>
              </a:rPr>
              <a:t> ORO</a:t>
            </a:r>
          </a:p>
          <a:p>
            <a:pPr marL="1143000" lvl="1" indent="-457200">
              <a:lnSpc>
                <a:spcPct val="122222"/>
              </a:lnSpc>
              <a:buSzPct val="80000"/>
              <a:buFont typeface="Wingdings" panose="05000000000000000000" pitchFamily="2" charset="2"/>
              <a:buChar char="q"/>
            </a:pPr>
            <a:r>
              <a:rPr lang="es-ES" sz="2400" dirty="0">
                <a:latin typeface="Open Sans" panose="020B0606030504020204" pitchFamily="34" charset="0"/>
                <a:ea typeface="Open Sans" panose="020B0606030504020204" pitchFamily="34" charset="0"/>
                <a:cs typeface="Open Sans" panose="020B0606030504020204" pitchFamily="34" charset="0"/>
              </a:rPr>
              <a:t>Por favor complete una evaluación</a:t>
            </a:r>
          </a:p>
          <a:p>
            <a:pPr marL="1143000" lvl="1" indent="-457200">
              <a:lnSpc>
                <a:spcPct val="122222"/>
              </a:lnSpc>
              <a:buSzPct val="80000"/>
              <a:buFont typeface="Wingdings" panose="05000000000000000000" pitchFamily="2" charset="2"/>
              <a:buChar char="q"/>
            </a:pPr>
            <a:r>
              <a:rPr lang="es-ES" sz="2400" dirty="0">
                <a:latin typeface="Open Sans" panose="020B0606030504020204" pitchFamily="34" charset="0"/>
                <a:ea typeface="Open Sans" panose="020B0606030504020204" pitchFamily="34" charset="0"/>
                <a:cs typeface="Open Sans" panose="020B0606030504020204" pitchFamily="34" charset="0"/>
              </a:rPr>
              <a:t>Escriba su nombre en el cuadro de chat.</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24"/>
          <p:cNvSpPr txBox="1">
            <a:spLocks noGrp="1"/>
          </p:cNvSpPr>
          <p:nvPr>
            <p:ph type="title"/>
          </p:nvPr>
        </p:nvSpPr>
        <p:spPr>
          <a:xfrm>
            <a:off x="1752600" y="2141307"/>
            <a:ext cx="8686800" cy="1287693"/>
          </a:xfrm>
          <a:prstGeom prst="rect">
            <a:avLst/>
          </a:prstGeom>
          <a:noFill/>
          <a:ln>
            <a:noFill/>
          </a:ln>
        </p:spPr>
        <p:txBody>
          <a:bodyPr spcFirstLastPara="1" wrap="square" lIns="91425" tIns="45700" rIns="91425" bIns="45700" anchor="b" anchorCtr="0">
            <a:noAutofit/>
          </a:bodyPr>
          <a:lstStyle/>
          <a:p>
            <a:pPr marL="0" marR="0" lvl="0" indent="0" algn="ctr" rtl="0">
              <a:lnSpc>
                <a:spcPct val="75000"/>
              </a:lnSpc>
              <a:spcBef>
                <a:spcPts val="0"/>
              </a:spcBef>
              <a:spcAft>
                <a:spcPts val="0"/>
              </a:spcAft>
              <a:buClr>
                <a:schemeClr val="dk1"/>
              </a:buClr>
              <a:buSzPts val="8000"/>
              <a:buFont typeface="Arial Black"/>
              <a:buNone/>
            </a:pPr>
            <a:r>
              <a:rPr lang="en-US" sz="5400" b="0" i="0" u="none" strike="noStrike" cap="none" dirty="0">
                <a:solidFill>
                  <a:schemeClr val="dk1"/>
                </a:solidFill>
                <a:latin typeface="Open Sans SemiBold" panose="020B0706030804020204" pitchFamily="34" charset="0"/>
                <a:ea typeface="Open Sans SemiBold" panose="020B0706030804020204" pitchFamily="34" charset="0"/>
                <a:cs typeface="Open Sans SemiBold" panose="020B0706030804020204" pitchFamily="34" charset="0"/>
                <a:sym typeface="Arial Black"/>
              </a:rPr>
              <a:t>¡Gracias!</a:t>
            </a:r>
            <a:endParaRPr sz="2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p:sld>
</file>

<file path=ppt/theme/theme1.xml><?xml version="1.0" encoding="utf-8"?>
<a:theme xmlns:a="http://schemas.openxmlformats.org/drawingml/2006/main" name="Spark Presentation Classic">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7673</TotalTime>
  <Words>4748</Words>
  <Application>Microsoft Office PowerPoint</Application>
  <PresentationFormat>Widescreen</PresentationFormat>
  <Paragraphs>527</Paragraphs>
  <Slides>51</Slides>
  <Notes>50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51</vt:i4>
      </vt:variant>
    </vt:vector>
  </HeadingPairs>
  <TitlesOfParts>
    <vt:vector size="62" baseType="lpstr">
      <vt:lpstr>Noto Sans Symbols</vt:lpstr>
      <vt:lpstr>Open Sans</vt:lpstr>
      <vt:lpstr>Arial</vt:lpstr>
      <vt:lpstr>Wingdings</vt:lpstr>
      <vt:lpstr>Twentieth Century</vt:lpstr>
      <vt:lpstr>Calibri</vt:lpstr>
      <vt:lpstr>Open Sans SemiBold</vt:lpstr>
      <vt:lpstr>Open Sans ExtraBold</vt:lpstr>
      <vt:lpstr>Arial Black</vt:lpstr>
      <vt:lpstr>Open Sans ExtraBold</vt:lpstr>
      <vt:lpstr>Spark Presentation Classic</vt:lpstr>
      <vt:lpstr>Introducción a Spark  CKC: Programa administrativo, Nivel 1</vt:lpstr>
      <vt:lpstr>¡Bienvenidos!</vt:lpstr>
      <vt:lpstr>Objetivó del entrenamiento</vt:lpstr>
      <vt:lpstr>El Propósito de Spark y Los Beneficios de Participación</vt:lpstr>
      <vt:lpstr>PowerPoint Presentation</vt:lpstr>
      <vt:lpstr>Sistema de Coordinación con Socios claves del Aprendizaje Temprano </vt:lpstr>
      <vt:lpstr>Sistema coordinado con socios clave de aprendizaje temprano</vt:lpstr>
      <vt:lpstr>PowerPoint Presentation</vt:lpstr>
      <vt:lpstr>Propósito de Spark</vt:lpstr>
      <vt:lpstr>¿A quién apoya Spark?</vt:lpstr>
      <vt:lpstr>¿Quién puede participar en Spark?</vt:lpstr>
      <vt:lpstr>Beneficios de Participación </vt:lpstr>
      <vt:lpstr>¿Preguntas?</vt:lpstr>
      <vt:lpstr>Recursos y  Apoyo Financieros</vt:lpstr>
      <vt:lpstr>Recursos Disponibles</vt:lpstr>
      <vt:lpstr>Apoyos Financieros</vt:lpstr>
      <vt:lpstr>¿Preguntas?</vt:lpstr>
      <vt:lpstr>Rediseño de Spark y rutas de participación</vt:lpstr>
      <vt:lpstr>Rediseño de Spark</vt:lpstr>
      <vt:lpstr>¿Que ha cambiado?</vt:lpstr>
      <vt:lpstr>La Ruta de Spark</vt:lpstr>
      <vt:lpstr>Ruta del Portafolio</vt:lpstr>
      <vt:lpstr>PowerPoint Presentation</vt:lpstr>
      <vt:lpstr>PowerPoint Presentation</vt:lpstr>
      <vt:lpstr>Correo electrónico de bienvenida – Ruta del portafolio </vt:lpstr>
      <vt:lpstr>PowerPoint Presentation</vt:lpstr>
      <vt:lpstr>PowerPoint Presentation</vt:lpstr>
      <vt:lpstr>Solicite la ruta del Portafolio Fondos de apoyo</vt:lpstr>
      <vt:lpstr>El portafolio de Spark</vt:lpstr>
      <vt:lpstr>Renovación de calificación</vt:lpstr>
      <vt:lpstr>Opciones de renovación de calificación</vt:lpstr>
      <vt:lpstr>¿Preguntas?</vt:lpstr>
      <vt:lpstr>PowerPoint Presentation</vt:lpstr>
      <vt:lpstr>Ruta del ciclo QI</vt:lpstr>
      <vt:lpstr>PowerPoint Presentation</vt:lpstr>
      <vt:lpstr>PowerPoint Presentation</vt:lpstr>
      <vt:lpstr>PowerPoint Presentation</vt:lpstr>
      <vt:lpstr>Correo electrónico de bienvenida– Ruta del ciclo de QI</vt:lpstr>
      <vt:lpstr>Ciclos de mejora de la calidad</vt:lpstr>
      <vt:lpstr>Formulario de participación en el ciclo QI</vt:lpstr>
      <vt:lpstr>Ciclo de QI: Documento de selección de metas y recursos</vt:lpstr>
      <vt:lpstr>Solicite fondos de apoyo – Ruta del ciclo de QI</vt:lpstr>
      <vt:lpstr>Ciclo QI: Formulario de reflexión</vt:lpstr>
      <vt:lpstr>¿Preguntas?</vt:lpstr>
      <vt:lpstr>Informe de actualización del programa Spark (SPUR)</vt:lpstr>
      <vt:lpstr>¿Por qué llenar un SPUR?</vt:lpstr>
      <vt:lpstr>¿Listo para iniciar?</vt:lpstr>
      <vt:lpstr>Recursos disponibles  </vt:lpstr>
      <vt:lpstr>preguntas y comentarios</vt:lpstr>
      <vt:lpstr>Preguntas y reflexión final </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Spark  Trainers name Training date CKC: Program Management, Set 1</dc:title>
  <dc:creator>Schuyler Crawford</dc:creator>
  <cp:lastModifiedBy>Ivette Guevara</cp:lastModifiedBy>
  <cp:revision>51</cp:revision>
  <dcterms:created xsi:type="dcterms:W3CDTF">2016-12-06T01:06:34Z</dcterms:created>
  <dcterms:modified xsi:type="dcterms:W3CDTF">2024-11-19T20:45:00Z</dcterms:modified>
</cp:coreProperties>
</file>