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1" r:id="rId3"/>
    <p:sldId id="292" r:id="rId4"/>
    <p:sldId id="299" r:id="rId5"/>
    <p:sldId id="293" r:id="rId6"/>
    <p:sldId id="294" r:id="rId7"/>
    <p:sldId id="296" r:id="rId8"/>
    <p:sldId id="297" r:id="rId9"/>
    <p:sldId id="298" r:id="rId10"/>
    <p:sldId id="290" r:id="rId11"/>
  </p:sldIdLst>
  <p:sldSz cx="12192000" cy="6858000"/>
  <p:notesSz cx="6858000" cy="9296400"/>
  <p:embeddedFontLst>
    <p:embeddedFont>
      <p:font typeface="Arial Black" panose="020B0A04020102020204" pitchFamily="34" charset="0"/>
      <p:regular r:id="rId13"/>
      <p:bold r:id="rId14"/>
    </p:embeddedFont>
    <p:embeddedFont>
      <p:font typeface="Open Sans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4BE"/>
    <a:srgbClr val="99CA3C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44" autoAdjust="0"/>
  </p:normalViewPr>
  <p:slideViewPr>
    <p:cSldViewPr snapToGrid="0">
      <p:cViewPr varScale="1">
        <p:scale>
          <a:sx n="55" d="100"/>
          <a:sy n="55" d="100"/>
        </p:scale>
        <p:origin x="149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55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56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has their tree up, if you celebrate</a:t>
            </a:r>
          </a:p>
          <a:p>
            <a:endParaRPr lang="en-US" dirty="0"/>
          </a:p>
          <a:p>
            <a:r>
              <a:rPr lang="en-US" dirty="0"/>
              <a:t>Lights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1405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of our work with programs is centered around goal setting</a:t>
            </a:r>
          </a:p>
          <a:p>
            <a:endParaRPr lang="en-US" dirty="0"/>
          </a:p>
          <a:p>
            <a:r>
              <a:rPr lang="en-US" dirty="0"/>
              <a:t>Redesigned Spark will be focused on goal setting</a:t>
            </a:r>
          </a:p>
          <a:p>
            <a:endParaRPr lang="en-US" dirty="0"/>
          </a:p>
          <a:p>
            <a:r>
              <a:rPr lang="en-US" dirty="0"/>
              <a:t>There are a lot of strategies for goal setting, templates,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r>
              <a:rPr lang="en-US" dirty="0"/>
              <a:t>Today, I want to just focus on that initial conversation with programs, introducing the idea (and expectation) of goal setting</a:t>
            </a:r>
          </a:p>
          <a:p>
            <a:endParaRPr lang="en-US" dirty="0"/>
          </a:p>
          <a:p>
            <a:r>
              <a:rPr lang="en-US" dirty="0"/>
              <a:t>This is a critical conversation that really sets the stage for how the provider is going to feel about the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572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here has done goal setting with programs? Optional or required?</a:t>
            </a:r>
          </a:p>
          <a:p>
            <a:r>
              <a:rPr lang="en-US" dirty="0"/>
              <a:t>	Whose idea was the goal?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0958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goal may have different meaning and connotation for different programs.</a:t>
            </a:r>
          </a:p>
          <a:p>
            <a:endParaRPr lang="en-US" dirty="0"/>
          </a:p>
          <a:p>
            <a:r>
              <a:rPr lang="en-US" dirty="0"/>
              <a:t>How might you have this conversation without the word “goal”?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6601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Cvs</a:t>
            </a:r>
            <a:r>
              <a:rPr lang="en-US" dirty="0"/>
              <a:t>… being told what my goals were (off of a cheat sheet!)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1785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Someone take notes and share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7506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out Logo">
  <p:cSld name="Big Statement without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/>
            </a:lvl1pPr>
            <a:lvl2pPr lvl="1" algn="ctr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5" name="Google Shape;9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6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1892850" y="1899120"/>
            <a:ext cx="8406300" cy="278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1481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5400"/>
              <a:buFont typeface="Arial Black"/>
              <a:buNone/>
            </a:pPr>
            <a:r>
              <a:rPr lang="en-US" sz="3200" dirty="0">
                <a:latin typeface="Open Sans" panose="020B0606030504020204" pitchFamily="34" charset="0"/>
              </a:rPr>
              <a:t>Spark Webinar</a:t>
            </a:r>
            <a:br>
              <a:rPr lang="en-US" sz="3200" dirty="0">
                <a:latin typeface="Open Sans" panose="020B0606030504020204" pitchFamily="34" charset="0"/>
              </a:rPr>
            </a:br>
            <a:br>
              <a:rPr lang="en-US" sz="3200" dirty="0">
                <a:latin typeface="Open Sans" panose="020B0606030504020204" pitchFamily="34" charset="0"/>
              </a:rPr>
            </a:br>
            <a:r>
              <a:rPr lang="en-US" sz="3200" dirty="0">
                <a:latin typeface="Open Sans" panose="020B0606030504020204" pitchFamily="34" charset="0"/>
              </a:rPr>
              <a:t>November/December 2024</a:t>
            </a:r>
            <a:endParaRPr sz="3200" dirty="0">
              <a:latin typeface="Open Sans" panose="020B0606030504020204" pitchFamily="34" charset="0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2677" y="586216"/>
            <a:ext cx="1216615" cy="681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and 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Spark Team – TRI</a:t>
            </a:r>
          </a:p>
          <a:p>
            <a:r>
              <a:rPr lang="en-US" dirty="0"/>
              <a:t>Ash Mickels, Haleb Loul  – DELC</a:t>
            </a:r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Initial goal setting conversations with programs:</a:t>
            </a:r>
          </a:p>
          <a:p>
            <a:pPr marL="228600" indent="0">
              <a:lnSpc>
                <a:spcPct val="150000"/>
              </a:lnSpc>
            </a:pPr>
            <a:r>
              <a:rPr lang="en-US" dirty="0"/>
              <a:t>		Approaches, considerations, strategies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E6E63-3FDB-7C61-44BF-6B75DCD0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F7239-7DC9-28FE-5DDF-9126AAE16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05894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/>
              <a:t>Goal</a:t>
            </a:r>
            <a:r>
              <a:rPr lang="en-US" dirty="0"/>
              <a:t> </a:t>
            </a:r>
            <a:r>
              <a:rPr lang="en-US" sz="3200" dirty="0"/>
              <a:t>Setting with Early Learning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66880-07C7-8066-6EAF-408F5CB9B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1762264" y="5426438"/>
            <a:ext cx="27056240" cy="1464585"/>
          </a:xfrm>
        </p:spPr>
        <p:txBody>
          <a:bodyPr/>
          <a:lstStyle/>
          <a:p>
            <a:r>
              <a:rPr lang="en-US" dirty="0"/>
              <a:t>Share small group thoughts, experiences, and ideas</a:t>
            </a:r>
          </a:p>
        </p:txBody>
      </p:sp>
      <p:pic>
        <p:nvPicPr>
          <p:cNvPr id="1026" name="Picture 2" descr="Unforgettable Dr. Maya Angelou Quotes">
            <a:extLst>
              <a:ext uri="{FF2B5EF4-FFF2-40B4-BE49-F238E27FC236}">
                <a16:creationId xmlns:a16="http://schemas.microsoft.com/office/drawing/2014/main" id="{81499679-EF93-FDCC-A849-F8C709190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73769"/>
            <a:ext cx="8395741" cy="379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84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Setting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some other words or phrases for “goal?”</a:t>
            </a:r>
          </a:p>
        </p:txBody>
      </p:sp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47EE4-CB55-3761-5F97-CC8F058E1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A30FE-D4B1-DF8E-C01B-EBBAA0F44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Success? Or not?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9DDBC-D284-72B4-F53D-3624352AE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918371" cy="4203996"/>
          </a:xfrm>
        </p:spPr>
        <p:txBody>
          <a:bodyPr/>
          <a:lstStyle/>
          <a:p>
            <a:r>
              <a:rPr lang="en-US" dirty="0"/>
              <a:t>A goal you set for yourself that you achieved… what worked?</a:t>
            </a:r>
          </a:p>
          <a:p>
            <a:pPr>
              <a:lnSpc>
                <a:spcPct val="150000"/>
              </a:lnSpc>
            </a:pPr>
            <a:r>
              <a:rPr lang="en-US" dirty="0"/>
              <a:t>A goal you set for yourself that you did not achieve…what, if anything got in the way?</a:t>
            </a:r>
          </a:p>
        </p:txBody>
      </p:sp>
    </p:spTree>
    <p:extLst>
      <p:ext uri="{BB962C8B-B14F-4D97-AF65-F5344CB8AC3E}">
        <p14:creationId xmlns:p14="http://schemas.microsoft.com/office/powerpoint/2010/main" val="76167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72904-6F3E-5F4F-252C-1869F21AE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F90D-8181-2FF9-55F5-4CA4241A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Groups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9A07-3F3F-8907-D338-D0405C5EB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758714" cy="4203996"/>
          </a:xfrm>
        </p:spPr>
        <p:txBody>
          <a:bodyPr/>
          <a:lstStyle/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 your experience, how have programs responded to goal setting conversations when goal setting is a requirement?</a:t>
            </a:r>
          </a:p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How do you approach these conversations?</a:t>
            </a:r>
          </a:p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strategies do you use to assist with goal setting? </a:t>
            </a:r>
          </a:p>
        </p:txBody>
      </p:sp>
    </p:spTree>
    <p:extLst>
      <p:ext uri="{BB962C8B-B14F-4D97-AF65-F5344CB8AC3E}">
        <p14:creationId xmlns:p14="http://schemas.microsoft.com/office/powerpoint/2010/main" val="3330074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74290-6DFF-883C-1A56-03766687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0B641-9242-CDF0-5E6A-402507704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Group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832B-9A0A-9111-190E-C20A4CCCA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118600" cy="4203996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Share small group thoughts, experiences, and ideas</a:t>
            </a:r>
          </a:p>
        </p:txBody>
      </p:sp>
    </p:spTree>
    <p:extLst>
      <p:ext uri="{BB962C8B-B14F-4D97-AF65-F5344CB8AC3E}">
        <p14:creationId xmlns:p14="http://schemas.microsoft.com/office/powerpoint/2010/main" val="360620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2046-1F9B-30F9-CDF1-6685BFA19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4D2BB-7FAA-4C6C-3FA5-27937AF39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and Supports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8A1C8-BA9B-295A-9CAF-9EBD9019A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453914" cy="4203996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What resources can you share? </a:t>
            </a:r>
          </a:p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What resources and supports are needed to work with programs in determining meaningful goals?</a:t>
            </a:r>
          </a:p>
        </p:txBody>
      </p:sp>
    </p:spTree>
    <p:extLst>
      <p:ext uri="{BB962C8B-B14F-4D97-AF65-F5344CB8AC3E}">
        <p14:creationId xmlns:p14="http://schemas.microsoft.com/office/powerpoint/2010/main" val="401782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Help Desk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8066</TotalTime>
  <Words>344</Words>
  <Application>Microsoft Office PowerPoint</Application>
  <PresentationFormat>Widescreen</PresentationFormat>
  <Paragraphs>51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 Black</vt:lpstr>
      <vt:lpstr>Noto Sans Symbols</vt:lpstr>
      <vt:lpstr>Open Sans</vt:lpstr>
      <vt:lpstr>Arial</vt:lpstr>
      <vt:lpstr>Twentieth Century</vt:lpstr>
      <vt:lpstr>Calibri</vt:lpstr>
      <vt:lpstr>Spark Presentation Classic</vt:lpstr>
      <vt:lpstr>Spark Webinar  November/December 2024</vt:lpstr>
      <vt:lpstr>Welcome and Introductions</vt:lpstr>
      <vt:lpstr>Agenda</vt:lpstr>
      <vt:lpstr>Goal Setting with Early Learning Programs</vt:lpstr>
      <vt:lpstr>Goal Setting </vt:lpstr>
      <vt:lpstr>Goal Success? Or not?</vt:lpstr>
      <vt:lpstr>Small Groups</vt:lpstr>
      <vt:lpstr>Large Group Discussion</vt:lpstr>
      <vt:lpstr>Resources and Supports</vt:lpstr>
      <vt:lpstr>  Help Desk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Jackie Lofton</cp:lastModifiedBy>
  <cp:revision>47</cp:revision>
  <dcterms:created xsi:type="dcterms:W3CDTF">2016-12-06T01:06:34Z</dcterms:created>
  <dcterms:modified xsi:type="dcterms:W3CDTF">2024-12-05T17:51:39Z</dcterms:modified>
</cp:coreProperties>
</file>