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3" r:id="rId3"/>
    <p:sldMasterId id="2147483648" r:id="rId4"/>
  </p:sldMasterIdLst>
  <p:notesMasterIdLst>
    <p:notesMasterId r:id="rId14"/>
  </p:notesMasterIdLst>
  <p:sldIdLst>
    <p:sldId id="470" r:id="rId5"/>
    <p:sldId id="471" r:id="rId6"/>
    <p:sldId id="472" r:id="rId7"/>
    <p:sldId id="485" r:id="rId8"/>
    <p:sldId id="474" r:id="rId9"/>
    <p:sldId id="475" r:id="rId10"/>
    <p:sldId id="476" r:id="rId11"/>
    <p:sldId id="477" r:id="rId12"/>
    <p:sldId id="488"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7C31B"/>
    <a:srgbClr val="8DCEE4"/>
    <a:srgbClr val="FEFFFF"/>
    <a:srgbClr val="002F5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2291" autoAdjust="0"/>
  </p:normalViewPr>
  <p:slideViewPr>
    <p:cSldViewPr snapToGrid="0">
      <p:cViewPr varScale="1">
        <p:scale>
          <a:sx n="81" d="100"/>
          <a:sy n="81" d="100"/>
        </p:scale>
        <p:origin x="80" y="4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slideMaster" Target="slideMasters/slide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19" Type="http://schemas.microsoft.com/office/2016/11/relationships/changesInfo" Target="changesInfos/changesInfo1.xml"/><Relationship Id="rId4" Type="http://schemas.openxmlformats.org/officeDocument/2006/relationships/slideMaster" Target="slideMasters/slideMaster2.xml"/><Relationship Id="rId9" Type="http://schemas.openxmlformats.org/officeDocument/2006/relationships/slide" Target="slides/slide5.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CKELS Ash * DELC" userId="b2274ff5-7c95-469c-9d64-f4f165e4e512" providerId="ADAL" clId="{24D2FB53-BF8B-4DB4-8D10-117BB82689B8}"/>
    <pc:docChg chg="delSld modSld">
      <pc:chgData name="MICKELS Ash * DELC" userId="b2274ff5-7c95-469c-9d64-f4f165e4e512" providerId="ADAL" clId="{24D2FB53-BF8B-4DB4-8D10-117BB82689B8}" dt="2024-09-27T02:44:40.860" v="22" actId="47"/>
      <pc:docMkLst>
        <pc:docMk/>
      </pc:docMkLst>
      <pc:sldChg chg="del">
        <pc:chgData name="MICKELS Ash * DELC" userId="b2274ff5-7c95-469c-9d64-f4f165e4e512" providerId="ADAL" clId="{24D2FB53-BF8B-4DB4-8D10-117BB82689B8}" dt="2024-09-27T02:43:58.709" v="1" actId="47"/>
        <pc:sldMkLst>
          <pc:docMk/>
          <pc:sldMk cId="1746049473" sldId="279"/>
        </pc:sldMkLst>
      </pc:sldChg>
      <pc:sldChg chg="del">
        <pc:chgData name="MICKELS Ash * DELC" userId="b2274ff5-7c95-469c-9d64-f4f165e4e512" providerId="ADAL" clId="{24D2FB53-BF8B-4DB4-8D10-117BB82689B8}" dt="2024-09-27T02:43:59.750" v="2" actId="47"/>
        <pc:sldMkLst>
          <pc:docMk/>
          <pc:sldMk cId="1057403260" sldId="280"/>
        </pc:sldMkLst>
      </pc:sldChg>
      <pc:sldChg chg="del">
        <pc:chgData name="MICKELS Ash * DELC" userId="b2274ff5-7c95-469c-9d64-f4f165e4e512" providerId="ADAL" clId="{24D2FB53-BF8B-4DB4-8D10-117BB82689B8}" dt="2024-09-27T02:44:38.495" v="17" actId="47"/>
        <pc:sldMkLst>
          <pc:docMk/>
          <pc:sldMk cId="2929656947" sldId="465"/>
        </pc:sldMkLst>
      </pc:sldChg>
      <pc:sldChg chg="modNotesTx">
        <pc:chgData name="MICKELS Ash * DELC" userId="b2274ff5-7c95-469c-9d64-f4f165e4e512" providerId="ADAL" clId="{24D2FB53-BF8B-4DB4-8D10-117BB82689B8}" dt="2024-09-27T02:44:03.163" v="4" actId="6549"/>
        <pc:sldMkLst>
          <pc:docMk/>
          <pc:sldMk cId="1448618813" sldId="470"/>
        </pc:sldMkLst>
      </pc:sldChg>
      <pc:sldChg chg="modNotesTx">
        <pc:chgData name="MICKELS Ash * DELC" userId="b2274ff5-7c95-469c-9d64-f4f165e4e512" providerId="ADAL" clId="{24D2FB53-BF8B-4DB4-8D10-117BB82689B8}" dt="2024-09-27T02:44:05.754" v="5" actId="6549"/>
        <pc:sldMkLst>
          <pc:docMk/>
          <pc:sldMk cId="193784353" sldId="471"/>
        </pc:sldMkLst>
      </pc:sldChg>
      <pc:sldChg chg="modNotesTx">
        <pc:chgData name="MICKELS Ash * DELC" userId="b2274ff5-7c95-469c-9d64-f4f165e4e512" providerId="ADAL" clId="{24D2FB53-BF8B-4DB4-8D10-117BB82689B8}" dt="2024-09-27T02:44:10.453" v="6" actId="6549"/>
        <pc:sldMkLst>
          <pc:docMk/>
          <pc:sldMk cId="789218722" sldId="472"/>
        </pc:sldMkLst>
      </pc:sldChg>
      <pc:sldChg chg="modNotesTx">
        <pc:chgData name="MICKELS Ash * DELC" userId="b2274ff5-7c95-469c-9d64-f4f165e4e512" providerId="ADAL" clId="{24D2FB53-BF8B-4DB4-8D10-117BB82689B8}" dt="2024-09-27T02:44:16.758" v="8" actId="6549"/>
        <pc:sldMkLst>
          <pc:docMk/>
          <pc:sldMk cId="578132869" sldId="474"/>
        </pc:sldMkLst>
      </pc:sldChg>
      <pc:sldChg chg="modNotesTx">
        <pc:chgData name="MICKELS Ash * DELC" userId="b2274ff5-7c95-469c-9d64-f4f165e4e512" providerId="ADAL" clId="{24D2FB53-BF8B-4DB4-8D10-117BB82689B8}" dt="2024-09-27T02:44:19.383" v="9" actId="6549"/>
        <pc:sldMkLst>
          <pc:docMk/>
          <pc:sldMk cId="575640595" sldId="475"/>
        </pc:sldMkLst>
      </pc:sldChg>
      <pc:sldChg chg="modNotesTx">
        <pc:chgData name="MICKELS Ash * DELC" userId="b2274ff5-7c95-469c-9d64-f4f165e4e512" providerId="ADAL" clId="{24D2FB53-BF8B-4DB4-8D10-117BB82689B8}" dt="2024-09-27T02:44:22.201" v="10" actId="6549"/>
        <pc:sldMkLst>
          <pc:docMk/>
          <pc:sldMk cId="357841435" sldId="476"/>
        </pc:sldMkLst>
      </pc:sldChg>
      <pc:sldChg chg="modNotesTx">
        <pc:chgData name="MICKELS Ash * DELC" userId="b2274ff5-7c95-469c-9d64-f4f165e4e512" providerId="ADAL" clId="{24D2FB53-BF8B-4DB4-8D10-117BB82689B8}" dt="2024-09-27T02:44:24.443" v="11" actId="6549"/>
        <pc:sldMkLst>
          <pc:docMk/>
          <pc:sldMk cId="778312586" sldId="477"/>
        </pc:sldMkLst>
      </pc:sldChg>
      <pc:sldChg chg="del">
        <pc:chgData name="MICKELS Ash * DELC" userId="b2274ff5-7c95-469c-9d64-f4f165e4e512" providerId="ADAL" clId="{24D2FB53-BF8B-4DB4-8D10-117BB82689B8}" dt="2024-09-27T02:43:58.078" v="0" actId="47"/>
        <pc:sldMkLst>
          <pc:docMk/>
          <pc:sldMk cId="3567649187" sldId="478"/>
        </pc:sldMkLst>
      </pc:sldChg>
      <pc:sldChg chg="modNotesTx">
        <pc:chgData name="MICKELS Ash * DELC" userId="b2274ff5-7c95-469c-9d64-f4f165e4e512" providerId="ADAL" clId="{24D2FB53-BF8B-4DB4-8D10-117BB82689B8}" dt="2024-09-27T02:44:13.342" v="7" actId="6549"/>
        <pc:sldMkLst>
          <pc:docMk/>
          <pc:sldMk cId="1541817134" sldId="485"/>
        </pc:sldMkLst>
      </pc:sldChg>
      <pc:sldChg chg="del">
        <pc:chgData name="MICKELS Ash * DELC" userId="b2274ff5-7c95-469c-9d64-f4f165e4e512" providerId="ADAL" clId="{24D2FB53-BF8B-4DB4-8D10-117BB82689B8}" dt="2024-09-27T02:44:00.631" v="3" actId="47"/>
        <pc:sldMkLst>
          <pc:docMk/>
          <pc:sldMk cId="675964807" sldId="486"/>
        </pc:sldMkLst>
      </pc:sldChg>
      <pc:sldChg chg="del">
        <pc:chgData name="MICKELS Ash * DELC" userId="b2274ff5-7c95-469c-9d64-f4f165e4e512" providerId="ADAL" clId="{24D2FB53-BF8B-4DB4-8D10-117BB82689B8}" dt="2024-09-27T02:44:38.908" v="18" actId="47"/>
        <pc:sldMkLst>
          <pc:docMk/>
          <pc:sldMk cId="3942035945" sldId="487"/>
        </pc:sldMkLst>
      </pc:sldChg>
      <pc:sldChg chg="modNotesTx">
        <pc:chgData name="MICKELS Ash * DELC" userId="b2274ff5-7c95-469c-9d64-f4f165e4e512" providerId="ADAL" clId="{24D2FB53-BF8B-4DB4-8D10-117BB82689B8}" dt="2024-09-27T02:44:27.401" v="12" actId="6549"/>
        <pc:sldMkLst>
          <pc:docMk/>
          <pc:sldMk cId="3369656931" sldId="488"/>
        </pc:sldMkLst>
      </pc:sldChg>
      <pc:sldChg chg="del">
        <pc:chgData name="MICKELS Ash * DELC" userId="b2274ff5-7c95-469c-9d64-f4f165e4e512" providerId="ADAL" clId="{24D2FB53-BF8B-4DB4-8D10-117BB82689B8}" dt="2024-09-27T02:44:30.365" v="14" actId="47"/>
        <pc:sldMkLst>
          <pc:docMk/>
          <pc:sldMk cId="3848045978" sldId="489"/>
        </pc:sldMkLst>
      </pc:sldChg>
      <pc:sldChg chg="del">
        <pc:chgData name="MICKELS Ash * DELC" userId="b2274ff5-7c95-469c-9d64-f4f165e4e512" providerId="ADAL" clId="{24D2FB53-BF8B-4DB4-8D10-117BB82689B8}" dt="2024-09-27T02:44:29.247" v="13" actId="47"/>
        <pc:sldMkLst>
          <pc:docMk/>
          <pc:sldMk cId="2087326702" sldId="490"/>
        </pc:sldMkLst>
      </pc:sldChg>
      <pc:sldChg chg="del">
        <pc:chgData name="MICKELS Ash * DELC" userId="b2274ff5-7c95-469c-9d64-f4f165e4e512" providerId="ADAL" clId="{24D2FB53-BF8B-4DB4-8D10-117BB82689B8}" dt="2024-09-27T02:44:39.675" v="20" actId="47"/>
        <pc:sldMkLst>
          <pc:docMk/>
          <pc:sldMk cId="1400883160" sldId="492"/>
        </pc:sldMkLst>
      </pc:sldChg>
      <pc:sldChg chg="del">
        <pc:chgData name="MICKELS Ash * DELC" userId="b2274ff5-7c95-469c-9d64-f4f165e4e512" providerId="ADAL" clId="{24D2FB53-BF8B-4DB4-8D10-117BB82689B8}" dt="2024-09-27T02:44:40.027" v="21" actId="47"/>
        <pc:sldMkLst>
          <pc:docMk/>
          <pc:sldMk cId="4045893245" sldId="493"/>
        </pc:sldMkLst>
      </pc:sldChg>
      <pc:sldChg chg="del">
        <pc:chgData name="MICKELS Ash * DELC" userId="b2274ff5-7c95-469c-9d64-f4f165e4e512" providerId="ADAL" clId="{24D2FB53-BF8B-4DB4-8D10-117BB82689B8}" dt="2024-09-27T02:44:40.860" v="22" actId="47"/>
        <pc:sldMkLst>
          <pc:docMk/>
          <pc:sldMk cId="1418553210" sldId="494"/>
        </pc:sldMkLst>
      </pc:sldChg>
      <pc:sldChg chg="del">
        <pc:chgData name="MICKELS Ash * DELC" userId="b2274ff5-7c95-469c-9d64-f4f165e4e512" providerId="ADAL" clId="{24D2FB53-BF8B-4DB4-8D10-117BB82689B8}" dt="2024-09-27T02:44:39.300" v="19" actId="47"/>
        <pc:sldMkLst>
          <pc:docMk/>
          <pc:sldMk cId="3429058102" sldId="495"/>
        </pc:sldMkLst>
      </pc:sldChg>
      <pc:sldChg chg="del">
        <pc:chgData name="MICKELS Ash * DELC" userId="b2274ff5-7c95-469c-9d64-f4f165e4e512" providerId="ADAL" clId="{24D2FB53-BF8B-4DB4-8D10-117BB82689B8}" dt="2024-09-27T02:44:37.113" v="15" actId="47"/>
        <pc:sldMkLst>
          <pc:docMk/>
          <pc:sldMk cId="458504759" sldId="496"/>
        </pc:sldMkLst>
      </pc:sldChg>
      <pc:sldChg chg="del">
        <pc:chgData name="MICKELS Ash * DELC" userId="b2274ff5-7c95-469c-9d64-f4f165e4e512" providerId="ADAL" clId="{24D2FB53-BF8B-4DB4-8D10-117BB82689B8}" dt="2024-09-27T02:44:37.965" v="16" actId="47"/>
        <pc:sldMkLst>
          <pc:docMk/>
          <pc:sldMk cId="1275264907" sldId="497"/>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0812210-AC53-40FF-BA69-4479F84ACD92}" type="datetimeFigureOut">
              <a:t>9/26/2024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61668BA-F54B-47DF-9409-66456214142A}" type="slidenum">
              <a:t>‹#›</a:t>
            </a:fld>
            <a:endParaRPr lang="en-US"/>
          </a:p>
        </p:txBody>
      </p:sp>
    </p:spTree>
    <p:extLst>
      <p:ext uri="{BB962C8B-B14F-4D97-AF65-F5344CB8AC3E}">
        <p14:creationId xmlns:p14="http://schemas.microsoft.com/office/powerpoint/2010/main" val="33900253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E61668BA-F54B-47DF-9409-66456214142A}" type="slidenum">
              <a:rPr lang="en-US"/>
              <a:t>1</a:t>
            </a:fld>
            <a:endParaRPr lang="en-US"/>
          </a:p>
        </p:txBody>
      </p:sp>
    </p:spTree>
    <p:extLst>
      <p:ext uri="{BB962C8B-B14F-4D97-AF65-F5344CB8AC3E}">
        <p14:creationId xmlns:p14="http://schemas.microsoft.com/office/powerpoint/2010/main" val="20378837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E61668BA-F54B-47DF-9409-66456214142A}" type="slidenum">
              <a:rPr lang="en-US"/>
              <a:t>2</a:t>
            </a:fld>
            <a:endParaRPr lang="en-US"/>
          </a:p>
        </p:txBody>
      </p:sp>
    </p:spTree>
    <p:extLst>
      <p:ext uri="{BB962C8B-B14F-4D97-AF65-F5344CB8AC3E}">
        <p14:creationId xmlns:p14="http://schemas.microsoft.com/office/powerpoint/2010/main" val="21438226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E61668BA-F54B-47DF-9409-66456214142A}" type="slidenum">
              <a:rPr lang="en-US"/>
              <a:t>3</a:t>
            </a:fld>
            <a:endParaRPr lang="en-US"/>
          </a:p>
        </p:txBody>
      </p:sp>
    </p:spTree>
    <p:extLst>
      <p:ext uri="{BB962C8B-B14F-4D97-AF65-F5344CB8AC3E}">
        <p14:creationId xmlns:p14="http://schemas.microsoft.com/office/powerpoint/2010/main" val="25026077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E61668BA-F54B-47DF-9409-66456214142A}" type="slidenum">
              <a:rPr lang="en-US"/>
              <a:t>4</a:t>
            </a:fld>
            <a:endParaRPr lang="en-US"/>
          </a:p>
        </p:txBody>
      </p:sp>
    </p:spTree>
    <p:extLst>
      <p:ext uri="{BB962C8B-B14F-4D97-AF65-F5344CB8AC3E}">
        <p14:creationId xmlns:p14="http://schemas.microsoft.com/office/powerpoint/2010/main" val="41526570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E61668BA-F54B-47DF-9409-66456214142A}" type="slidenum">
              <a:rPr lang="en-US"/>
              <a:t>5</a:t>
            </a:fld>
            <a:endParaRPr lang="en-US"/>
          </a:p>
        </p:txBody>
      </p:sp>
    </p:spTree>
    <p:extLst>
      <p:ext uri="{BB962C8B-B14F-4D97-AF65-F5344CB8AC3E}">
        <p14:creationId xmlns:p14="http://schemas.microsoft.com/office/powerpoint/2010/main" val="864361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600" b="1" dirty="0">
              <a:latin typeface="Urbanist Medium"/>
            </a:endParaRPr>
          </a:p>
          <a:p>
            <a:endParaRPr lang="en-US" sz="2600" b="1" dirty="0">
              <a:latin typeface="Urbanist Medium"/>
            </a:endParaRPr>
          </a:p>
        </p:txBody>
      </p:sp>
      <p:sp>
        <p:nvSpPr>
          <p:cNvPr id="4" name="Slide Number Placeholder 3"/>
          <p:cNvSpPr>
            <a:spLocks noGrp="1"/>
          </p:cNvSpPr>
          <p:nvPr>
            <p:ph type="sldNum" sz="quarter" idx="5"/>
          </p:nvPr>
        </p:nvSpPr>
        <p:spPr/>
        <p:txBody>
          <a:bodyPr/>
          <a:lstStyle/>
          <a:p>
            <a:fld id="{E61668BA-F54B-47DF-9409-66456214142A}" type="slidenum">
              <a:rPr lang="en-US"/>
              <a:t>6</a:t>
            </a:fld>
            <a:endParaRPr lang="en-US"/>
          </a:p>
        </p:txBody>
      </p:sp>
    </p:spTree>
    <p:extLst>
      <p:ext uri="{BB962C8B-B14F-4D97-AF65-F5344CB8AC3E}">
        <p14:creationId xmlns:p14="http://schemas.microsoft.com/office/powerpoint/2010/main" val="26420696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E61668BA-F54B-47DF-9409-66456214142A}" type="slidenum">
              <a:rPr lang="en-US"/>
              <a:t>7</a:t>
            </a:fld>
            <a:endParaRPr lang="en-US"/>
          </a:p>
        </p:txBody>
      </p:sp>
    </p:spTree>
    <p:extLst>
      <p:ext uri="{BB962C8B-B14F-4D97-AF65-F5344CB8AC3E}">
        <p14:creationId xmlns:p14="http://schemas.microsoft.com/office/powerpoint/2010/main" val="16465027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000" b="1" dirty="0">
              <a:latin typeface="Urbanist Medium"/>
            </a:endParaRPr>
          </a:p>
          <a:p>
            <a:endParaRPr lang="en-US" dirty="0"/>
          </a:p>
        </p:txBody>
      </p:sp>
      <p:sp>
        <p:nvSpPr>
          <p:cNvPr id="4" name="Slide Number Placeholder 3"/>
          <p:cNvSpPr>
            <a:spLocks noGrp="1"/>
          </p:cNvSpPr>
          <p:nvPr>
            <p:ph type="sldNum" sz="quarter" idx="5"/>
          </p:nvPr>
        </p:nvSpPr>
        <p:spPr/>
        <p:txBody>
          <a:bodyPr/>
          <a:lstStyle/>
          <a:p>
            <a:fld id="{E61668BA-F54B-47DF-9409-66456214142A}" type="slidenum">
              <a:rPr lang="en-US" smtClean="0"/>
              <a:t>8</a:t>
            </a:fld>
            <a:endParaRPr lang="en-US"/>
          </a:p>
        </p:txBody>
      </p:sp>
    </p:spTree>
    <p:extLst>
      <p:ext uri="{BB962C8B-B14F-4D97-AF65-F5344CB8AC3E}">
        <p14:creationId xmlns:p14="http://schemas.microsoft.com/office/powerpoint/2010/main" val="30252327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61668BA-F54B-47DF-9409-66456214142A}" type="slidenum">
              <a:rPr lang="en-US" smtClean="0"/>
              <a:t>9</a:t>
            </a:fld>
            <a:endParaRPr lang="en-US"/>
          </a:p>
        </p:txBody>
      </p:sp>
    </p:spTree>
    <p:extLst>
      <p:ext uri="{BB962C8B-B14F-4D97-AF65-F5344CB8AC3E}">
        <p14:creationId xmlns:p14="http://schemas.microsoft.com/office/powerpoint/2010/main" val="281301445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38200" y="3470030"/>
            <a:ext cx="7081684" cy="1325366"/>
          </a:xfrm>
        </p:spPr>
        <p:txBody>
          <a:bodyPr anchor="b">
            <a:normAutofit/>
          </a:bodyPr>
          <a:lstStyle>
            <a:lvl1pPr algn="l">
              <a:defRPr sz="4800">
                <a:solidFill>
                  <a:schemeClr val="tx1"/>
                </a:solidFill>
              </a:defRPr>
            </a:lvl1pPr>
          </a:lstStyle>
          <a:p>
            <a:r>
              <a:rPr lang="en-US"/>
              <a:t>Click to edit Master title style</a:t>
            </a:r>
          </a:p>
        </p:txBody>
      </p:sp>
      <p:sp>
        <p:nvSpPr>
          <p:cNvPr id="3" name="Subtitle 2"/>
          <p:cNvSpPr>
            <a:spLocks noGrp="1"/>
          </p:cNvSpPr>
          <p:nvPr>
            <p:ph type="subTitle" idx="1"/>
          </p:nvPr>
        </p:nvSpPr>
        <p:spPr>
          <a:xfrm>
            <a:off x="838200" y="4922995"/>
            <a:ext cx="7081684" cy="1205452"/>
          </a:xfrm>
        </p:spPr>
        <p:txBody>
          <a:bodyPr/>
          <a:lstStyle>
            <a:lvl1pPr marL="0" indent="0" algn="l">
              <a:buNone/>
              <a:defRPr sz="2400">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lvl1pPr>
              <a:defRPr>
                <a:solidFill>
                  <a:schemeClr val="tx1"/>
                </a:solidFill>
              </a:defRPr>
            </a:lvl1pPr>
          </a:lstStyle>
          <a:p>
            <a:fld id="{223C40CA-F305-4CD2-954D-B423492CA479}" type="datetimeFigureOut">
              <a:rPr lang="en-US" smtClean="0"/>
              <a:pPr/>
              <a:t>9/26/2024</a:t>
            </a:fld>
            <a:endParaRPr lang="en-US"/>
          </a:p>
        </p:txBody>
      </p:sp>
      <p:sp>
        <p:nvSpPr>
          <p:cNvPr id="5" name="Footer Placeholder 4"/>
          <p:cNvSpPr>
            <a:spLocks noGrp="1"/>
          </p:cNvSpPr>
          <p:nvPr>
            <p:ph type="ftr" sz="quarter" idx="11"/>
          </p:nvPr>
        </p:nvSpPr>
        <p:spPr/>
        <p:txBody>
          <a:bodyPr/>
          <a:lstStyle>
            <a:lvl1pPr>
              <a:defRPr>
                <a:solidFill>
                  <a:schemeClr val="tx1"/>
                </a:solidFill>
              </a:defRPr>
            </a:lvl1pPr>
          </a:lstStyle>
          <a:p>
            <a:endParaRPr lang="en-US"/>
          </a:p>
        </p:txBody>
      </p:sp>
      <p:cxnSp>
        <p:nvCxnSpPr>
          <p:cNvPr id="11" name="Straight Connector 10" descr="Decorative line"/>
          <p:cNvCxnSpPr>
            <a:cxnSpLocks/>
          </p:cNvCxnSpPr>
          <p:nvPr userDrawn="1"/>
        </p:nvCxnSpPr>
        <p:spPr>
          <a:xfrm>
            <a:off x="838200" y="3032437"/>
            <a:ext cx="7089416" cy="0"/>
          </a:xfrm>
          <a:prstGeom prst="line">
            <a:avLst/>
          </a:prstGeom>
          <a:ln w="12700">
            <a:solidFill>
              <a:srgbClr val="05AA91"/>
            </a:solidFill>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6C8771D0-77D1-65A0-027B-5644F12D1D66}"/>
              </a:ext>
            </a:extLst>
          </p:cNvPr>
          <p:cNvPicPr>
            <a:picLocks noChangeAspect="1"/>
          </p:cNvPicPr>
          <p:nvPr userDrawn="1"/>
        </p:nvPicPr>
        <p:blipFill>
          <a:blip r:embed="rId2"/>
          <a:stretch>
            <a:fillRect/>
          </a:stretch>
        </p:blipFill>
        <p:spPr>
          <a:xfrm>
            <a:off x="838199" y="730570"/>
            <a:ext cx="5872317" cy="1828749"/>
          </a:xfrm>
          <a:prstGeom prst="rect">
            <a:avLst/>
          </a:prstGeom>
        </p:spPr>
      </p:pic>
      <p:grpSp>
        <p:nvGrpSpPr>
          <p:cNvPr id="30" name="Group 29">
            <a:extLst>
              <a:ext uri="{FF2B5EF4-FFF2-40B4-BE49-F238E27FC236}">
                <a16:creationId xmlns:a16="http://schemas.microsoft.com/office/drawing/2014/main" id="{46347187-D272-6C79-C537-A522785381EA}"/>
              </a:ext>
            </a:extLst>
          </p:cNvPr>
          <p:cNvGrpSpPr/>
          <p:nvPr userDrawn="1"/>
        </p:nvGrpSpPr>
        <p:grpSpPr>
          <a:xfrm>
            <a:off x="8805080" y="53339"/>
            <a:ext cx="3250438" cy="6751321"/>
            <a:chOff x="8805080" y="53339"/>
            <a:chExt cx="3250438" cy="6751321"/>
          </a:xfrm>
        </p:grpSpPr>
        <p:pic>
          <p:nvPicPr>
            <p:cNvPr id="25" name="Picture 24">
              <a:extLst>
                <a:ext uri="{FF2B5EF4-FFF2-40B4-BE49-F238E27FC236}">
                  <a16:creationId xmlns:a16="http://schemas.microsoft.com/office/drawing/2014/main" id="{DCF42270-D7E8-6468-D376-29A0A398F0FE}"/>
                </a:ext>
              </a:extLst>
            </p:cNvPr>
            <p:cNvPicPr>
              <a:picLocks noChangeAspect="1"/>
            </p:cNvPicPr>
            <p:nvPr userDrawn="1"/>
          </p:nvPicPr>
          <p:blipFill>
            <a:blip r:embed="rId3"/>
            <a:stretch>
              <a:fillRect/>
            </a:stretch>
          </p:blipFill>
          <p:spPr>
            <a:xfrm>
              <a:off x="8805080" y="53339"/>
              <a:ext cx="3250438" cy="3261346"/>
            </a:xfrm>
            <a:prstGeom prst="rect">
              <a:avLst/>
            </a:prstGeom>
          </p:spPr>
        </p:pic>
        <p:pic>
          <p:nvPicPr>
            <p:cNvPr id="26" name="Picture 25">
              <a:extLst>
                <a:ext uri="{FF2B5EF4-FFF2-40B4-BE49-F238E27FC236}">
                  <a16:creationId xmlns:a16="http://schemas.microsoft.com/office/drawing/2014/main" id="{95ACB107-A6C3-284A-85CE-F24BA85DF206}"/>
                </a:ext>
              </a:extLst>
            </p:cNvPr>
            <p:cNvPicPr>
              <a:picLocks noChangeAspect="1"/>
            </p:cNvPicPr>
            <p:nvPr userDrawn="1"/>
          </p:nvPicPr>
          <p:blipFill>
            <a:blip r:embed="rId3"/>
            <a:stretch>
              <a:fillRect/>
            </a:stretch>
          </p:blipFill>
          <p:spPr>
            <a:xfrm>
              <a:off x="8805080" y="3543314"/>
              <a:ext cx="3250438" cy="3261346"/>
            </a:xfrm>
            <a:prstGeom prst="rect">
              <a:avLst/>
            </a:prstGeom>
          </p:spPr>
        </p:pic>
      </p:grpSp>
    </p:spTree>
    <p:extLst>
      <p:ext uri="{BB962C8B-B14F-4D97-AF65-F5344CB8AC3E}">
        <p14:creationId xmlns:p14="http://schemas.microsoft.com/office/powerpoint/2010/main" val="31013749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2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613025"/>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accent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cxnSp>
        <p:nvCxnSpPr>
          <p:cNvPr id="9" name="Straight Connector 8" descr="Decorative line"/>
          <p:cNvCxnSpPr/>
          <p:nvPr userDrawn="1"/>
        </p:nvCxnSpPr>
        <p:spPr>
          <a:xfrm>
            <a:off x="830468" y="4329589"/>
            <a:ext cx="10516982" cy="4416"/>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20" name="Group 19">
            <a:extLst>
              <a:ext uri="{FF2B5EF4-FFF2-40B4-BE49-F238E27FC236}">
                <a16:creationId xmlns:a16="http://schemas.microsoft.com/office/drawing/2014/main" id="{E61BF149-0391-FF05-4A29-9510BCE841CA}"/>
              </a:ext>
            </a:extLst>
          </p:cNvPr>
          <p:cNvGrpSpPr/>
          <p:nvPr userDrawn="1"/>
        </p:nvGrpSpPr>
        <p:grpSpPr>
          <a:xfrm>
            <a:off x="109219" y="6037704"/>
            <a:ext cx="12032261" cy="1040775"/>
            <a:chOff x="109219" y="6345108"/>
            <a:chExt cx="12032261" cy="1040775"/>
          </a:xfrm>
        </p:grpSpPr>
        <p:pic>
          <p:nvPicPr>
            <p:cNvPr id="12" name="Picture 11">
              <a:extLst>
                <a:ext uri="{FF2B5EF4-FFF2-40B4-BE49-F238E27FC236}">
                  <a16:creationId xmlns:a16="http://schemas.microsoft.com/office/drawing/2014/main" id="{1A1ACD46-3B91-E0EA-B0E6-78B77B527B81}"/>
                </a:ext>
              </a:extLst>
            </p:cNvPr>
            <p:cNvPicPr>
              <a:picLocks noChangeAspect="1"/>
            </p:cNvPicPr>
            <p:nvPr userDrawn="1"/>
          </p:nvPicPr>
          <p:blipFill>
            <a:blip r:embed="rId2"/>
            <a:stretch>
              <a:fillRect/>
            </a:stretch>
          </p:blipFill>
          <p:spPr>
            <a:xfrm>
              <a:off x="109219" y="6345108"/>
              <a:ext cx="2892743" cy="1040775"/>
            </a:xfrm>
            <a:prstGeom prst="rect">
              <a:avLst/>
            </a:prstGeom>
          </p:spPr>
        </p:pic>
        <p:pic>
          <p:nvPicPr>
            <p:cNvPr id="13" name="Picture 12">
              <a:extLst>
                <a:ext uri="{FF2B5EF4-FFF2-40B4-BE49-F238E27FC236}">
                  <a16:creationId xmlns:a16="http://schemas.microsoft.com/office/drawing/2014/main" id="{B590096F-3F8E-D6C0-DFDE-9080E10BCCAB}"/>
                </a:ext>
              </a:extLst>
            </p:cNvPr>
            <p:cNvPicPr>
              <a:picLocks noChangeAspect="1"/>
            </p:cNvPicPr>
            <p:nvPr userDrawn="1"/>
          </p:nvPicPr>
          <p:blipFill>
            <a:blip r:embed="rId2"/>
            <a:stretch>
              <a:fillRect/>
            </a:stretch>
          </p:blipFill>
          <p:spPr>
            <a:xfrm>
              <a:off x="3157219" y="6345108"/>
              <a:ext cx="2892743" cy="1040775"/>
            </a:xfrm>
            <a:prstGeom prst="rect">
              <a:avLst/>
            </a:prstGeom>
          </p:spPr>
        </p:pic>
        <p:pic>
          <p:nvPicPr>
            <p:cNvPr id="14" name="Picture 13">
              <a:extLst>
                <a:ext uri="{FF2B5EF4-FFF2-40B4-BE49-F238E27FC236}">
                  <a16:creationId xmlns:a16="http://schemas.microsoft.com/office/drawing/2014/main" id="{80978F30-7BF1-A602-F630-BB6AF325D283}"/>
                </a:ext>
              </a:extLst>
            </p:cNvPr>
            <p:cNvPicPr>
              <a:picLocks noChangeAspect="1"/>
            </p:cNvPicPr>
            <p:nvPr userDrawn="1"/>
          </p:nvPicPr>
          <p:blipFill>
            <a:blip r:embed="rId2"/>
            <a:stretch>
              <a:fillRect/>
            </a:stretch>
          </p:blipFill>
          <p:spPr>
            <a:xfrm>
              <a:off x="6196254" y="6345108"/>
              <a:ext cx="2892743" cy="1040775"/>
            </a:xfrm>
            <a:prstGeom prst="rect">
              <a:avLst/>
            </a:prstGeom>
          </p:spPr>
        </p:pic>
        <p:pic>
          <p:nvPicPr>
            <p:cNvPr id="15" name="Picture 14">
              <a:extLst>
                <a:ext uri="{FF2B5EF4-FFF2-40B4-BE49-F238E27FC236}">
                  <a16:creationId xmlns:a16="http://schemas.microsoft.com/office/drawing/2014/main" id="{20A91690-F8FB-3A78-FF28-D3F025C0A71F}"/>
                </a:ext>
              </a:extLst>
            </p:cNvPr>
            <p:cNvPicPr>
              <a:picLocks noChangeAspect="1"/>
            </p:cNvPicPr>
            <p:nvPr userDrawn="1"/>
          </p:nvPicPr>
          <p:blipFill>
            <a:blip r:embed="rId2"/>
            <a:stretch>
              <a:fillRect/>
            </a:stretch>
          </p:blipFill>
          <p:spPr>
            <a:xfrm>
              <a:off x="9248737" y="6345108"/>
              <a:ext cx="2892743" cy="1040775"/>
            </a:xfrm>
            <a:prstGeom prst="rect">
              <a:avLst/>
            </a:prstGeom>
          </p:spPr>
        </p:pic>
      </p:grpSp>
    </p:spTree>
    <p:extLst>
      <p:ext uri="{BB962C8B-B14F-4D97-AF65-F5344CB8AC3E}">
        <p14:creationId xmlns:p14="http://schemas.microsoft.com/office/powerpoint/2010/main" val="17955194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3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613025"/>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accent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23C40CA-F305-4CD2-954D-B423492CA479}" type="datetimeFigureOut">
              <a:rPr lang="en-US" smtClean="0"/>
              <a:t>9/26/2024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6BE44D-7BE8-4BA4-B72D-D1EB693EB927}" type="slidenum">
              <a:rPr lang="en-US" smtClean="0"/>
              <a:t>‹#›</a:t>
            </a:fld>
            <a:endParaRPr lang="en-US"/>
          </a:p>
        </p:txBody>
      </p:sp>
      <p:cxnSp>
        <p:nvCxnSpPr>
          <p:cNvPr id="9" name="Straight Connector 8" descr="Decorative line"/>
          <p:cNvCxnSpPr/>
          <p:nvPr userDrawn="1"/>
        </p:nvCxnSpPr>
        <p:spPr>
          <a:xfrm>
            <a:off x="830468" y="4329589"/>
            <a:ext cx="10516982" cy="4416"/>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198552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23C40CA-F305-4CD2-954D-B423492CA479}" type="datetimeFigureOut">
              <a:rPr lang="en-US" smtClean="0"/>
              <a:t>9/26/2024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6BE44D-7BE8-4BA4-B72D-D1EB693EB927}" type="slidenum">
              <a:rPr lang="en-US" smtClean="0"/>
              <a:t>‹#›</a:t>
            </a:fld>
            <a:endParaRPr lang="en-US"/>
          </a:p>
        </p:txBody>
      </p:sp>
    </p:spTree>
    <p:extLst>
      <p:ext uri="{BB962C8B-B14F-4D97-AF65-F5344CB8AC3E}">
        <p14:creationId xmlns:p14="http://schemas.microsoft.com/office/powerpoint/2010/main" val="25124630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1_Title and Content_no logo">
    <p:spTree>
      <p:nvGrpSpPr>
        <p:cNvPr id="1" name=""/>
        <p:cNvGrpSpPr/>
        <p:nvPr/>
      </p:nvGrpSpPr>
      <p:grpSpPr>
        <a:xfrm>
          <a:off x="0" y="0"/>
          <a:ext cx="0" cy="0"/>
          <a:chOff x="0" y="0"/>
          <a:chExt cx="0" cy="0"/>
        </a:xfrm>
      </p:grpSpPr>
      <p:sp>
        <p:nvSpPr>
          <p:cNvPr id="2" name="Title 1"/>
          <p:cNvSpPr>
            <a:spLocks noGrp="1"/>
          </p:cNvSpPr>
          <p:nvPr>
            <p:ph type="title"/>
          </p:nvPr>
        </p:nvSpPr>
        <p:spPr>
          <a:xfrm>
            <a:off x="838200" y="338672"/>
            <a:ext cx="10515601" cy="1277114"/>
          </a:xfrm>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23C40CA-F305-4CD2-954D-B423492CA479}" type="datetimeFigureOut">
              <a:rPr lang="en-US" smtClean="0"/>
              <a:t>9/26/2024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6BE44D-7BE8-4BA4-B72D-D1EB693EB927}" type="slidenum">
              <a:rPr lang="en-US" smtClean="0"/>
              <a:t>‹#›</a:t>
            </a:fld>
            <a:endParaRPr lang="en-US"/>
          </a:p>
        </p:txBody>
      </p:sp>
      <p:cxnSp>
        <p:nvCxnSpPr>
          <p:cNvPr id="7" name="Straight Connector 6" descr="Decorative line"/>
          <p:cNvCxnSpPr/>
          <p:nvPr userDrawn="1"/>
        </p:nvCxnSpPr>
        <p:spPr>
          <a:xfrm>
            <a:off x="830468" y="1615786"/>
            <a:ext cx="10516982" cy="4416"/>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065991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23C40CA-F305-4CD2-954D-B423492CA479}" type="datetimeFigureOut">
              <a:rPr lang="en-US" smtClean="0"/>
              <a:t>9/26/2024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6BE44D-7BE8-4BA4-B72D-D1EB693EB927}" type="slidenum">
              <a:rPr lang="en-US" smtClean="0"/>
              <a:t>‹#›</a:t>
            </a:fld>
            <a:endParaRPr lang="en-US"/>
          </a:p>
        </p:txBody>
      </p:sp>
    </p:spTree>
    <p:extLst>
      <p:ext uri="{BB962C8B-B14F-4D97-AF65-F5344CB8AC3E}">
        <p14:creationId xmlns:p14="http://schemas.microsoft.com/office/powerpoint/2010/main" val="22317755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woTxTwoObj" preserve="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250661"/>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23C40CA-F305-4CD2-954D-B423492CA479}" type="datetimeFigureOut">
              <a:rPr lang="en-US" smtClean="0"/>
              <a:t>9/26/2024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86BE44D-7BE8-4BA4-B72D-D1EB693EB927}" type="slidenum">
              <a:rPr lang="en-US" smtClean="0"/>
              <a:t>‹#›</a:t>
            </a:fld>
            <a:endParaRPr lang="en-US"/>
          </a:p>
        </p:txBody>
      </p:sp>
      <p:cxnSp>
        <p:nvCxnSpPr>
          <p:cNvPr id="11" name="Straight Connector 10" descr="Decorative line"/>
          <p:cNvCxnSpPr/>
          <p:nvPr userDrawn="1"/>
        </p:nvCxnSpPr>
        <p:spPr>
          <a:xfrm>
            <a:off x="830468" y="1615786"/>
            <a:ext cx="10516982" cy="4416"/>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41923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23C40CA-F305-4CD2-954D-B423492CA479}" type="datetimeFigureOut">
              <a:rPr lang="en-US" smtClean="0"/>
              <a:t>9/26/2024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86BE44D-7BE8-4BA4-B72D-D1EB693EB927}" type="slidenum">
              <a:rPr lang="en-US" smtClean="0"/>
              <a:t>‹#›</a:t>
            </a:fld>
            <a:endParaRPr lang="en-US"/>
          </a:p>
        </p:txBody>
      </p:sp>
    </p:spTree>
    <p:extLst>
      <p:ext uri="{BB962C8B-B14F-4D97-AF65-F5344CB8AC3E}">
        <p14:creationId xmlns:p14="http://schemas.microsoft.com/office/powerpoint/2010/main" val="14329663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blank" preserve="1">
  <p:cSld name="1_Blank - no logo">
    <p:spTree>
      <p:nvGrpSpPr>
        <p:cNvPr id="1" name=""/>
        <p:cNvGrpSpPr/>
        <p:nvPr/>
      </p:nvGrpSpPr>
      <p:grpSpPr>
        <a:xfrm>
          <a:off x="0" y="0"/>
          <a:ext cx="0" cy="0"/>
          <a:chOff x="0" y="0"/>
          <a:chExt cx="0" cy="0"/>
        </a:xfrm>
      </p:grpSpPr>
    </p:spTree>
    <p:extLst>
      <p:ext uri="{BB962C8B-B14F-4D97-AF65-F5344CB8AC3E}">
        <p14:creationId xmlns:p14="http://schemas.microsoft.com/office/powerpoint/2010/main" val="24837532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1_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1855303"/>
            <a:ext cx="3932237" cy="930965"/>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1855304"/>
            <a:ext cx="6172200" cy="4005746"/>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786269"/>
            <a:ext cx="3932237" cy="307478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23C40CA-F305-4CD2-954D-B423492CA479}" type="datetimeFigureOut">
              <a:rPr lang="en-US" smtClean="0"/>
              <a:t>9/26/2024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6BE44D-7BE8-4BA4-B72D-D1EB693EB927}" type="slidenum">
              <a:rPr lang="en-US" smtClean="0"/>
              <a:t>‹#›</a:t>
            </a:fld>
            <a:endParaRPr lang="en-US"/>
          </a:p>
        </p:txBody>
      </p:sp>
    </p:spTree>
    <p:extLst>
      <p:ext uri="{BB962C8B-B14F-4D97-AF65-F5344CB8AC3E}">
        <p14:creationId xmlns:p14="http://schemas.microsoft.com/office/powerpoint/2010/main" val="22941433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5256212" cy="1250661"/>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1" name="Straight Connector 10" descr="Decorative line"/>
          <p:cNvCxnSpPr>
            <a:cxnSpLocks/>
          </p:cNvCxnSpPr>
          <p:nvPr userDrawn="1"/>
        </p:nvCxnSpPr>
        <p:spPr>
          <a:xfrm>
            <a:off x="830468" y="1615786"/>
            <a:ext cx="5157787"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0E4613F1-EAFB-DF93-481A-7CD5858C7E94}"/>
              </a:ext>
            </a:extLst>
          </p:cNvPr>
          <p:cNvSpPr/>
          <p:nvPr userDrawn="1"/>
        </p:nvSpPr>
        <p:spPr>
          <a:xfrm>
            <a:off x="6718852" y="-69569"/>
            <a:ext cx="5473148" cy="6927570"/>
          </a:xfrm>
          <a:prstGeom prst="rect">
            <a:avLst/>
          </a:prstGeom>
          <a:blipFill>
            <a:blip r:embed="rId2" cstate="print">
              <a:extLst>
                <a:ext uri="{28A0092B-C50C-407E-A947-70E740481C1C}">
                  <a14:useLocalDpi xmlns:a14="http://schemas.microsoft.com/office/drawing/2010/main" val="0"/>
                </a:ext>
              </a:extLst>
            </a:blip>
            <a:srcRect/>
            <a:stretch>
              <a:fillRect l="-33545" t="-1490" r="-5914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353718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2_SSA conten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23C40CA-F305-4CD2-954D-B423492CA479}" type="datetimeFigureOut">
              <a:rPr lang="en-US" smtClean="0"/>
              <a:t>9/26/2024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86BE44D-7BE8-4BA4-B72D-D1EB693EB927}" type="slidenum">
              <a:rPr lang="en-US" smtClean="0"/>
              <a:t>‹#›</a:t>
            </a:fld>
            <a:endParaRPr lang="en-US"/>
          </a:p>
        </p:txBody>
      </p:sp>
      <p:sp>
        <p:nvSpPr>
          <p:cNvPr id="8" name="Title 1"/>
          <p:cNvSpPr>
            <a:spLocks noGrp="1"/>
          </p:cNvSpPr>
          <p:nvPr>
            <p:ph type="title"/>
          </p:nvPr>
        </p:nvSpPr>
        <p:spPr>
          <a:xfrm>
            <a:off x="838201" y="556845"/>
            <a:ext cx="10515600" cy="1058941"/>
          </a:xfrm>
        </p:spPr>
        <p:txBody>
          <a:bodyPr/>
          <a:lstStyle/>
          <a:p>
            <a:r>
              <a:rPr lang="en-US"/>
              <a:t>Click to edit Master title style</a:t>
            </a:r>
          </a:p>
        </p:txBody>
      </p:sp>
      <p:sp>
        <p:nvSpPr>
          <p:cNvPr id="11" name="Content Placeholder 2"/>
          <p:cNvSpPr>
            <a:spLocks noGrp="1"/>
          </p:cNvSpPr>
          <p:nvPr>
            <p:ph sz="half" idx="13"/>
          </p:nvPr>
        </p:nvSpPr>
        <p:spPr>
          <a:xfrm>
            <a:off x="838201" y="1825625"/>
            <a:ext cx="77724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4" name="Straight Connector 13" descr="Decorative line"/>
          <p:cNvCxnSpPr/>
          <p:nvPr userDrawn="1"/>
        </p:nvCxnSpPr>
        <p:spPr>
          <a:xfrm>
            <a:off x="830468" y="1615786"/>
            <a:ext cx="10516982" cy="4416"/>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C3414A6E-510C-3EE0-FC64-BE3B367B5393}"/>
              </a:ext>
            </a:extLst>
          </p:cNvPr>
          <p:cNvPicPr>
            <a:picLocks noChangeAspect="1"/>
          </p:cNvPicPr>
          <p:nvPr userDrawn="1"/>
        </p:nvPicPr>
        <p:blipFill>
          <a:blip r:embed="rId2"/>
          <a:stretch>
            <a:fillRect/>
          </a:stretch>
        </p:blipFill>
        <p:spPr>
          <a:xfrm>
            <a:off x="8566776" y="1964491"/>
            <a:ext cx="4396318" cy="4188384"/>
          </a:xfrm>
          <a:prstGeom prst="rect">
            <a:avLst/>
          </a:prstGeom>
        </p:spPr>
      </p:pic>
      <p:pic>
        <p:nvPicPr>
          <p:cNvPr id="5" name="Picture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238309" y="1674793"/>
            <a:ext cx="4918165" cy="4918165"/>
          </a:xfrm>
          <a:prstGeom prst="rect">
            <a:avLst/>
          </a:prstGeom>
        </p:spPr>
      </p:pic>
    </p:spTree>
    <p:extLst>
      <p:ext uri="{BB962C8B-B14F-4D97-AF65-F5344CB8AC3E}">
        <p14:creationId xmlns:p14="http://schemas.microsoft.com/office/powerpoint/2010/main" val="19099640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3_SSA content">
    <p:spTree>
      <p:nvGrpSpPr>
        <p:cNvPr id="1" name=""/>
        <p:cNvGrpSpPr/>
        <p:nvPr/>
      </p:nvGrpSpPr>
      <p:grpSpPr>
        <a:xfrm>
          <a:off x="0" y="0"/>
          <a:ext cx="0" cy="0"/>
          <a:chOff x="0" y="0"/>
          <a:chExt cx="0" cy="0"/>
        </a:xfrm>
      </p:grpSpPr>
      <p:sp>
        <p:nvSpPr>
          <p:cNvPr id="8" name="Title 1"/>
          <p:cNvSpPr>
            <a:spLocks noGrp="1"/>
          </p:cNvSpPr>
          <p:nvPr>
            <p:ph type="title"/>
          </p:nvPr>
        </p:nvSpPr>
        <p:spPr>
          <a:xfrm>
            <a:off x="838201" y="556845"/>
            <a:ext cx="10515600" cy="1058941"/>
          </a:xfrm>
        </p:spPr>
        <p:txBody>
          <a:bodyPr/>
          <a:lstStyle/>
          <a:p>
            <a:r>
              <a:rPr lang="en-US"/>
              <a:t>Click to edit Master title style</a:t>
            </a:r>
          </a:p>
        </p:txBody>
      </p:sp>
      <p:sp>
        <p:nvSpPr>
          <p:cNvPr id="11" name="Content Placeholder 2"/>
          <p:cNvSpPr>
            <a:spLocks noGrp="1"/>
          </p:cNvSpPr>
          <p:nvPr>
            <p:ph sz="half" idx="13"/>
          </p:nvPr>
        </p:nvSpPr>
        <p:spPr>
          <a:xfrm>
            <a:off x="830470" y="1825625"/>
            <a:ext cx="3622997" cy="15238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4" name="Straight Connector 13" descr="Decorative line"/>
          <p:cNvCxnSpPr/>
          <p:nvPr userDrawn="1"/>
        </p:nvCxnSpPr>
        <p:spPr>
          <a:xfrm>
            <a:off x="830468" y="1615786"/>
            <a:ext cx="10516982" cy="4416"/>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7" name="Content Placeholder 2">
            <a:extLst>
              <a:ext uri="{FF2B5EF4-FFF2-40B4-BE49-F238E27FC236}">
                <a16:creationId xmlns:a16="http://schemas.microsoft.com/office/drawing/2014/main" id="{D083F1F9-0BD9-618C-1811-7A75FA5B75BD}"/>
              </a:ext>
            </a:extLst>
          </p:cNvPr>
          <p:cNvSpPr>
            <a:spLocks noGrp="1"/>
          </p:cNvSpPr>
          <p:nvPr>
            <p:ph sz="half" idx="14"/>
          </p:nvPr>
        </p:nvSpPr>
        <p:spPr>
          <a:xfrm>
            <a:off x="4724400" y="1825625"/>
            <a:ext cx="6623050" cy="42438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1A8143F2-F451-46F4-A120-6A717F0573F3}"/>
              </a:ext>
            </a:extLst>
          </p:cNvPr>
          <p:cNvPicPr>
            <a:picLocks noChangeAspect="1"/>
          </p:cNvPicPr>
          <p:nvPr userDrawn="1"/>
        </p:nvPicPr>
        <p:blipFill>
          <a:blip r:embed="rId2"/>
          <a:stretch>
            <a:fillRect/>
          </a:stretch>
        </p:blipFill>
        <p:spPr>
          <a:xfrm>
            <a:off x="-629526" y="5104639"/>
            <a:ext cx="4749402" cy="2169480"/>
          </a:xfrm>
          <a:prstGeom prst="rect">
            <a:avLst/>
          </a:prstGeom>
        </p:spPr>
      </p:pic>
      <p:pic>
        <p:nvPicPr>
          <p:cNvPr id="9" name="Picture 8">
            <a:extLst>
              <a:ext uri="{FF2B5EF4-FFF2-40B4-BE49-F238E27FC236}">
                <a16:creationId xmlns:a16="http://schemas.microsoft.com/office/drawing/2014/main" id="{5E28A0B7-6B79-FEE8-E6C5-7CC0AC408CF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65463" y="2912104"/>
            <a:ext cx="4416746" cy="4416746"/>
          </a:xfrm>
          <a:prstGeom prst="rect">
            <a:avLst/>
          </a:prstGeom>
        </p:spPr>
      </p:pic>
    </p:spTree>
    <p:extLst>
      <p:ext uri="{BB962C8B-B14F-4D97-AF65-F5344CB8AC3E}">
        <p14:creationId xmlns:p14="http://schemas.microsoft.com/office/powerpoint/2010/main" val="23363245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1_SSA_Two Content_no art">
    <p:spTree>
      <p:nvGrpSpPr>
        <p:cNvPr id="1" name=""/>
        <p:cNvGrpSpPr/>
        <p:nvPr/>
      </p:nvGrpSpPr>
      <p:grpSpPr>
        <a:xfrm>
          <a:off x="0" y="0"/>
          <a:ext cx="0" cy="0"/>
          <a:chOff x="0" y="0"/>
          <a:chExt cx="0" cy="0"/>
        </a:xfrm>
      </p:grpSpPr>
      <p:sp>
        <p:nvSpPr>
          <p:cNvPr id="2" name="Title 1"/>
          <p:cNvSpPr>
            <a:spLocks noGrp="1"/>
          </p:cNvSpPr>
          <p:nvPr>
            <p:ph type="title"/>
          </p:nvPr>
        </p:nvSpPr>
        <p:spPr>
          <a:xfrm>
            <a:off x="838200" y="1825625"/>
            <a:ext cx="10515601" cy="1187179"/>
          </a:xfrm>
        </p:spPr>
        <p:txBody>
          <a:bodyPr/>
          <a:lstStyle/>
          <a:p>
            <a:r>
              <a:rPr lang="en-US"/>
              <a:t>Click to edit Master title style</a:t>
            </a:r>
          </a:p>
        </p:txBody>
      </p:sp>
      <p:sp>
        <p:nvSpPr>
          <p:cNvPr id="3" name="Content Placeholder 2"/>
          <p:cNvSpPr>
            <a:spLocks noGrp="1"/>
          </p:cNvSpPr>
          <p:nvPr>
            <p:ph sz="half" idx="1"/>
          </p:nvPr>
        </p:nvSpPr>
        <p:spPr>
          <a:xfrm>
            <a:off x="838200" y="3165231"/>
            <a:ext cx="5181600" cy="301173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3165231"/>
            <a:ext cx="5181600" cy="301173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23C40CA-F305-4CD2-954D-B423492CA479}" type="datetimeFigureOut">
              <a:rPr lang="en-US" smtClean="0"/>
              <a:t>9/26/2024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6BE44D-7BE8-4BA4-B72D-D1EB693EB927}" type="slidenum">
              <a:rPr lang="en-US" smtClean="0"/>
              <a:t>‹#›</a:t>
            </a:fld>
            <a:endParaRPr lang="en-US"/>
          </a:p>
        </p:txBody>
      </p:sp>
      <p:cxnSp>
        <p:nvCxnSpPr>
          <p:cNvPr id="12" name="Straight Connector 11" descr="Decorative line"/>
          <p:cNvCxnSpPr/>
          <p:nvPr userDrawn="1"/>
        </p:nvCxnSpPr>
        <p:spPr>
          <a:xfrm>
            <a:off x="830468" y="3012804"/>
            <a:ext cx="10516982" cy="4416"/>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925131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4_SSA conten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23C40CA-F305-4CD2-954D-B423492CA479}" type="datetimeFigureOut">
              <a:rPr lang="en-US" smtClean="0"/>
              <a:t>9/26/2024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86BE44D-7BE8-4BA4-B72D-D1EB693EB927}" type="slidenum">
              <a:rPr lang="en-US" smtClean="0"/>
              <a:t>‹#›</a:t>
            </a:fld>
            <a:endParaRPr lang="en-US"/>
          </a:p>
        </p:txBody>
      </p:sp>
      <p:sp>
        <p:nvSpPr>
          <p:cNvPr id="8" name="Title 1"/>
          <p:cNvSpPr>
            <a:spLocks noGrp="1"/>
          </p:cNvSpPr>
          <p:nvPr>
            <p:ph type="title"/>
          </p:nvPr>
        </p:nvSpPr>
        <p:spPr>
          <a:xfrm>
            <a:off x="838201" y="556845"/>
            <a:ext cx="10515600" cy="1058941"/>
          </a:xfrm>
        </p:spPr>
        <p:txBody>
          <a:bodyPr/>
          <a:lstStyle/>
          <a:p>
            <a:r>
              <a:rPr lang="en-US"/>
              <a:t>Click to edit Master title style</a:t>
            </a:r>
          </a:p>
        </p:txBody>
      </p:sp>
      <p:sp>
        <p:nvSpPr>
          <p:cNvPr id="11" name="Content Placeholder 2"/>
          <p:cNvSpPr>
            <a:spLocks noGrp="1"/>
          </p:cNvSpPr>
          <p:nvPr>
            <p:ph sz="half" idx="13"/>
          </p:nvPr>
        </p:nvSpPr>
        <p:spPr>
          <a:xfrm>
            <a:off x="838201" y="1825625"/>
            <a:ext cx="77724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4" name="Straight Connector 13" descr="Decorative line"/>
          <p:cNvCxnSpPr/>
          <p:nvPr userDrawn="1"/>
        </p:nvCxnSpPr>
        <p:spPr>
          <a:xfrm>
            <a:off x="830468" y="1615786"/>
            <a:ext cx="10516982" cy="4416"/>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411223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5_SSA content">
    <p:spTree>
      <p:nvGrpSpPr>
        <p:cNvPr id="1" name=""/>
        <p:cNvGrpSpPr/>
        <p:nvPr/>
      </p:nvGrpSpPr>
      <p:grpSpPr>
        <a:xfrm>
          <a:off x="0" y="0"/>
          <a:ext cx="0" cy="0"/>
          <a:chOff x="0" y="0"/>
          <a:chExt cx="0" cy="0"/>
        </a:xfrm>
      </p:grpSpPr>
      <p:sp>
        <p:nvSpPr>
          <p:cNvPr id="8" name="Title 1"/>
          <p:cNvSpPr>
            <a:spLocks noGrp="1"/>
          </p:cNvSpPr>
          <p:nvPr>
            <p:ph type="title"/>
          </p:nvPr>
        </p:nvSpPr>
        <p:spPr>
          <a:xfrm>
            <a:off x="838201" y="556845"/>
            <a:ext cx="10515600" cy="1058941"/>
          </a:xfrm>
        </p:spPr>
        <p:txBody>
          <a:bodyPr/>
          <a:lstStyle/>
          <a:p>
            <a:r>
              <a:rPr lang="en-US"/>
              <a:t>Click to edit Master title style</a:t>
            </a:r>
          </a:p>
        </p:txBody>
      </p:sp>
      <p:sp>
        <p:nvSpPr>
          <p:cNvPr id="11" name="Content Placeholder 2"/>
          <p:cNvSpPr>
            <a:spLocks noGrp="1"/>
          </p:cNvSpPr>
          <p:nvPr>
            <p:ph sz="half" idx="13"/>
          </p:nvPr>
        </p:nvSpPr>
        <p:spPr>
          <a:xfrm>
            <a:off x="830470" y="1825625"/>
            <a:ext cx="3622997" cy="15238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4" name="Straight Connector 13" descr="Decorative line"/>
          <p:cNvCxnSpPr/>
          <p:nvPr userDrawn="1"/>
        </p:nvCxnSpPr>
        <p:spPr>
          <a:xfrm>
            <a:off x="830468" y="1615786"/>
            <a:ext cx="10516982" cy="4416"/>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7" name="Content Placeholder 2">
            <a:extLst>
              <a:ext uri="{FF2B5EF4-FFF2-40B4-BE49-F238E27FC236}">
                <a16:creationId xmlns:a16="http://schemas.microsoft.com/office/drawing/2014/main" id="{D083F1F9-0BD9-618C-1811-7A75FA5B75BD}"/>
              </a:ext>
            </a:extLst>
          </p:cNvPr>
          <p:cNvSpPr>
            <a:spLocks noGrp="1"/>
          </p:cNvSpPr>
          <p:nvPr>
            <p:ph sz="half" idx="14"/>
          </p:nvPr>
        </p:nvSpPr>
        <p:spPr>
          <a:xfrm>
            <a:off x="4724400" y="1825625"/>
            <a:ext cx="6623050" cy="42438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677565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 preserve="1">
  <p:cSld name="2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38200" y="3470030"/>
            <a:ext cx="7081684" cy="1325366"/>
          </a:xfrm>
        </p:spPr>
        <p:txBody>
          <a:bodyPr anchor="b">
            <a:normAutofit/>
          </a:bodyPr>
          <a:lstStyle>
            <a:lvl1pPr algn="l">
              <a:defRPr sz="4800">
                <a:solidFill>
                  <a:schemeClr val="accent1"/>
                </a:solidFill>
              </a:defRPr>
            </a:lvl1pPr>
          </a:lstStyle>
          <a:p>
            <a:r>
              <a:rPr lang="en-US"/>
              <a:t>Click to edit Master title style</a:t>
            </a:r>
          </a:p>
        </p:txBody>
      </p:sp>
      <p:sp>
        <p:nvSpPr>
          <p:cNvPr id="3" name="Subtitle 2"/>
          <p:cNvSpPr>
            <a:spLocks noGrp="1"/>
          </p:cNvSpPr>
          <p:nvPr>
            <p:ph type="subTitle" idx="1"/>
          </p:nvPr>
        </p:nvSpPr>
        <p:spPr>
          <a:xfrm>
            <a:off x="838200" y="4922995"/>
            <a:ext cx="7081684" cy="1205452"/>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223C40CA-F305-4CD2-954D-B423492CA479}" type="datetimeFigureOut">
              <a:rPr lang="en-US" smtClean="0"/>
              <a:pPr/>
              <a:t>9/26/2024</a:t>
            </a:fld>
            <a:endParaRPr lang="en-US"/>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en-US"/>
          </a:p>
        </p:txBody>
      </p:sp>
      <p:cxnSp>
        <p:nvCxnSpPr>
          <p:cNvPr id="11" name="Straight Connector 10" descr="Decorative line"/>
          <p:cNvCxnSpPr>
            <a:cxnSpLocks/>
          </p:cNvCxnSpPr>
          <p:nvPr userDrawn="1"/>
        </p:nvCxnSpPr>
        <p:spPr>
          <a:xfrm>
            <a:off x="838200" y="3032437"/>
            <a:ext cx="7089416" cy="0"/>
          </a:xfrm>
          <a:prstGeom prst="line">
            <a:avLst/>
          </a:prstGeom>
          <a:ln w="12700">
            <a:solidFill>
              <a:srgbClr val="05AA91"/>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8FD75B7F-8168-3C62-1332-1B1A60C38727}"/>
              </a:ext>
            </a:extLst>
          </p:cNvPr>
          <p:cNvPicPr>
            <a:picLocks noChangeAspect="1"/>
          </p:cNvPicPr>
          <p:nvPr userDrawn="1"/>
        </p:nvPicPr>
        <p:blipFill>
          <a:blip r:embed="rId2"/>
          <a:stretch>
            <a:fillRect/>
          </a:stretch>
        </p:blipFill>
        <p:spPr>
          <a:xfrm>
            <a:off x="838200" y="723399"/>
            <a:ext cx="5880048" cy="1831157"/>
          </a:xfrm>
          <a:prstGeom prst="rect">
            <a:avLst/>
          </a:prstGeom>
        </p:spPr>
      </p:pic>
      <p:grpSp>
        <p:nvGrpSpPr>
          <p:cNvPr id="13" name="Group 12">
            <a:extLst>
              <a:ext uri="{FF2B5EF4-FFF2-40B4-BE49-F238E27FC236}">
                <a16:creationId xmlns:a16="http://schemas.microsoft.com/office/drawing/2014/main" id="{266EA699-D8E6-D64E-BFD9-F4C2A6461710}"/>
              </a:ext>
            </a:extLst>
          </p:cNvPr>
          <p:cNvGrpSpPr/>
          <p:nvPr userDrawn="1"/>
        </p:nvGrpSpPr>
        <p:grpSpPr>
          <a:xfrm>
            <a:off x="8805080" y="53340"/>
            <a:ext cx="3250442" cy="6751321"/>
            <a:chOff x="8805080" y="53340"/>
            <a:chExt cx="3250442" cy="6751321"/>
          </a:xfrm>
        </p:grpSpPr>
        <p:pic>
          <p:nvPicPr>
            <p:cNvPr id="10" name="Picture 9">
              <a:extLst>
                <a:ext uri="{FF2B5EF4-FFF2-40B4-BE49-F238E27FC236}">
                  <a16:creationId xmlns:a16="http://schemas.microsoft.com/office/drawing/2014/main" id="{AF294665-E217-5CDF-5FEA-D1CF4FC4FB04}"/>
                </a:ext>
              </a:extLst>
            </p:cNvPr>
            <p:cNvPicPr>
              <a:picLocks noChangeAspect="1"/>
            </p:cNvPicPr>
            <p:nvPr userDrawn="1"/>
          </p:nvPicPr>
          <p:blipFill>
            <a:blip r:embed="rId3"/>
            <a:stretch>
              <a:fillRect/>
            </a:stretch>
          </p:blipFill>
          <p:spPr>
            <a:xfrm>
              <a:off x="8805080" y="53340"/>
              <a:ext cx="3250442" cy="3261350"/>
            </a:xfrm>
            <a:prstGeom prst="rect">
              <a:avLst/>
            </a:prstGeom>
          </p:spPr>
        </p:pic>
        <p:pic>
          <p:nvPicPr>
            <p:cNvPr id="12" name="Picture 11">
              <a:extLst>
                <a:ext uri="{FF2B5EF4-FFF2-40B4-BE49-F238E27FC236}">
                  <a16:creationId xmlns:a16="http://schemas.microsoft.com/office/drawing/2014/main" id="{478FA496-3DF5-16EC-980C-D6CDA5D61CD2}"/>
                </a:ext>
              </a:extLst>
            </p:cNvPr>
            <p:cNvPicPr>
              <a:picLocks noChangeAspect="1"/>
            </p:cNvPicPr>
            <p:nvPr userDrawn="1"/>
          </p:nvPicPr>
          <p:blipFill>
            <a:blip r:embed="rId3"/>
            <a:stretch>
              <a:fillRect/>
            </a:stretch>
          </p:blipFill>
          <p:spPr>
            <a:xfrm>
              <a:off x="8805080" y="3543311"/>
              <a:ext cx="3250442" cy="3261350"/>
            </a:xfrm>
            <a:prstGeom prst="rect">
              <a:avLst/>
            </a:prstGeom>
          </p:spPr>
        </p:pic>
      </p:grpSp>
    </p:spTree>
    <p:extLst>
      <p:ext uri="{BB962C8B-B14F-4D97-AF65-F5344CB8AC3E}">
        <p14:creationId xmlns:p14="http://schemas.microsoft.com/office/powerpoint/2010/main" val="12652102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613025"/>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rgbClr val="002F58"/>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cxnSp>
        <p:nvCxnSpPr>
          <p:cNvPr id="9" name="Straight Connector 8" descr="Decorative line"/>
          <p:cNvCxnSpPr/>
          <p:nvPr userDrawn="1"/>
        </p:nvCxnSpPr>
        <p:spPr>
          <a:xfrm>
            <a:off x="830468" y="4329589"/>
            <a:ext cx="10516982" cy="4416"/>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E270DD50-5292-ED37-B8EC-1D631AA19C03}"/>
              </a:ext>
            </a:extLst>
          </p:cNvPr>
          <p:cNvPicPr>
            <a:picLocks noChangeAspect="1"/>
          </p:cNvPicPr>
          <p:nvPr userDrawn="1"/>
        </p:nvPicPr>
        <p:blipFill>
          <a:blip r:embed="rId2"/>
          <a:stretch>
            <a:fillRect/>
          </a:stretch>
        </p:blipFill>
        <p:spPr>
          <a:xfrm>
            <a:off x="109220" y="6026462"/>
            <a:ext cx="2892743" cy="1040775"/>
          </a:xfrm>
          <a:prstGeom prst="rect">
            <a:avLst/>
          </a:prstGeom>
        </p:spPr>
      </p:pic>
      <p:pic>
        <p:nvPicPr>
          <p:cNvPr id="5" name="Picture 4">
            <a:extLst>
              <a:ext uri="{FF2B5EF4-FFF2-40B4-BE49-F238E27FC236}">
                <a16:creationId xmlns:a16="http://schemas.microsoft.com/office/drawing/2014/main" id="{AEFD08A6-9B77-C6DD-6E3D-13F7AD28CFED}"/>
              </a:ext>
            </a:extLst>
          </p:cNvPr>
          <p:cNvPicPr>
            <a:picLocks noChangeAspect="1"/>
          </p:cNvPicPr>
          <p:nvPr userDrawn="1"/>
        </p:nvPicPr>
        <p:blipFill>
          <a:blip r:embed="rId2"/>
          <a:stretch>
            <a:fillRect/>
          </a:stretch>
        </p:blipFill>
        <p:spPr>
          <a:xfrm>
            <a:off x="3149029" y="6026462"/>
            <a:ext cx="2892743" cy="1040775"/>
          </a:xfrm>
          <a:prstGeom prst="rect">
            <a:avLst/>
          </a:prstGeom>
        </p:spPr>
      </p:pic>
      <p:pic>
        <p:nvPicPr>
          <p:cNvPr id="6" name="Picture 5">
            <a:extLst>
              <a:ext uri="{FF2B5EF4-FFF2-40B4-BE49-F238E27FC236}">
                <a16:creationId xmlns:a16="http://schemas.microsoft.com/office/drawing/2014/main" id="{184DFBCF-1BDE-8841-0D68-833EF9CF4F1B}"/>
              </a:ext>
            </a:extLst>
          </p:cNvPr>
          <p:cNvPicPr>
            <a:picLocks noChangeAspect="1"/>
          </p:cNvPicPr>
          <p:nvPr userDrawn="1"/>
        </p:nvPicPr>
        <p:blipFill>
          <a:blip r:embed="rId2"/>
          <a:stretch>
            <a:fillRect/>
          </a:stretch>
        </p:blipFill>
        <p:spPr>
          <a:xfrm>
            <a:off x="6188838" y="6026462"/>
            <a:ext cx="2892743" cy="1040775"/>
          </a:xfrm>
          <a:prstGeom prst="rect">
            <a:avLst/>
          </a:prstGeom>
        </p:spPr>
      </p:pic>
      <p:pic>
        <p:nvPicPr>
          <p:cNvPr id="10" name="Picture 9">
            <a:extLst>
              <a:ext uri="{FF2B5EF4-FFF2-40B4-BE49-F238E27FC236}">
                <a16:creationId xmlns:a16="http://schemas.microsoft.com/office/drawing/2014/main" id="{4674CBF2-38E6-8D23-2BD8-47AC83587C7F}"/>
              </a:ext>
            </a:extLst>
          </p:cNvPr>
          <p:cNvPicPr>
            <a:picLocks noChangeAspect="1"/>
          </p:cNvPicPr>
          <p:nvPr userDrawn="1"/>
        </p:nvPicPr>
        <p:blipFill>
          <a:blip r:embed="rId2"/>
          <a:stretch>
            <a:fillRect/>
          </a:stretch>
        </p:blipFill>
        <p:spPr>
          <a:xfrm>
            <a:off x="9228647" y="6026462"/>
            <a:ext cx="2892743" cy="1040775"/>
          </a:xfrm>
          <a:prstGeom prst="rect">
            <a:avLst/>
          </a:prstGeom>
        </p:spPr>
      </p:pic>
    </p:spTree>
    <p:extLst>
      <p:ext uri="{BB962C8B-B14F-4D97-AF65-F5344CB8AC3E}">
        <p14:creationId xmlns:p14="http://schemas.microsoft.com/office/powerpoint/2010/main" val="11342796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613025"/>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rgbClr val="002F58"/>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23C40CA-F305-4CD2-954D-B423492CA479}" type="datetimeFigureOut">
              <a:rPr lang="en-US" smtClean="0"/>
              <a:t>9/26/2024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6BE44D-7BE8-4BA4-B72D-D1EB693EB927}" type="slidenum">
              <a:rPr lang="en-US" smtClean="0"/>
              <a:t>‹#›</a:t>
            </a:fld>
            <a:endParaRPr lang="en-US"/>
          </a:p>
        </p:txBody>
      </p:sp>
      <p:cxnSp>
        <p:nvCxnSpPr>
          <p:cNvPr id="9" name="Straight Connector 8" descr="Decorative line"/>
          <p:cNvCxnSpPr/>
          <p:nvPr userDrawn="1"/>
        </p:nvCxnSpPr>
        <p:spPr>
          <a:xfrm>
            <a:off x="830468" y="4329589"/>
            <a:ext cx="10516982" cy="4416"/>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9974410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23C40CA-F305-4CD2-954D-B423492CA479}" type="datetimeFigureOut">
              <a:rPr lang="en-US" smtClean="0"/>
              <a:t>9/26/2024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6BE44D-7BE8-4BA4-B72D-D1EB693EB927}" type="slidenum">
              <a:rPr lang="en-US" smtClean="0"/>
              <a:t>‹#›</a:t>
            </a:fld>
            <a:endParaRPr lang="en-US"/>
          </a:p>
        </p:txBody>
      </p:sp>
    </p:spTree>
    <p:extLst>
      <p:ext uri="{BB962C8B-B14F-4D97-AF65-F5344CB8AC3E}">
        <p14:creationId xmlns:p14="http://schemas.microsoft.com/office/powerpoint/2010/main" val="332478024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obj" preserve="1">
  <p:cSld name="Title and Content_no logo">
    <p:spTree>
      <p:nvGrpSpPr>
        <p:cNvPr id="1" name=""/>
        <p:cNvGrpSpPr/>
        <p:nvPr/>
      </p:nvGrpSpPr>
      <p:grpSpPr>
        <a:xfrm>
          <a:off x="0" y="0"/>
          <a:ext cx="0" cy="0"/>
          <a:chOff x="0" y="0"/>
          <a:chExt cx="0" cy="0"/>
        </a:xfrm>
      </p:grpSpPr>
      <p:sp>
        <p:nvSpPr>
          <p:cNvPr id="2" name="Title 1"/>
          <p:cNvSpPr>
            <a:spLocks noGrp="1"/>
          </p:cNvSpPr>
          <p:nvPr>
            <p:ph type="title"/>
          </p:nvPr>
        </p:nvSpPr>
        <p:spPr>
          <a:xfrm>
            <a:off x="838200" y="338672"/>
            <a:ext cx="10515601" cy="1277114"/>
          </a:xfrm>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23C40CA-F305-4CD2-954D-B423492CA479}" type="datetimeFigureOut">
              <a:rPr lang="en-US" smtClean="0"/>
              <a:t>9/26/2024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6BE44D-7BE8-4BA4-B72D-D1EB693EB927}" type="slidenum">
              <a:rPr lang="en-US" smtClean="0"/>
              <a:t>‹#›</a:t>
            </a:fld>
            <a:endParaRPr lang="en-US"/>
          </a:p>
        </p:txBody>
      </p:sp>
      <p:cxnSp>
        <p:nvCxnSpPr>
          <p:cNvPr id="7" name="Straight Connector 6" descr="Decorative line"/>
          <p:cNvCxnSpPr/>
          <p:nvPr userDrawn="1"/>
        </p:nvCxnSpPr>
        <p:spPr>
          <a:xfrm>
            <a:off x="830468" y="1615786"/>
            <a:ext cx="10516982" cy="4416"/>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1222980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23C40CA-F305-4CD2-954D-B423492CA479}" type="datetimeFigureOut">
              <a:rPr lang="en-US" smtClean="0"/>
              <a:t>9/26/2024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6BE44D-7BE8-4BA4-B72D-D1EB693EB927}" type="slidenum">
              <a:rPr lang="en-US" smtClean="0"/>
              <a:t>‹#›</a:t>
            </a:fld>
            <a:endParaRPr lang="en-US"/>
          </a:p>
        </p:txBody>
      </p:sp>
    </p:spTree>
    <p:extLst>
      <p:ext uri="{BB962C8B-B14F-4D97-AF65-F5344CB8AC3E}">
        <p14:creationId xmlns:p14="http://schemas.microsoft.com/office/powerpoint/2010/main" val="328077937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woTxTwoObj" preserve="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250661"/>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23C40CA-F305-4CD2-954D-B423492CA479}" type="datetimeFigureOut">
              <a:rPr lang="en-US" smtClean="0"/>
              <a:t>9/26/2024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86BE44D-7BE8-4BA4-B72D-D1EB693EB927}" type="slidenum">
              <a:rPr lang="en-US" smtClean="0"/>
              <a:t>‹#›</a:t>
            </a:fld>
            <a:endParaRPr lang="en-US"/>
          </a:p>
        </p:txBody>
      </p:sp>
      <p:cxnSp>
        <p:nvCxnSpPr>
          <p:cNvPr id="11" name="Straight Connector 10" descr="Decorative line"/>
          <p:cNvCxnSpPr/>
          <p:nvPr userDrawn="1"/>
        </p:nvCxnSpPr>
        <p:spPr>
          <a:xfrm>
            <a:off x="830468" y="1615786"/>
            <a:ext cx="10516982" cy="4416"/>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6805795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23C40CA-F305-4CD2-954D-B423492CA479}" type="datetimeFigureOut">
              <a:rPr lang="en-US" smtClean="0"/>
              <a:t>9/26/2024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86BE44D-7BE8-4BA4-B72D-D1EB693EB927}" type="slidenum">
              <a:rPr lang="en-US" smtClean="0"/>
              <a:t>‹#›</a:t>
            </a:fld>
            <a:endParaRPr lang="en-US"/>
          </a:p>
        </p:txBody>
      </p:sp>
    </p:spTree>
    <p:extLst>
      <p:ext uri="{BB962C8B-B14F-4D97-AF65-F5344CB8AC3E}">
        <p14:creationId xmlns:p14="http://schemas.microsoft.com/office/powerpoint/2010/main" val="73465712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blank" preserve="1">
  <p:cSld name="Blank - no logo">
    <p:spTree>
      <p:nvGrpSpPr>
        <p:cNvPr id="1" name=""/>
        <p:cNvGrpSpPr/>
        <p:nvPr/>
      </p:nvGrpSpPr>
      <p:grpSpPr>
        <a:xfrm>
          <a:off x="0" y="0"/>
          <a:ext cx="0" cy="0"/>
          <a:chOff x="0" y="0"/>
          <a:chExt cx="0" cy="0"/>
        </a:xfrm>
      </p:grpSpPr>
    </p:spTree>
    <p:extLst>
      <p:ext uri="{BB962C8B-B14F-4D97-AF65-F5344CB8AC3E}">
        <p14:creationId xmlns:p14="http://schemas.microsoft.com/office/powerpoint/2010/main" val="399704417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1855303"/>
            <a:ext cx="3932237" cy="930965"/>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1855304"/>
            <a:ext cx="6172200" cy="4005746"/>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786269"/>
            <a:ext cx="3932237" cy="307478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23C40CA-F305-4CD2-954D-B423492CA479}" type="datetimeFigureOut">
              <a:rPr lang="en-US" smtClean="0"/>
              <a:t>9/26/2024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6BE44D-7BE8-4BA4-B72D-D1EB693EB927}" type="slidenum">
              <a:rPr lang="en-US" smtClean="0"/>
              <a:t>‹#›</a:t>
            </a:fld>
            <a:endParaRPr lang="en-US"/>
          </a:p>
        </p:txBody>
      </p:sp>
    </p:spTree>
    <p:extLst>
      <p:ext uri="{BB962C8B-B14F-4D97-AF65-F5344CB8AC3E}">
        <p14:creationId xmlns:p14="http://schemas.microsoft.com/office/powerpoint/2010/main" val="99791475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5256212" cy="1250661"/>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1" name="Straight Connector 10" descr="Decorative line"/>
          <p:cNvCxnSpPr>
            <a:cxnSpLocks/>
          </p:cNvCxnSpPr>
          <p:nvPr userDrawn="1"/>
        </p:nvCxnSpPr>
        <p:spPr>
          <a:xfrm>
            <a:off x="830468" y="1615786"/>
            <a:ext cx="5157787"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0E4613F1-EAFB-DF93-481A-7CD5858C7E94}"/>
              </a:ext>
            </a:extLst>
          </p:cNvPr>
          <p:cNvSpPr/>
          <p:nvPr userDrawn="1"/>
        </p:nvSpPr>
        <p:spPr>
          <a:xfrm>
            <a:off x="6718852" y="-1"/>
            <a:ext cx="5473148" cy="6858001"/>
          </a:xfrm>
          <a:prstGeom prst="rect">
            <a:avLst/>
          </a:prstGeom>
          <a:blipFill>
            <a:blip r:embed="rId2" cstate="print">
              <a:extLst>
                <a:ext uri="{28A0092B-C50C-407E-A947-70E740481C1C}">
                  <a14:useLocalDpi xmlns:a14="http://schemas.microsoft.com/office/drawing/2010/main" val="0"/>
                </a:ext>
              </a:extLst>
            </a:blip>
            <a:srcRect/>
            <a:stretch>
              <a:fillRect l="-33545" t="-2520" r="-5914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380293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SSA conten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23C40CA-F305-4CD2-954D-B423492CA479}" type="datetimeFigureOut">
              <a:rPr lang="en-US" smtClean="0"/>
              <a:t>9/26/2024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86BE44D-7BE8-4BA4-B72D-D1EB693EB927}" type="slidenum">
              <a:rPr lang="en-US" smtClean="0"/>
              <a:t>‹#›</a:t>
            </a:fld>
            <a:endParaRPr lang="en-US"/>
          </a:p>
        </p:txBody>
      </p:sp>
      <p:sp>
        <p:nvSpPr>
          <p:cNvPr id="8" name="Title 1"/>
          <p:cNvSpPr>
            <a:spLocks noGrp="1"/>
          </p:cNvSpPr>
          <p:nvPr>
            <p:ph type="title"/>
          </p:nvPr>
        </p:nvSpPr>
        <p:spPr>
          <a:xfrm>
            <a:off x="838201" y="556845"/>
            <a:ext cx="10515600" cy="1058941"/>
          </a:xfrm>
        </p:spPr>
        <p:txBody>
          <a:bodyPr/>
          <a:lstStyle/>
          <a:p>
            <a:r>
              <a:rPr lang="en-US"/>
              <a:t>Click to edit Master title style</a:t>
            </a:r>
          </a:p>
        </p:txBody>
      </p:sp>
      <p:sp>
        <p:nvSpPr>
          <p:cNvPr id="11" name="Content Placeholder 2"/>
          <p:cNvSpPr>
            <a:spLocks noGrp="1"/>
          </p:cNvSpPr>
          <p:nvPr>
            <p:ph sz="half" idx="13"/>
          </p:nvPr>
        </p:nvSpPr>
        <p:spPr>
          <a:xfrm>
            <a:off x="838201" y="1825625"/>
            <a:ext cx="77724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4" name="Straight Connector 13" descr="Decorative line"/>
          <p:cNvCxnSpPr/>
          <p:nvPr userDrawn="1"/>
        </p:nvCxnSpPr>
        <p:spPr>
          <a:xfrm>
            <a:off x="830468" y="1615786"/>
            <a:ext cx="10516982" cy="4416"/>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12394A8E-A973-8CF5-82D3-9184341BC3D6}"/>
              </a:ext>
            </a:extLst>
          </p:cNvPr>
          <p:cNvPicPr>
            <a:picLocks noChangeAspect="1"/>
          </p:cNvPicPr>
          <p:nvPr userDrawn="1"/>
        </p:nvPicPr>
        <p:blipFill>
          <a:blip r:embed="rId2"/>
          <a:stretch>
            <a:fillRect/>
          </a:stretch>
        </p:blipFill>
        <p:spPr>
          <a:xfrm>
            <a:off x="8682181" y="1962334"/>
            <a:ext cx="4328248" cy="4123534"/>
          </a:xfrm>
          <a:prstGeom prst="rect">
            <a:avLst/>
          </a:prstGeom>
        </p:spPr>
      </p:pic>
      <p:pic>
        <p:nvPicPr>
          <p:cNvPr id="15" name="Picture 14"/>
          <p:cNvPicPr>
            <a:picLocks noChangeAspect="1"/>
          </p:cNvPicPr>
          <p:nvPr userDrawn="1"/>
        </p:nvPicPr>
        <p:blipFill rotWithShape="1">
          <a:blip r:embed="rId3">
            <a:extLst>
              <a:ext uri="{28A0092B-C50C-407E-A947-70E740481C1C}">
                <a14:useLocalDpi xmlns:a14="http://schemas.microsoft.com/office/drawing/2010/main" val="0"/>
              </a:ext>
            </a:extLst>
          </a:blip>
          <a:srcRect l="8577" t="10765" r="7703" b="5888"/>
          <a:stretch/>
        </p:blipFill>
        <p:spPr>
          <a:xfrm>
            <a:off x="8740804" y="2184242"/>
            <a:ext cx="4066052" cy="4047902"/>
          </a:xfrm>
          <a:prstGeom prst="rect">
            <a:avLst/>
          </a:prstGeom>
        </p:spPr>
      </p:pic>
    </p:spTree>
    <p:extLst>
      <p:ext uri="{BB962C8B-B14F-4D97-AF65-F5344CB8AC3E}">
        <p14:creationId xmlns:p14="http://schemas.microsoft.com/office/powerpoint/2010/main" val="299163816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2_SSA content">
    <p:spTree>
      <p:nvGrpSpPr>
        <p:cNvPr id="1" name=""/>
        <p:cNvGrpSpPr/>
        <p:nvPr/>
      </p:nvGrpSpPr>
      <p:grpSpPr>
        <a:xfrm>
          <a:off x="0" y="0"/>
          <a:ext cx="0" cy="0"/>
          <a:chOff x="0" y="0"/>
          <a:chExt cx="0" cy="0"/>
        </a:xfrm>
      </p:grpSpPr>
      <p:sp>
        <p:nvSpPr>
          <p:cNvPr id="8" name="Title 1"/>
          <p:cNvSpPr>
            <a:spLocks noGrp="1"/>
          </p:cNvSpPr>
          <p:nvPr>
            <p:ph type="title"/>
          </p:nvPr>
        </p:nvSpPr>
        <p:spPr>
          <a:xfrm>
            <a:off x="838201" y="556845"/>
            <a:ext cx="10515600" cy="1058941"/>
          </a:xfrm>
        </p:spPr>
        <p:txBody>
          <a:bodyPr/>
          <a:lstStyle/>
          <a:p>
            <a:r>
              <a:rPr lang="en-US"/>
              <a:t>Click to edit Master title style</a:t>
            </a:r>
          </a:p>
        </p:txBody>
      </p:sp>
      <p:sp>
        <p:nvSpPr>
          <p:cNvPr id="11" name="Content Placeholder 2"/>
          <p:cNvSpPr>
            <a:spLocks noGrp="1"/>
          </p:cNvSpPr>
          <p:nvPr>
            <p:ph sz="half" idx="13"/>
          </p:nvPr>
        </p:nvSpPr>
        <p:spPr>
          <a:xfrm>
            <a:off x="830470" y="1825625"/>
            <a:ext cx="3622997" cy="15238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4" name="Straight Connector 13" descr="Decorative line"/>
          <p:cNvCxnSpPr/>
          <p:nvPr userDrawn="1"/>
        </p:nvCxnSpPr>
        <p:spPr>
          <a:xfrm>
            <a:off x="830468" y="1615786"/>
            <a:ext cx="10516982" cy="4416"/>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7" name="Content Placeholder 2">
            <a:extLst>
              <a:ext uri="{FF2B5EF4-FFF2-40B4-BE49-F238E27FC236}">
                <a16:creationId xmlns:a16="http://schemas.microsoft.com/office/drawing/2014/main" id="{D083F1F9-0BD9-618C-1811-7A75FA5B75BD}"/>
              </a:ext>
            </a:extLst>
          </p:cNvPr>
          <p:cNvSpPr>
            <a:spLocks noGrp="1"/>
          </p:cNvSpPr>
          <p:nvPr>
            <p:ph sz="half" idx="14"/>
          </p:nvPr>
        </p:nvSpPr>
        <p:spPr>
          <a:xfrm>
            <a:off x="4724400" y="1825625"/>
            <a:ext cx="6623050" cy="42438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2" name="Group 1"/>
          <p:cNvGrpSpPr/>
          <p:nvPr userDrawn="1"/>
        </p:nvGrpSpPr>
        <p:grpSpPr>
          <a:xfrm>
            <a:off x="-498653" y="3775428"/>
            <a:ext cx="4786873" cy="3463652"/>
            <a:chOff x="-1547059" y="2888621"/>
            <a:chExt cx="4819650" cy="3487368"/>
          </a:xfrm>
        </p:grpSpPr>
        <p:pic>
          <p:nvPicPr>
            <p:cNvPr id="9" name="Picture 8">
              <a:extLst>
                <a:ext uri="{FF2B5EF4-FFF2-40B4-BE49-F238E27FC236}">
                  <a16:creationId xmlns:a16="http://schemas.microsoft.com/office/drawing/2014/main" id="{EDAA5A53-7666-9D84-23F3-8BFA508833B2}"/>
                </a:ext>
              </a:extLst>
            </p:cNvPr>
            <p:cNvPicPr>
              <a:picLocks noChangeAspect="1"/>
            </p:cNvPicPr>
            <p:nvPr userDrawn="1"/>
          </p:nvPicPr>
          <p:blipFill>
            <a:blip r:embed="rId2"/>
            <a:stretch>
              <a:fillRect/>
            </a:stretch>
          </p:blipFill>
          <p:spPr>
            <a:xfrm>
              <a:off x="-1547059" y="4119689"/>
              <a:ext cx="4819650" cy="2201569"/>
            </a:xfrm>
            <a:prstGeom prst="rect">
              <a:avLst/>
            </a:prstGeom>
          </p:spPr>
        </p:pic>
        <p:pic>
          <p:nvPicPr>
            <p:cNvPr id="10" name="Picture 9"/>
            <p:cNvPicPr>
              <a:picLocks noChangeAspect="1"/>
            </p:cNvPicPr>
            <p:nvPr userDrawn="1"/>
          </p:nvPicPr>
          <p:blipFill rotWithShape="1">
            <a:blip r:embed="rId3" cstate="print">
              <a:extLst>
                <a:ext uri="{28A0092B-C50C-407E-A947-70E740481C1C}">
                  <a14:useLocalDpi xmlns:a14="http://schemas.microsoft.com/office/drawing/2010/main" val="0"/>
                </a:ext>
              </a:extLst>
            </a:blip>
            <a:srcRect l="8626" t="22074" r="2246"/>
            <a:stretch/>
          </p:blipFill>
          <p:spPr>
            <a:xfrm>
              <a:off x="-938048" y="2888621"/>
              <a:ext cx="3988676" cy="3487368"/>
            </a:xfrm>
            <a:prstGeom prst="rect">
              <a:avLst/>
            </a:prstGeom>
          </p:spPr>
        </p:pic>
      </p:grpSp>
    </p:spTree>
    <p:extLst>
      <p:ext uri="{BB962C8B-B14F-4D97-AF65-F5344CB8AC3E}">
        <p14:creationId xmlns:p14="http://schemas.microsoft.com/office/powerpoint/2010/main" val="386229530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SSA_Two Content_no art">
    <p:spTree>
      <p:nvGrpSpPr>
        <p:cNvPr id="1" name=""/>
        <p:cNvGrpSpPr/>
        <p:nvPr/>
      </p:nvGrpSpPr>
      <p:grpSpPr>
        <a:xfrm>
          <a:off x="0" y="0"/>
          <a:ext cx="0" cy="0"/>
          <a:chOff x="0" y="0"/>
          <a:chExt cx="0" cy="0"/>
        </a:xfrm>
      </p:grpSpPr>
      <p:sp>
        <p:nvSpPr>
          <p:cNvPr id="2" name="Title 1"/>
          <p:cNvSpPr>
            <a:spLocks noGrp="1"/>
          </p:cNvSpPr>
          <p:nvPr>
            <p:ph type="title"/>
          </p:nvPr>
        </p:nvSpPr>
        <p:spPr>
          <a:xfrm>
            <a:off x="838200" y="1825625"/>
            <a:ext cx="10515601" cy="1187179"/>
          </a:xfrm>
        </p:spPr>
        <p:txBody>
          <a:bodyPr/>
          <a:lstStyle/>
          <a:p>
            <a:r>
              <a:rPr lang="en-US"/>
              <a:t>Click to edit Master title style</a:t>
            </a:r>
          </a:p>
        </p:txBody>
      </p:sp>
      <p:sp>
        <p:nvSpPr>
          <p:cNvPr id="3" name="Content Placeholder 2"/>
          <p:cNvSpPr>
            <a:spLocks noGrp="1"/>
          </p:cNvSpPr>
          <p:nvPr>
            <p:ph sz="half" idx="1"/>
          </p:nvPr>
        </p:nvSpPr>
        <p:spPr>
          <a:xfrm>
            <a:off x="838200" y="3165231"/>
            <a:ext cx="5181600" cy="301173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3165231"/>
            <a:ext cx="5181600" cy="301173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23C40CA-F305-4CD2-954D-B423492CA479}" type="datetimeFigureOut">
              <a:rPr lang="en-US" smtClean="0"/>
              <a:t>9/26/2024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6BE44D-7BE8-4BA4-B72D-D1EB693EB927}" type="slidenum">
              <a:rPr lang="en-US" smtClean="0"/>
              <a:t>‹#›</a:t>
            </a:fld>
            <a:endParaRPr lang="en-US"/>
          </a:p>
        </p:txBody>
      </p:sp>
      <p:cxnSp>
        <p:nvCxnSpPr>
          <p:cNvPr id="12" name="Straight Connector 11" descr="Decorative line"/>
          <p:cNvCxnSpPr/>
          <p:nvPr userDrawn="1"/>
        </p:nvCxnSpPr>
        <p:spPr>
          <a:xfrm>
            <a:off x="830468" y="3012804"/>
            <a:ext cx="10516982" cy="4416"/>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377123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1_SSA conten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23C40CA-F305-4CD2-954D-B423492CA479}" type="datetimeFigureOut">
              <a:rPr lang="en-US" smtClean="0"/>
              <a:t>9/26/2024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86BE44D-7BE8-4BA4-B72D-D1EB693EB927}" type="slidenum">
              <a:rPr lang="en-US" smtClean="0"/>
              <a:t>‹#›</a:t>
            </a:fld>
            <a:endParaRPr lang="en-US"/>
          </a:p>
        </p:txBody>
      </p:sp>
      <p:sp>
        <p:nvSpPr>
          <p:cNvPr id="8" name="Title 1"/>
          <p:cNvSpPr>
            <a:spLocks noGrp="1"/>
          </p:cNvSpPr>
          <p:nvPr>
            <p:ph type="title"/>
          </p:nvPr>
        </p:nvSpPr>
        <p:spPr>
          <a:xfrm>
            <a:off x="838201" y="556845"/>
            <a:ext cx="10515600" cy="1058941"/>
          </a:xfrm>
        </p:spPr>
        <p:txBody>
          <a:bodyPr/>
          <a:lstStyle/>
          <a:p>
            <a:r>
              <a:rPr lang="en-US"/>
              <a:t>Click to edit Master title style</a:t>
            </a:r>
          </a:p>
        </p:txBody>
      </p:sp>
      <p:sp>
        <p:nvSpPr>
          <p:cNvPr id="11" name="Content Placeholder 2"/>
          <p:cNvSpPr>
            <a:spLocks noGrp="1"/>
          </p:cNvSpPr>
          <p:nvPr>
            <p:ph sz="half" idx="13"/>
          </p:nvPr>
        </p:nvSpPr>
        <p:spPr>
          <a:xfrm>
            <a:off x="838201" y="1825625"/>
            <a:ext cx="77724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4" name="Straight Connector 13" descr="Decorative line"/>
          <p:cNvCxnSpPr/>
          <p:nvPr userDrawn="1"/>
        </p:nvCxnSpPr>
        <p:spPr>
          <a:xfrm>
            <a:off x="830468" y="1615786"/>
            <a:ext cx="10516982" cy="4416"/>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7581542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3_SSA content">
    <p:spTree>
      <p:nvGrpSpPr>
        <p:cNvPr id="1" name=""/>
        <p:cNvGrpSpPr/>
        <p:nvPr/>
      </p:nvGrpSpPr>
      <p:grpSpPr>
        <a:xfrm>
          <a:off x="0" y="0"/>
          <a:ext cx="0" cy="0"/>
          <a:chOff x="0" y="0"/>
          <a:chExt cx="0" cy="0"/>
        </a:xfrm>
      </p:grpSpPr>
      <p:sp>
        <p:nvSpPr>
          <p:cNvPr id="8" name="Title 1"/>
          <p:cNvSpPr>
            <a:spLocks noGrp="1"/>
          </p:cNvSpPr>
          <p:nvPr>
            <p:ph type="title"/>
          </p:nvPr>
        </p:nvSpPr>
        <p:spPr>
          <a:xfrm>
            <a:off x="838201" y="556845"/>
            <a:ext cx="10515600" cy="1058941"/>
          </a:xfrm>
        </p:spPr>
        <p:txBody>
          <a:bodyPr/>
          <a:lstStyle/>
          <a:p>
            <a:r>
              <a:rPr lang="en-US"/>
              <a:t>Click to edit Master title style</a:t>
            </a:r>
          </a:p>
        </p:txBody>
      </p:sp>
      <p:sp>
        <p:nvSpPr>
          <p:cNvPr id="11" name="Content Placeholder 2"/>
          <p:cNvSpPr>
            <a:spLocks noGrp="1"/>
          </p:cNvSpPr>
          <p:nvPr>
            <p:ph sz="half" idx="13"/>
          </p:nvPr>
        </p:nvSpPr>
        <p:spPr>
          <a:xfrm>
            <a:off x="830470" y="1825625"/>
            <a:ext cx="3622997" cy="15238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4" name="Straight Connector 13" descr="Decorative line"/>
          <p:cNvCxnSpPr/>
          <p:nvPr userDrawn="1"/>
        </p:nvCxnSpPr>
        <p:spPr>
          <a:xfrm>
            <a:off x="830468" y="1615786"/>
            <a:ext cx="10516982" cy="4416"/>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7" name="Content Placeholder 2">
            <a:extLst>
              <a:ext uri="{FF2B5EF4-FFF2-40B4-BE49-F238E27FC236}">
                <a16:creationId xmlns:a16="http://schemas.microsoft.com/office/drawing/2014/main" id="{D083F1F9-0BD9-618C-1811-7A75FA5B75BD}"/>
              </a:ext>
            </a:extLst>
          </p:cNvPr>
          <p:cNvSpPr>
            <a:spLocks noGrp="1"/>
          </p:cNvSpPr>
          <p:nvPr>
            <p:ph sz="half" idx="14"/>
          </p:nvPr>
        </p:nvSpPr>
        <p:spPr>
          <a:xfrm>
            <a:off x="4724400" y="1825625"/>
            <a:ext cx="6623050" cy="42438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274215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18" Type="http://schemas.openxmlformats.org/officeDocument/2006/relationships/image" Target="../media/image1.emf"/><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theme" Target="../theme/theme2.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440692" y="338672"/>
            <a:ext cx="8913109" cy="1277114"/>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solidFill>
                <a:latin typeface="Urbanist Medium" panose="020B0A04040200000203" pitchFamily="34" charset="77"/>
                <a:ea typeface="Urbanist Medium" panose="020B0A04040200000203" pitchFamily="34" charset="77"/>
                <a:cs typeface="Urbanist Medium" panose="020B0A04040200000203" pitchFamily="34" charset="77"/>
              </a:defRPr>
            </a:lvl1pPr>
          </a:lstStyle>
          <a:p>
            <a:fld id="{223C40CA-F305-4CD2-954D-B423492CA479}" type="datetimeFigureOut">
              <a:rPr lang="en-US" smtClean="0"/>
              <a:pPr/>
              <a:t>9/26/2024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solidFill>
                <a:latin typeface="Urbanist Medium" panose="020B0A04040200000203" pitchFamily="34" charset="77"/>
                <a:ea typeface="Urbanist Medium" panose="020B0A04040200000203" pitchFamily="34" charset="77"/>
                <a:cs typeface="Urbanist Medium" panose="020B0A04040200000203" pitchFamily="34" charset="77"/>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solidFill>
                <a:latin typeface="Urbanist Medium" panose="020B0A04040200000203" pitchFamily="34" charset="77"/>
                <a:ea typeface="Urbanist Medium" panose="020B0A04040200000203" pitchFamily="34" charset="77"/>
                <a:cs typeface="Urbanist Medium" panose="020B0A04040200000203" pitchFamily="34" charset="77"/>
              </a:defRPr>
            </a:lvl1pPr>
          </a:lstStyle>
          <a:p>
            <a:fld id="{386BE44D-7BE8-4BA4-B72D-D1EB693EB927}" type="slidenum">
              <a:rPr lang="en-US" smtClean="0"/>
              <a:pPr/>
              <a:t>‹#›</a:t>
            </a:fld>
            <a:endParaRPr lang="en-US"/>
          </a:p>
        </p:txBody>
      </p:sp>
      <p:pic>
        <p:nvPicPr>
          <p:cNvPr id="9" name="Picture 8">
            <a:extLst>
              <a:ext uri="{FF2B5EF4-FFF2-40B4-BE49-F238E27FC236}">
                <a16:creationId xmlns:a16="http://schemas.microsoft.com/office/drawing/2014/main" id="{C25937BC-AD8C-B532-6839-633F1724FC23}"/>
              </a:ext>
            </a:extLst>
          </p:cNvPr>
          <p:cNvPicPr>
            <a:picLocks noChangeAspect="1"/>
          </p:cNvPicPr>
          <p:nvPr userDrawn="1"/>
        </p:nvPicPr>
        <p:blipFill>
          <a:blip r:embed="rId18"/>
          <a:stretch>
            <a:fillRect/>
          </a:stretch>
        </p:blipFill>
        <p:spPr>
          <a:xfrm>
            <a:off x="838198" y="483796"/>
            <a:ext cx="1062179" cy="941834"/>
          </a:xfrm>
          <a:prstGeom prst="rect">
            <a:avLst/>
          </a:prstGeom>
        </p:spPr>
      </p:pic>
    </p:spTree>
    <p:extLst>
      <p:ext uri="{BB962C8B-B14F-4D97-AF65-F5344CB8AC3E}">
        <p14:creationId xmlns:p14="http://schemas.microsoft.com/office/powerpoint/2010/main" val="3084430446"/>
      </p:ext>
    </p:extLst>
  </p:cSld>
  <p:clrMap bg1="dk1" tx1="lt1" bg2="dk2" tx2="lt2" accent1="accent1" accent2="accent2" accent3="accent3" accent4="accent4" accent5="accent5" accent6="accent6" hlink="hlink" folHlink="folHlink"/>
  <p:sldLayoutIdLst>
    <p:sldLayoutId id="2147483684"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 id="2147483719" r:id="rId12"/>
    <p:sldLayoutId id="2147483720" r:id="rId13"/>
    <p:sldLayoutId id="2147483721" r:id="rId14"/>
    <p:sldLayoutId id="2147483722" r:id="rId15"/>
    <p:sldLayoutId id="2147483736" r:id="rId16"/>
  </p:sldLayoutIdLst>
  <p:txStyles>
    <p:titleStyle>
      <a:lvl1pPr algn="l" defTabSz="914400" rtl="0" eaLnBrk="1" latinLnBrk="0" hangingPunct="1">
        <a:lnSpc>
          <a:spcPct val="90000"/>
        </a:lnSpc>
        <a:spcBef>
          <a:spcPct val="0"/>
        </a:spcBef>
        <a:buNone/>
        <a:defRPr sz="4400" b="1" kern="1200">
          <a:solidFill>
            <a:schemeClr val="tx1"/>
          </a:solidFill>
          <a:latin typeface="Livvic" pitchFamily="2" charset="77"/>
          <a:ea typeface="Urbanist Black" panose="020B0A04040200000203" pitchFamily="34" charset="77"/>
          <a:cs typeface="Urbanist Black" panose="020B0A04040200000203" pitchFamily="34" charset="77"/>
        </a:defRPr>
      </a:lvl1pPr>
    </p:titleStyle>
    <p:bodyStyle>
      <a:lvl1pPr marL="0" indent="0" algn="l" defTabSz="914400" rtl="0" eaLnBrk="1" latinLnBrk="0" hangingPunct="1">
        <a:lnSpc>
          <a:spcPct val="90000"/>
        </a:lnSpc>
        <a:spcBef>
          <a:spcPts val="1000"/>
        </a:spcBef>
        <a:buFontTx/>
        <a:buNone/>
        <a:defRPr sz="2800" kern="1200">
          <a:solidFill>
            <a:schemeClr val="tx1"/>
          </a:solidFill>
          <a:latin typeface="Urbanist Medium" panose="020B0A04040200000203" pitchFamily="34" charset="77"/>
          <a:ea typeface="Urbanist Medium" panose="020B0A04040200000203" pitchFamily="34" charset="77"/>
          <a:cs typeface="Urbanist Medium" panose="020B0A04040200000203" pitchFamily="34"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Urbanist Medium" panose="020B0A04040200000203" pitchFamily="34" charset="77"/>
          <a:ea typeface="Urbanist Medium" panose="020B0A04040200000203" pitchFamily="34" charset="77"/>
          <a:cs typeface="Urbanist Medium" panose="020B0A04040200000203" pitchFamily="34" charset="77"/>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Urbanist Medium" panose="020B0A04040200000203" pitchFamily="34" charset="77"/>
          <a:ea typeface="Urbanist Medium" panose="020B0A04040200000203" pitchFamily="34" charset="77"/>
          <a:cs typeface="Urbanist Medium" panose="020B0A04040200000203" pitchFamily="34" charset="77"/>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Urbanist Medium" panose="020B0A04040200000203" pitchFamily="34" charset="77"/>
          <a:ea typeface="Urbanist Medium" panose="020B0A04040200000203" pitchFamily="34" charset="77"/>
          <a:cs typeface="Urbanist Medium" panose="020B0A04040200000203" pitchFamily="34" charset="77"/>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Urbanist Medium" panose="020B0A04040200000203" pitchFamily="34" charset="77"/>
          <a:ea typeface="Urbanist Medium" panose="020B0A04040200000203" pitchFamily="34" charset="77"/>
          <a:cs typeface="Urbanist Medium" panose="020B0A04040200000203" pitchFamily="34"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440692" y="338672"/>
            <a:ext cx="8913109" cy="1277114"/>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rgbClr val="002F58"/>
                </a:solidFill>
                <a:latin typeface="Urbanist Medium" panose="020B0A04040200000203" pitchFamily="34" charset="77"/>
                <a:ea typeface="Urbanist Medium" panose="020B0A04040200000203" pitchFamily="34" charset="77"/>
                <a:cs typeface="Urbanist Medium" panose="020B0A04040200000203" pitchFamily="34" charset="77"/>
              </a:defRPr>
            </a:lvl1pPr>
          </a:lstStyle>
          <a:p>
            <a:fld id="{223C40CA-F305-4CD2-954D-B423492CA479}" type="datetimeFigureOut">
              <a:rPr lang="en-US" smtClean="0"/>
              <a:pPr/>
              <a:t>9/26/2024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rgbClr val="002F58"/>
                </a:solidFill>
                <a:latin typeface="Urbanist Medium" panose="020B0A04040200000203" pitchFamily="34" charset="77"/>
                <a:ea typeface="Urbanist Medium" panose="020B0A04040200000203" pitchFamily="34" charset="77"/>
                <a:cs typeface="Urbanist Medium" panose="020B0A04040200000203" pitchFamily="34" charset="77"/>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rgbClr val="002F58"/>
                </a:solidFill>
                <a:latin typeface="Urbanist Medium" panose="020B0A04040200000203" pitchFamily="34" charset="77"/>
                <a:ea typeface="Urbanist Medium" panose="020B0A04040200000203" pitchFamily="34" charset="77"/>
                <a:cs typeface="Urbanist Medium" panose="020B0A04040200000203" pitchFamily="34" charset="77"/>
              </a:defRPr>
            </a:lvl1pPr>
          </a:lstStyle>
          <a:p>
            <a:fld id="{386BE44D-7BE8-4BA4-B72D-D1EB693EB927}" type="slidenum">
              <a:rPr lang="en-US" smtClean="0"/>
              <a:pPr/>
              <a:t>‹#›</a:t>
            </a:fld>
            <a:endParaRPr lang="en-US"/>
          </a:p>
        </p:txBody>
      </p:sp>
      <p:pic>
        <p:nvPicPr>
          <p:cNvPr id="10" name="Picture 9">
            <a:extLst>
              <a:ext uri="{FF2B5EF4-FFF2-40B4-BE49-F238E27FC236}">
                <a16:creationId xmlns:a16="http://schemas.microsoft.com/office/drawing/2014/main" id="{08660973-122E-BBFC-B196-EDB215AF373D}"/>
              </a:ext>
            </a:extLst>
          </p:cNvPr>
          <p:cNvPicPr>
            <a:picLocks noChangeAspect="1"/>
          </p:cNvPicPr>
          <p:nvPr userDrawn="1"/>
        </p:nvPicPr>
        <p:blipFill>
          <a:blip r:embed="rId18"/>
          <a:stretch>
            <a:fillRect/>
          </a:stretch>
        </p:blipFill>
        <p:spPr>
          <a:xfrm>
            <a:off x="838198" y="483796"/>
            <a:ext cx="1062179" cy="941834"/>
          </a:xfrm>
          <a:prstGeom prst="rect">
            <a:avLst/>
          </a:prstGeom>
        </p:spPr>
      </p:pic>
    </p:spTree>
    <p:extLst>
      <p:ext uri="{BB962C8B-B14F-4D97-AF65-F5344CB8AC3E}">
        <p14:creationId xmlns:p14="http://schemas.microsoft.com/office/powerpoint/2010/main" val="3982588080"/>
      </p:ext>
    </p:extLst>
  </p:cSld>
  <p:clrMap bg1="dk1" tx1="lt1" bg2="dk2" tx2="lt2" accent1="accent1" accent2="accent2" accent3="accent3" accent4="accent4" accent5="accent5" accent6="accent6" hlink="hlink" folHlink="folHlink"/>
  <p:sldLayoutIdLst>
    <p:sldLayoutId id="2147483701" r:id="rId1"/>
    <p:sldLayoutId id="2147483651" r:id="rId2"/>
    <p:sldLayoutId id="2147483704" r:id="rId3"/>
    <p:sldLayoutId id="2147483650" r:id="rId4"/>
    <p:sldLayoutId id="2147483662" r:id="rId5"/>
    <p:sldLayoutId id="2147483652" r:id="rId6"/>
    <p:sldLayoutId id="2147483707" r:id="rId7"/>
    <p:sldLayoutId id="2147483654" r:id="rId8"/>
    <p:sldLayoutId id="2147483658" r:id="rId9"/>
    <p:sldLayoutId id="2147483656" r:id="rId10"/>
    <p:sldLayoutId id="2147483653" r:id="rId11"/>
    <p:sldLayoutId id="2147483659" r:id="rId12"/>
    <p:sldLayoutId id="2147483706" r:id="rId13"/>
    <p:sldLayoutId id="2147483663" r:id="rId14"/>
    <p:sldLayoutId id="2147483702" r:id="rId15"/>
    <p:sldLayoutId id="2147483708" r:id="rId16"/>
  </p:sldLayoutIdLst>
  <p:txStyles>
    <p:titleStyle>
      <a:lvl1pPr algn="l" defTabSz="914400" rtl="0" eaLnBrk="1" latinLnBrk="0" hangingPunct="1">
        <a:lnSpc>
          <a:spcPct val="90000"/>
        </a:lnSpc>
        <a:spcBef>
          <a:spcPct val="0"/>
        </a:spcBef>
        <a:buNone/>
        <a:defRPr sz="4400" b="1" kern="1200">
          <a:solidFill>
            <a:srgbClr val="05AA91"/>
          </a:solidFill>
          <a:latin typeface="Urbanist Black" panose="020B0A04040200000203" pitchFamily="34" charset="77"/>
          <a:ea typeface="Urbanist Black" panose="020B0A04040200000203" pitchFamily="34" charset="77"/>
          <a:cs typeface="Urbanist Black" panose="020B0A04040200000203" pitchFamily="34" charset="77"/>
        </a:defRPr>
      </a:lvl1pPr>
    </p:titleStyle>
    <p:bodyStyle>
      <a:lvl1pPr marL="0" indent="0" algn="l" defTabSz="914400" rtl="0" eaLnBrk="1" latinLnBrk="0" hangingPunct="1">
        <a:lnSpc>
          <a:spcPct val="90000"/>
        </a:lnSpc>
        <a:spcBef>
          <a:spcPts val="1000"/>
        </a:spcBef>
        <a:buFontTx/>
        <a:buNone/>
        <a:defRPr sz="2800" kern="1200">
          <a:solidFill>
            <a:srgbClr val="002F58"/>
          </a:solidFill>
          <a:latin typeface="Urbanist Medium" panose="020B0A04040200000203" pitchFamily="34" charset="77"/>
          <a:ea typeface="Urbanist Medium" panose="020B0A04040200000203" pitchFamily="34" charset="77"/>
          <a:cs typeface="Urbanist Medium" panose="020B0A04040200000203" pitchFamily="34"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2F58"/>
          </a:solidFill>
          <a:latin typeface="Urbanist Medium" panose="020B0A04040200000203" pitchFamily="34" charset="77"/>
          <a:ea typeface="Urbanist Medium" panose="020B0A04040200000203" pitchFamily="34" charset="77"/>
          <a:cs typeface="Urbanist Medium" panose="020B0A04040200000203" pitchFamily="34" charset="77"/>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2F58"/>
          </a:solidFill>
          <a:latin typeface="Urbanist Medium" panose="020B0A04040200000203" pitchFamily="34" charset="77"/>
          <a:ea typeface="Urbanist Medium" panose="020B0A04040200000203" pitchFamily="34" charset="77"/>
          <a:cs typeface="Urbanist Medium" panose="020B0A04040200000203" pitchFamily="34" charset="77"/>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2F58"/>
          </a:solidFill>
          <a:latin typeface="Urbanist Medium" panose="020B0A04040200000203" pitchFamily="34" charset="77"/>
          <a:ea typeface="Urbanist Medium" panose="020B0A04040200000203" pitchFamily="34" charset="77"/>
          <a:cs typeface="Urbanist Medium" panose="020B0A04040200000203" pitchFamily="34" charset="77"/>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2F58"/>
          </a:solidFill>
          <a:latin typeface="Urbanist Medium" panose="020B0A04040200000203" pitchFamily="34" charset="77"/>
          <a:ea typeface="Urbanist Medium" panose="020B0A04040200000203" pitchFamily="34" charset="77"/>
          <a:cs typeface="Urbanist Medium" panose="020B0A04040200000203" pitchFamily="34"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A018FF-7B1C-1B7D-AB0E-F0B20D354BE8}"/>
              </a:ext>
            </a:extLst>
          </p:cNvPr>
          <p:cNvSpPr>
            <a:spLocks noGrp="1"/>
          </p:cNvSpPr>
          <p:nvPr>
            <p:ph type="title"/>
          </p:nvPr>
        </p:nvSpPr>
        <p:spPr>
          <a:xfrm>
            <a:off x="2475821" y="257488"/>
            <a:ext cx="8913109" cy="1277114"/>
          </a:xfrm>
        </p:spPr>
        <p:txBody>
          <a:bodyPr/>
          <a:lstStyle/>
          <a:p>
            <a:r>
              <a:rPr lang="en-US">
                <a:solidFill>
                  <a:schemeClr val="bg1"/>
                </a:solidFill>
                <a:latin typeface="Livvic"/>
              </a:rPr>
              <a:t>Concept 1: Eligibility</a:t>
            </a:r>
            <a:endParaRPr lang="en-US">
              <a:solidFill>
                <a:schemeClr val="bg1"/>
              </a:solidFill>
            </a:endParaRPr>
          </a:p>
        </p:txBody>
      </p:sp>
      <p:sp>
        <p:nvSpPr>
          <p:cNvPr id="3" name="TextBox 2">
            <a:extLst>
              <a:ext uri="{FF2B5EF4-FFF2-40B4-BE49-F238E27FC236}">
                <a16:creationId xmlns:a16="http://schemas.microsoft.com/office/drawing/2014/main" id="{2BC78519-D337-1CC0-8CCB-2F1168F2EFF7}"/>
              </a:ext>
            </a:extLst>
          </p:cNvPr>
          <p:cNvSpPr txBox="1"/>
          <p:nvPr/>
        </p:nvSpPr>
        <p:spPr>
          <a:xfrm>
            <a:off x="6096000" y="2893607"/>
            <a:ext cx="5486400" cy="2215991"/>
          </a:xfrm>
          <a:prstGeom prst="rect">
            <a:avLst/>
          </a:prstGeom>
          <a:solidFill>
            <a:schemeClr val="accent1"/>
          </a:solidFill>
          <a:ln w="12700">
            <a:solidFill>
              <a:schemeClr val="bg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solidFill>
                  <a:srgbClr val="002F58"/>
                </a:solidFill>
                <a:latin typeface="Urbanist Medium" panose="020B0A04040200000203" pitchFamily="34" charset="0"/>
                <a:ea typeface="Urbanist Medium" panose="020B0A04040200000203" pitchFamily="34" charset="0"/>
                <a:cs typeface="Urbanist Medium" panose="020B0A04040200000203" pitchFamily="34" charset="0"/>
              </a:rPr>
              <a:t>Key Points to Address:</a:t>
            </a:r>
          </a:p>
          <a:p>
            <a:endParaRPr lang="en-US" sz="1400" b="1">
              <a:solidFill>
                <a:srgbClr val="002F58"/>
              </a:solidFill>
              <a:latin typeface="Urbanist Medium" panose="020B0A04040200000203" pitchFamily="34" charset="0"/>
              <a:ea typeface="Urbanist Medium" panose="020B0A04040200000203" pitchFamily="34" charset="0"/>
              <a:cs typeface="Urbanist Medium" panose="020B0A04040200000203" pitchFamily="34" charset="0"/>
            </a:endParaRPr>
          </a:p>
          <a:p>
            <a:pPr marL="285750" indent="-285750">
              <a:buFont typeface="Arial"/>
              <a:buChar char="•"/>
            </a:pPr>
            <a:r>
              <a:rPr lang="en-US" sz="2000">
                <a:solidFill>
                  <a:srgbClr val="002F58"/>
                </a:solidFill>
                <a:latin typeface="Urbanist Medium" panose="020B0A04040200000203" pitchFamily="34" charset="0"/>
                <a:ea typeface="Urbanist Medium" panose="020B0A04040200000203" pitchFamily="34" charset="0"/>
                <a:cs typeface="Urbanist Medium" panose="020B0A04040200000203" pitchFamily="34" charset="0"/>
              </a:rPr>
              <a:t>Build out the budget for expansion</a:t>
            </a:r>
          </a:p>
          <a:p>
            <a:pPr marL="285750" indent="-285750">
              <a:buFont typeface="Arial"/>
              <a:buChar char="•"/>
            </a:pPr>
            <a:r>
              <a:rPr lang="en-US" sz="2000">
                <a:solidFill>
                  <a:srgbClr val="002F58"/>
                </a:solidFill>
                <a:latin typeface="Urbanist Medium" panose="020B0A04040200000203" pitchFamily="34" charset="0"/>
                <a:ea typeface="Urbanist Medium" panose="020B0A04040200000203" pitchFamily="34" charset="0"/>
                <a:cs typeface="Urbanist Medium" panose="020B0A04040200000203" pitchFamily="34" charset="0"/>
              </a:rPr>
              <a:t>Gradual expansion of eligibility</a:t>
            </a:r>
          </a:p>
          <a:p>
            <a:pPr marL="285750" indent="-285750">
              <a:buFont typeface="Arial"/>
              <a:buChar char="•"/>
            </a:pPr>
            <a:r>
              <a:rPr lang="en-US" sz="2000">
                <a:solidFill>
                  <a:srgbClr val="002F58"/>
                </a:solidFill>
                <a:latin typeface="Urbanist Medium" panose="020B0A04040200000203" pitchFamily="34" charset="0"/>
                <a:ea typeface="Urbanist Medium" panose="020B0A04040200000203" pitchFamily="34" charset="0"/>
                <a:cs typeface="Urbanist Medium" panose="020B0A04040200000203" pitchFamily="34" charset="0"/>
              </a:rPr>
              <a:t>Onboarding new programs</a:t>
            </a:r>
          </a:p>
          <a:p>
            <a:pPr marL="285750" indent="-285750">
              <a:buFont typeface="Arial"/>
              <a:buChar char="•"/>
            </a:pPr>
            <a:r>
              <a:rPr lang="en-US" sz="2000">
                <a:solidFill>
                  <a:srgbClr val="002F58"/>
                </a:solidFill>
                <a:latin typeface="Urbanist Medium" panose="020B0A04040200000203" pitchFamily="34" charset="0"/>
                <a:ea typeface="Urbanist Medium" panose="020B0A04040200000203" pitchFamily="34" charset="0"/>
                <a:cs typeface="Urbanist Medium" panose="020B0A04040200000203" pitchFamily="34" charset="0"/>
              </a:rPr>
              <a:t>Inclusion of Tribal Programs</a:t>
            </a:r>
          </a:p>
          <a:p>
            <a:pPr marL="285750" indent="-285750">
              <a:buFont typeface="Arial"/>
              <a:buChar char="•"/>
            </a:pPr>
            <a:r>
              <a:rPr lang="en-US" sz="2000">
                <a:solidFill>
                  <a:srgbClr val="002F58"/>
                </a:solidFill>
                <a:latin typeface="Urbanist Medium" panose="020B0A04040200000203" pitchFamily="34" charset="0"/>
                <a:ea typeface="Urbanist Medium" panose="020B0A04040200000203" pitchFamily="34" charset="0"/>
                <a:cs typeface="Urbanist Medium" panose="020B0A04040200000203" pitchFamily="34" charset="0"/>
              </a:rPr>
              <a:t>Align with CCDF requirements and statute</a:t>
            </a:r>
          </a:p>
        </p:txBody>
      </p:sp>
      <p:sp>
        <p:nvSpPr>
          <p:cNvPr id="8" name="Rectangle 7">
            <a:extLst>
              <a:ext uri="{FF2B5EF4-FFF2-40B4-BE49-F238E27FC236}">
                <a16:creationId xmlns:a16="http://schemas.microsoft.com/office/drawing/2014/main" id="{70AB9977-98D6-98B3-5710-D167482CFF80}"/>
              </a:ext>
            </a:extLst>
          </p:cNvPr>
          <p:cNvSpPr/>
          <p:nvPr/>
        </p:nvSpPr>
        <p:spPr>
          <a:xfrm>
            <a:off x="333710" y="1962808"/>
            <a:ext cx="5136924" cy="4579826"/>
          </a:xfrm>
          <a:prstGeom prst="rect">
            <a:avLst/>
          </a:prstGeom>
          <a:noFill/>
          <a:ln w="12700">
            <a:solidFill>
              <a:schemeClr val="tx2"/>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0A691"/>
                </a:solidFill>
                <a:effectLst/>
                <a:uLnTx/>
                <a:uFillTx/>
                <a:latin typeface="Urbanist Medium" panose="020B0A04040200000203" pitchFamily="34" charset="0"/>
                <a:ea typeface="Urbanist Medium" panose="020B0A04040200000203" pitchFamily="34" charset="0"/>
                <a:cs typeface="Urbanist Medium" panose="020B0A04040200000203" pitchFamily="34" charset="0"/>
              </a:rPr>
              <a:t>Proposal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A691"/>
              </a:solidFill>
              <a:effectLst/>
              <a:uLnTx/>
              <a:uFillTx/>
              <a:latin typeface="Urbanist Medium" panose="020B0A04040200000203" pitchFamily="34" charset="0"/>
              <a:ea typeface="Urbanist Medium" panose="020B0A04040200000203" pitchFamily="34" charset="0"/>
              <a:cs typeface="Urbanist Medium" panose="020B0A0404020000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A691"/>
                </a:solidFill>
                <a:effectLst/>
                <a:uLnTx/>
                <a:uFillTx/>
                <a:latin typeface="Urbanist Medium" panose="020B0A04040200000203" pitchFamily="34" charset="0"/>
                <a:ea typeface="Urbanist Medium" panose="020B0A04040200000203" pitchFamily="34" charset="0"/>
                <a:cs typeface="Urbanist Medium" panose="020B0A04040200000203" pitchFamily="34" charset="0"/>
              </a:rPr>
              <a:t>All licensed and license-exempt* programs and providers will be eligible to participate in Spark.</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00A691"/>
              </a:solidFill>
              <a:effectLst/>
              <a:uLnTx/>
              <a:uFillTx/>
              <a:latin typeface="Urbanist Medium" panose="020B0A04040200000203" pitchFamily="34" charset="0"/>
              <a:ea typeface="Urbanist Medium" panose="020B0A04040200000203" pitchFamily="34" charset="0"/>
              <a:cs typeface="Urbanist Medium" panose="020B0A0404020000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A691"/>
                </a:solidFill>
                <a:effectLst/>
                <a:uLnTx/>
                <a:uFillTx/>
                <a:latin typeface="Urbanist Medium" panose="020B0A04040200000203" pitchFamily="34" charset="0"/>
                <a:ea typeface="Urbanist Medium" panose="020B0A04040200000203" pitchFamily="34" charset="0"/>
                <a:cs typeface="Urbanist Medium" panose="020B0A04040200000203" pitchFamily="34" charset="0"/>
              </a:rPr>
              <a:t>*License exempt programs include all types of recorded, regulated subsidy programs, and all license exempt providers that are regularly working with children and would like to participate in Spark.</a:t>
            </a:r>
          </a:p>
        </p:txBody>
      </p:sp>
    </p:spTree>
    <p:extLst>
      <p:ext uri="{BB962C8B-B14F-4D97-AF65-F5344CB8AC3E}">
        <p14:creationId xmlns:p14="http://schemas.microsoft.com/office/powerpoint/2010/main" val="14486188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A018FF-7B1C-1B7D-AB0E-F0B20D354BE8}"/>
              </a:ext>
            </a:extLst>
          </p:cNvPr>
          <p:cNvSpPr>
            <a:spLocks noGrp="1"/>
          </p:cNvSpPr>
          <p:nvPr>
            <p:ph type="title"/>
          </p:nvPr>
        </p:nvSpPr>
        <p:spPr>
          <a:xfrm>
            <a:off x="2097374" y="380540"/>
            <a:ext cx="8913109" cy="1277114"/>
          </a:xfrm>
        </p:spPr>
        <p:txBody>
          <a:bodyPr/>
          <a:lstStyle/>
          <a:p>
            <a:r>
              <a:rPr lang="en-US">
                <a:solidFill>
                  <a:schemeClr val="bg1"/>
                </a:solidFill>
                <a:latin typeface="Livvic"/>
              </a:rPr>
              <a:t>Concept 2: Tiers</a:t>
            </a:r>
            <a:endParaRPr lang="en-US">
              <a:solidFill>
                <a:schemeClr val="bg1"/>
              </a:solidFill>
            </a:endParaRPr>
          </a:p>
        </p:txBody>
      </p:sp>
      <p:sp>
        <p:nvSpPr>
          <p:cNvPr id="6" name="TextBox 5">
            <a:extLst>
              <a:ext uri="{FF2B5EF4-FFF2-40B4-BE49-F238E27FC236}">
                <a16:creationId xmlns:a16="http://schemas.microsoft.com/office/drawing/2014/main" id="{5447DD83-762A-5E8B-017B-038E6395A5D3}"/>
              </a:ext>
            </a:extLst>
          </p:cNvPr>
          <p:cNvSpPr txBox="1"/>
          <p:nvPr/>
        </p:nvSpPr>
        <p:spPr>
          <a:xfrm>
            <a:off x="6272049" y="2821918"/>
            <a:ext cx="5486400" cy="2215991"/>
          </a:xfrm>
          <a:prstGeom prst="rect">
            <a:avLst/>
          </a:prstGeom>
          <a:solidFill>
            <a:schemeClr val="accent1"/>
          </a:solidFill>
          <a:ln w="12700">
            <a:solidFill>
              <a:schemeClr val="bg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solidFill>
                  <a:srgbClr val="002F58"/>
                </a:solidFill>
                <a:latin typeface="Urbanist Medium" panose="020B0A04040200000203" pitchFamily="34" charset="0"/>
                <a:ea typeface="Urbanist Medium" panose="020B0A04040200000203" pitchFamily="34" charset="0"/>
                <a:cs typeface="Urbanist Medium" panose="020B0A04040200000203" pitchFamily="34" charset="0"/>
              </a:rPr>
              <a:t>Key Points to Address:</a:t>
            </a:r>
          </a:p>
          <a:p>
            <a:endParaRPr lang="en-US" sz="1400" b="1">
              <a:solidFill>
                <a:srgbClr val="002F58"/>
              </a:solidFill>
              <a:latin typeface="Urbanist Medium" panose="020B0A04040200000203" pitchFamily="34" charset="0"/>
              <a:ea typeface="Urbanist Medium" panose="020B0A04040200000203" pitchFamily="34" charset="0"/>
              <a:cs typeface="Urbanist Medium" panose="020B0A04040200000203" pitchFamily="34" charset="0"/>
            </a:endParaRPr>
          </a:p>
          <a:p>
            <a:pPr marL="285750" indent="-285750">
              <a:buFont typeface="Arial"/>
              <a:buChar char="•"/>
            </a:pPr>
            <a:r>
              <a:rPr lang="en-US" sz="2000">
                <a:solidFill>
                  <a:srgbClr val="002F58"/>
                </a:solidFill>
                <a:latin typeface="Urbanist Medium" panose="020B0A04040200000203" pitchFamily="34" charset="0"/>
                <a:ea typeface="Urbanist Medium" panose="020B0A04040200000203" pitchFamily="34" charset="0"/>
                <a:cs typeface="Urbanist Medium" panose="020B0A04040200000203" pitchFamily="34" charset="0"/>
              </a:rPr>
              <a:t>Health and safety criteria</a:t>
            </a:r>
          </a:p>
          <a:p>
            <a:pPr marL="285750" indent="-285750">
              <a:buFont typeface="Arial"/>
              <a:buChar char="•"/>
            </a:pPr>
            <a:r>
              <a:rPr lang="en-US" sz="2000">
                <a:solidFill>
                  <a:srgbClr val="002F58"/>
                </a:solidFill>
                <a:latin typeface="Urbanist Medium" panose="020B0A04040200000203" pitchFamily="34" charset="0"/>
                <a:ea typeface="Urbanist Medium" panose="020B0A04040200000203" pitchFamily="34" charset="0"/>
                <a:cs typeface="Urbanist Medium" panose="020B0A04040200000203" pitchFamily="34" charset="0"/>
              </a:rPr>
              <a:t>Health &amp; safety accountability for license-exempt providers and facilities</a:t>
            </a:r>
          </a:p>
          <a:p>
            <a:pPr marL="285750" indent="-285750">
              <a:buFont typeface="Arial"/>
              <a:buChar char="•"/>
            </a:pPr>
            <a:r>
              <a:rPr lang="en-US" sz="2000">
                <a:solidFill>
                  <a:srgbClr val="002F58"/>
                </a:solidFill>
                <a:latin typeface="Urbanist Medium" panose="020B0A04040200000203" pitchFamily="34" charset="0"/>
                <a:ea typeface="Urbanist Medium" panose="020B0A04040200000203" pitchFamily="34" charset="0"/>
                <a:cs typeface="Urbanist Medium" panose="020B0A04040200000203" pitchFamily="34" charset="0"/>
              </a:rPr>
              <a:t>Culturally responsive support for Tribal programs</a:t>
            </a:r>
          </a:p>
        </p:txBody>
      </p:sp>
      <p:sp>
        <p:nvSpPr>
          <p:cNvPr id="3" name="Rectangle: Rounded Corners 2">
            <a:extLst>
              <a:ext uri="{FF2B5EF4-FFF2-40B4-BE49-F238E27FC236}">
                <a16:creationId xmlns:a16="http://schemas.microsoft.com/office/drawing/2014/main" id="{97413FE4-0041-2B3B-F362-190EB470D4CC}"/>
              </a:ext>
            </a:extLst>
          </p:cNvPr>
          <p:cNvSpPr/>
          <p:nvPr/>
        </p:nvSpPr>
        <p:spPr>
          <a:xfrm>
            <a:off x="530654" y="5244890"/>
            <a:ext cx="2465355" cy="112506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rgbClr val="002F58"/>
                </a:solidFill>
                <a:ea typeface="Calibri"/>
                <a:cs typeface="Calibri"/>
              </a:rPr>
              <a:t>Participation Tier:</a:t>
            </a:r>
          </a:p>
          <a:p>
            <a:pPr algn="ctr"/>
            <a:r>
              <a:rPr lang="en-US" sz="1400">
                <a:solidFill>
                  <a:srgbClr val="002F58"/>
                </a:solidFill>
                <a:ea typeface="Calibri"/>
                <a:cs typeface="Calibri"/>
              </a:rPr>
              <a:t>Demonstrate meeting basic health and safety requirements</a:t>
            </a:r>
          </a:p>
        </p:txBody>
      </p:sp>
      <p:sp>
        <p:nvSpPr>
          <p:cNvPr id="4" name="Rectangle: Rounded Corners 3">
            <a:extLst>
              <a:ext uri="{FF2B5EF4-FFF2-40B4-BE49-F238E27FC236}">
                <a16:creationId xmlns:a16="http://schemas.microsoft.com/office/drawing/2014/main" id="{5D40FA4A-BF44-FD9B-E73F-DCEF3FDA033E}"/>
              </a:ext>
            </a:extLst>
          </p:cNvPr>
          <p:cNvSpPr/>
          <p:nvPr/>
        </p:nvSpPr>
        <p:spPr>
          <a:xfrm>
            <a:off x="3162240" y="4188600"/>
            <a:ext cx="2465355" cy="2181357"/>
          </a:xfrm>
          <a:prstGeom prst="round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rgbClr val="002F58"/>
                </a:solidFill>
                <a:ea typeface="Calibri"/>
                <a:cs typeface="Calibri"/>
              </a:rPr>
              <a:t>Enhanced Tier(s):</a:t>
            </a:r>
          </a:p>
          <a:p>
            <a:pPr algn="ctr"/>
            <a:r>
              <a:rPr lang="en-US">
                <a:solidFill>
                  <a:srgbClr val="002F58"/>
                </a:solidFill>
                <a:ea typeface="Calibri"/>
                <a:cs typeface="Calibri"/>
              </a:rPr>
              <a:t>Possibly depending on # of Engagement Cycles completed</a:t>
            </a:r>
          </a:p>
        </p:txBody>
      </p:sp>
      <p:sp>
        <p:nvSpPr>
          <p:cNvPr id="10" name="Rectangle 9">
            <a:extLst>
              <a:ext uri="{FF2B5EF4-FFF2-40B4-BE49-F238E27FC236}">
                <a16:creationId xmlns:a16="http://schemas.microsoft.com/office/drawing/2014/main" id="{4F292037-0A1D-98E9-83D5-500C1F686DD5}"/>
              </a:ext>
            </a:extLst>
          </p:cNvPr>
          <p:cNvSpPr/>
          <p:nvPr/>
        </p:nvSpPr>
        <p:spPr>
          <a:xfrm>
            <a:off x="307427" y="1657654"/>
            <a:ext cx="5486400" cy="4907129"/>
          </a:xfrm>
          <a:prstGeom prst="rect">
            <a:avLst/>
          </a:prstGeom>
          <a:noFill/>
          <a:ln w="12700">
            <a:solidFill>
              <a:schemeClr val="tx2"/>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0A691"/>
                </a:solidFill>
                <a:effectLst/>
                <a:uLnTx/>
                <a:uFillTx/>
                <a:latin typeface="Urbanist Medium" panose="020B0A04040200000203" pitchFamily="34" charset="0"/>
                <a:ea typeface="Urbanist Medium" panose="020B0A04040200000203" pitchFamily="34" charset="0"/>
                <a:cs typeface="Urbanist Medium" panose="020B0A04040200000203" pitchFamily="34" charset="0"/>
              </a:rPr>
              <a:t>Proposal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00A691"/>
              </a:solidFill>
              <a:effectLst/>
              <a:uLnTx/>
              <a:uFillTx/>
              <a:latin typeface="Urbanist Medium" panose="020B0A04040200000203" pitchFamily="34" charset="0"/>
              <a:ea typeface="Urbanist Medium" panose="020B0A04040200000203" pitchFamily="34" charset="0"/>
              <a:cs typeface="Urbanist Medium" panose="020B0A04040200000203" pitchFamily="34" charset="0"/>
            </a:endParaRPr>
          </a:p>
          <a:p>
            <a:pPr lvl="0" algn="l">
              <a:lnSpc>
                <a:spcPct val="100000"/>
              </a:lnSpc>
              <a:spcBef>
                <a:spcPts val="0"/>
              </a:spcBef>
              <a:spcAft>
                <a:spcPts val="0"/>
              </a:spcAft>
              <a:buNone/>
            </a:pPr>
            <a:r>
              <a:rPr lang="en-US" sz="2000" b="0" i="0" u="none" strike="noStrike" noProof="0">
                <a:solidFill>
                  <a:schemeClr val="tx2"/>
                </a:solidFill>
                <a:effectLst/>
                <a:latin typeface="Urbanist Medium" panose="020B0A04040200000203" pitchFamily="34" charset="0"/>
                <a:ea typeface="Urbanist Medium" panose="020B0A04040200000203" pitchFamily="34" charset="0"/>
                <a:cs typeface="Urbanist Medium" panose="020B0A04040200000203" pitchFamily="34" charset="0"/>
              </a:rPr>
              <a:t>Spark will be structured as a non-rated tiered system with an emphasis on support and recognition. Tiers will be based on the level of participation* and will offer different types of support** for programs.</a:t>
            </a:r>
            <a:endParaRPr lang="en-US" sz="2000" b="0" i="0" u="none" strike="noStrike" noProof="0">
              <a:solidFill>
                <a:schemeClr val="tx2"/>
              </a:solidFill>
              <a:latin typeface="Urbanist Medium" panose="020B0A04040200000203" pitchFamily="34" charset="0"/>
              <a:ea typeface="Urbanist Medium" panose="020B0A04040200000203" pitchFamily="34" charset="0"/>
              <a:cs typeface="Urbanist Medium" panose="020B0A04040200000203" pitchFamily="34" charset="0"/>
            </a:endParaRPr>
          </a:p>
        </p:txBody>
      </p:sp>
    </p:spTree>
    <p:extLst>
      <p:ext uri="{BB962C8B-B14F-4D97-AF65-F5344CB8AC3E}">
        <p14:creationId xmlns:p14="http://schemas.microsoft.com/office/powerpoint/2010/main" val="1937843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A018FF-7B1C-1B7D-AB0E-F0B20D354BE8}"/>
              </a:ext>
            </a:extLst>
          </p:cNvPr>
          <p:cNvSpPr>
            <a:spLocks noGrp="1"/>
          </p:cNvSpPr>
          <p:nvPr>
            <p:ph type="title"/>
          </p:nvPr>
        </p:nvSpPr>
        <p:spPr>
          <a:xfrm>
            <a:off x="3051967" y="62342"/>
            <a:ext cx="8913109" cy="1277114"/>
          </a:xfrm>
        </p:spPr>
        <p:txBody>
          <a:bodyPr/>
          <a:lstStyle/>
          <a:p>
            <a:r>
              <a:rPr lang="en-US">
                <a:solidFill>
                  <a:schemeClr val="bg1"/>
                </a:solidFill>
                <a:latin typeface="Livvic"/>
              </a:rPr>
              <a:t>Concept 3: Spark Framework</a:t>
            </a:r>
            <a:endParaRPr lang="en-US">
              <a:solidFill>
                <a:schemeClr val="bg1"/>
              </a:solidFill>
            </a:endParaRPr>
          </a:p>
        </p:txBody>
      </p:sp>
      <p:pic>
        <p:nvPicPr>
          <p:cNvPr id="7" name="Picture 6">
            <a:extLst>
              <a:ext uri="{FF2B5EF4-FFF2-40B4-BE49-F238E27FC236}">
                <a16:creationId xmlns:a16="http://schemas.microsoft.com/office/drawing/2014/main" id="{198570E7-819C-B38C-4FAD-63ED5D7D854A}"/>
              </a:ext>
            </a:extLst>
          </p:cNvPr>
          <p:cNvPicPr>
            <a:picLocks noChangeAspect="1"/>
          </p:cNvPicPr>
          <p:nvPr/>
        </p:nvPicPr>
        <p:blipFill>
          <a:blip r:embed="rId3"/>
          <a:stretch>
            <a:fillRect/>
          </a:stretch>
        </p:blipFill>
        <p:spPr>
          <a:xfrm>
            <a:off x="880705" y="1898627"/>
            <a:ext cx="4424392" cy="4467514"/>
          </a:xfrm>
          <a:prstGeom prst="rect">
            <a:avLst/>
          </a:prstGeom>
        </p:spPr>
      </p:pic>
      <p:sp>
        <p:nvSpPr>
          <p:cNvPr id="8" name="TextBox 13">
            <a:extLst>
              <a:ext uri="{FF2B5EF4-FFF2-40B4-BE49-F238E27FC236}">
                <a16:creationId xmlns:a16="http://schemas.microsoft.com/office/drawing/2014/main" id="{8E3AA5FD-EE22-457C-5979-4600468CE6C9}"/>
              </a:ext>
            </a:extLst>
          </p:cNvPr>
          <p:cNvSpPr txBox="1"/>
          <p:nvPr/>
        </p:nvSpPr>
        <p:spPr>
          <a:xfrm>
            <a:off x="4368548" y="1907574"/>
            <a:ext cx="999611" cy="52322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a:solidFill>
                  <a:schemeClr val="tx2"/>
                </a:solidFill>
                <a:cs typeface="Calibri"/>
              </a:rPr>
              <a:t>Support Grants</a:t>
            </a:r>
          </a:p>
        </p:txBody>
      </p:sp>
      <p:cxnSp>
        <p:nvCxnSpPr>
          <p:cNvPr id="9" name="Straight Arrow Connector 8">
            <a:extLst>
              <a:ext uri="{FF2B5EF4-FFF2-40B4-BE49-F238E27FC236}">
                <a16:creationId xmlns:a16="http://schemas.microsoft.com/office/drawing/2014/main" id="{CA5860D3-5036-2320-190E-CBFEB5E32E23}"/>
              </a:ext>
            </a:extLst>
          </p:cNvPr>
          <p:cNvCxnSpPr>
            <a:cxnSpLocks/>
          </p:cNvCxnSpPr>
          <p:nvPr/>
        </p:nvCxnSpPr>
        <p:spPr>
          <a:xfrm flipH="1">
            <a:off x="3760076" y="2272778"/>
            <a:ext cx="764627" cy="840912"/>
          </a:xfrm>
          <a:prstGeom prst="straightConnector1">
            <a:avLst/>
          </a:prstGeom>
          <a:ln w="28575">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EB289880-2A1E-9204-3219-50FD6C100211}"/>
              </a:ext>
            </a:extLst>
          </p:cNvPr>
          <p:cNvSpPr txBox="1"/>
          <p:nvPr/>
        </p:nvSpPr>
        <p:spPr>
          <a:xfrm>
            <a:off x="414630" y="1549503"/>
            <a:ext cx="1482455"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solidFill>
                  <a:schemeClr val="tx2"/>
                </a:solidFill>
                <a:latin typeface="Urbanist Medium" panose="020B0A04040200000203" pitchFamily="34" charset="0"/>
                <a:ea typeface="Urbanist Medium" panose="020B0A04040200000203" pitchFamily="34" charset="0"/>
                <a:cs typeface="Urbanist Medium" panose="020B0A04040200000203" pitchFamily="34" charset="0"/>
              </a:rPr>
              <a:t>Proposal</a:t>
            </a:r>
          </a:p>
        </p:txBody>
      </p:sp>
      <p:sp>
        <p:nvSpPr>
          <p:cNvPr id="13" name="TextBox 12">
            <a:extLst>
              <a:ext uri="{FF2B5EF4-FFF2-40B4-BE49-F238E27FC236}">
                <a16:creationId xmlns:a16="http://schemas.microsoft.com/office/drawing/2014/main" id="{4FBCF475-2DC8-7089-EBA6-3439FA8DD041}"/>
              </a:ext>
            </a:extLst>
          </p:cNvPr>
          <p:cNvSpPr txBox="1"/>
          <p:nvPr/>
        </p:nvSpPr>
        <p:spPr>
          <a:xfrm>
            <a:off x="6315597" y="2101058"/>
            <a:ext cx="5486400" cy="4370427"/>
          </a:xfrm>
          <a:prstGeom prst="rect">
            <a:avLst/>
          </a:prstGeom>
          <a:solidFill>
            <a:schemeClr val="accent1"/>
          </a:solidFill>
          <a:ln w="12700">
            <a:solidFill>
              <a:schemeClr val="bg1"/>
            </a:solidFill>
          </a:ln>
        </p:spPr>
        <p:txBody>
          <a:bodyPr wrap="square" lIns="91440" tIns="45720" rIns="91440" bIns="45720" anchor="t">
            <a:spAutoFit/>
          </a:bodyPr>
          <a:lstStyle/>
          <a:p>
            <a:r>
              <a:rPr lang="en-US" sz="2400" b="1">
                <a:solidFill>
                  <a:schemeClr val="bg1"/>
                </a:solidFill>
                <a:latin typeface="Urbanist Medium"/>
                <a:ea typeface="Urbanist Medium" panose="020B0A04040200000203" pitchFamily="34" charset="0"/>
                <a:cs typeface="Urbanist Medium" panose="020B0A04040200000203" pitchFamily="34" charset="0"/>
              </a:rPr>
              <a:t>Key Points to Address:</a:t>
            </a:r>
          </a:p>
          <a:p>
            <a:endParaRPr lang="en-US" sz="1400" b="1">
              <a:solidFill>
                <a:schemeClr val="bg1"/>
              </a:solidFill>
              <a:latin typeface="Urbanist Medium" panose="020B0A04040200000203" pitchFamily="34" charset="0"/>
              <a:ea typeface="Urbanist Medium" panose="020B0A04040200000203" pitchFamily="34" charset="0"/>
              <a:cs typeface="Urbanist Medium" panose="020B0A04040200000203" pitchFamily="34" charset="0"/>
            </a:endParaRPr>
          </a:p>
          <a:p>
            <a:pPr marL="285750" indent="-285750">
              <a:buFont typeface="Arial"/>
              <a:buChar char="•"/>
            </a:pPr>
            <a:r>
              <a:rPr lang="en-US" sz="2000">
                <a:solidFill>
                  <a:schemeClr val="bg1"/>
                </a:solidFill>
                <a:latin typeface="Urbanist Medium"/>
                <a:ea typeface="Urbanist Medium" panose="020B0A04040200000203" pitchFamily="34" charset="0"/>
                <a:cs typeface="Urbanist Medium" panose="020B0A04040200000203" pitchFamily="34" charset="0"/>
              </a:rPr>
              <a:t>Goal setting focus areas/domains</a:t>
            </a:r>
          </a:p>
          <a:p>
            <a:pPr marL="285750" indent="-285750">
              <a:buFont typeface="Arial"/>
              <a:buChar char="•"/>
            </a:pPr>
            <a:r>
              <a:rPr lang="en-US" sz="2000">
                <a:solidFill>
                  <a:schemeClr val="bg1"/>
                </a:solidFill>
                <a:latin typeface="Urbanist Medium"/>
                <a:ea typeface="Urbanist Medium" panose="020B0A04040200000203" pitchFamily="34" charset="0"/>
                <a:cs typeface="Urbanist Medium" panose="020B0A04040200000203" pitchFamily="34" charset="0"/>
              </a:rPr>
              <a:t>Menu of practices for programs to choose from</a:t>
            </a:r>
            <a:endParaRPr lang="en-US" sz="2000">
              <a:solidFill>
                <a:schemeClr val="bg1"/>
              </a:solidFill>
              <a:cs typeface="Calibri"/>
            </a:endParaRPr>
          </a:p>
          <a:p>
            <a:pPr marL="285750" indent="-285750">
              <a:buFont typeface="Arial"/>
              <a:buChar char="•"/>
            </a:pPr>
            <a:r>
              <a:rPr lang="en-US" sz="2000">
                <a:solidFill>
                  <a:schemeClr val="bg1"/>
                </a:solidFill>
                <a:latin typeface="Urbanist Medium"/>
                <a:ea typeface="Urbanist Medium" panose="020B0A04040200000203" pitchFamily="34" charset="0"/>
                <a:cs typeface="Urbanist Medium" panose="020B0A04040200000203" pitchFamily="34" charset="0"/>
              </a:rPr>
              <a:t>Optional guided pathways (PSP, BP, licensed)</a:t>
            </a:r>
          </a:p>
          <a:p>
            <a:pPr marL="285750" indent="-285750">
              <a:buFont typeface="Arial"/>
              <a:buChar char="•"/>
            </a:pPr>
            <a:r>
              <a:rPr lang="en-US" sz="2000">
                <a:solidFill>
                  <a:schemeClr val="bg1"/>
                </a:solidFill>
                <a:latin typeface="Urbanist Medium"/>
                <a:ea typeface="Urbanist Medium" panose="020B0A04040200000203" pitchFamily="34" charset="0"/>
                <a:cs typeface="Urbanist Medium" panose="020B0A04040200000203" pitchFamily="34" charset="0"/>
              </a:rPr>
              <a:t>Connecting engagement cycles to higher rates/reimbursement (ARM)</a:t>
            </a:r>
          </a:p>
          <a:p>
            <a:pPr marL="285750" indent="-285750">
              <a:buFont typeface="Arial"/>
              <a:buChar char="•"/>
            </a:pPr>
            <a:r>
              <a:rPr lang="en-US" sz="2000">
                <a:solidFill>
                  <a:schemeClr val="bg1"/>
                </a:solidFill>
                <a:latin typeface="Urbanist Medium"/>
                <a:ea typeface="Urbanist Medium" panose="020B0A04040200000203" pitchFamily="34" charset="0"/>
                <a:cs typeface="Urbanist Medium" panose="020B0A04040200000203" pitchFamily="34" charset="0"/>
              </a:rPr>
              <a:t>Including Tribal History</a:t>
            </a:r>
          </a:p>
          <a:p>
            <a:pPr marL="285750" indent="-285750">
              <a:buFont typeface="Arial"/>
              <a:buChar char="•"/>
            </a:pPr>
            <a:r>
              <a:rPr lang="en-US" sz="2000">
                <a:solidFill>
                  <a:schemeClr val="bg1"/>
                </a:solidFill>
                <a:latin typeface="Urbanist Medium"/>
                <a:ea typeface="Urbanist Medium" panose="020B0A04040200000203" pitchFamily="34" charset="0"/>
                <a:cs typeface="Urbanist Medium" panose="020B0A04040200000203" pitchFamily="34" charset="0"/>
              </a:rPr>
              <a:t>Consequence of not completing an Engagement Cycle</a:t>
            </a:r>
          </a:p>
          <a:p>
            <a:pPr marL="285750" indent="-285750">
              <a:buFont typeface="Arial"/>
              <a:buChar char="•"/>
            </a:pPr>
            <a:endParaRPr lang="en-US" sz="2000">
              <a:solidFill>
                <a:schemeClr val="bg1"/>
              </a:solidFill>
              <a:latin typeface="Urbanist Medium"/>
              <a:ea typeface="Urbanist Medium" panose="020B0A04040200000203" pitchFamily="34" charset="0"/>
              <a:cs typeface="Urbanist Medium" panose="020B0A04040200000203" pitchFamily="34" charset="0"/>
            </a:endParaRPr>
          </a:p>
          <a:p>
            <a:pPr marL="285750" indent="-285750">
              <a:buFont typeface="Arial"/>
              <a:buChar char="•"/>
            </a:pPr>
            <a:endParaRPr lang="en-US" sz="2000">
              <a:solidFill>
                <a:schemeClr val="bg1"/>
              </a:solidFill>
              <a:latin typeface="Urbanist Medium" panose="020B0A04040200000203" pitchFamily="34" charset="0"/>
              <a:ea typeface="Urbanist Medium" panose="020B0A04040200000203" pitchFamily="34" charset="0"/>
              <a:cs typeface="Urbanist Medium" panose="020B0A04040200000203" pitchFamily="34" charset="0"/>
            </a:endParaRPr>
          </a:p>
          <a:p>
            <a:pPr marL="285750" indent="-285750">
              <a:buFont typeface="Arial"/>
              <a:buChar char="•"/>
            </a:pPr>
            <a:endParaRPr lang="en-US" sz="2000">
              <a:solidFill>
                <a:schemeClr val="bg1"/>
              </a:solidFill>
              <a:latin typeface="Urbanist Medium" panose="020B0A04040200000203" pitchFamily="34" charset="0"/>
              <a:ea typeface="Urbanist Medium" panose="020B0A04040200000203" pitchFamily="34" charset="0"/>
              <a:cs typeface="Urbanist Medium" panose="020B0A04040200000203" pitchFamily="34" charset="0"/>
            </a:endParaRPr>
          </a:p>
          <a:p>
            <a:endParaRPr lang="en-US" sz="2000">
              <a:solidFill>
                <a:schemeClr val="bg1"/>
              </a:solidFill>
              <a:latin typeface="Urbanist Medium" panose="020B0A04040200000203" pitchFamily="34" charset="0"/>
              <a:ea typeface="Urbanist Medium" panose="020B0A04040200000203" pitchFamily="34" charset="0"/>
              <a:cs typeface="Urbanist Medium" panose="020B0A04040200000203" pitchFamily="34" charset="0"/>
            </a:endParaRPr>
          </a:p>
        </p:txBody>
      </p:sp>
      <p:cxnSp>
        <p:nvCxnSpPr>
          <p:cNvPr id="14" name="Straight Arrow Connector 13">
            <a:extLst>
              <a:ext uri="{FF2B5EF4-FFF2-40B4-BE49-F238E27FC236}">
                <a16:creationId xmlns:a16="http://schemas.microsoft.com/office/drawing/2014/main" id="{E7984F43-48B1-AF23-1998-74096D7306D4}"/>
              </a:ext>
            </a:extLst>
          </p:cNvPr>
          <p:cNvCxnSpPr>
            <a:cxnSpLocks/>
          </p:cNvCxnSpPr>
          <p:nvPr/>
        </p:nvCxnSpPr>
        <p:spPr>
          <a:xfrm flipV="1">
            <a:off x="880705" y="4553470"/>
            <a:ext cx="514543" cy="1193061"/>
          </a:xfrm>
          <a:prstGeom prst="straightConnector1">
            <a:avLst/>
          </a:prstGeom>
          <a:ln w="28575">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3EC9CA78-533F-C414-940C-BC53E797D31D}"/>
              </a:ext>
            </a:extLst>
          </p:cNvPr>
          <p:cNvSpPr txBox="1"/>
          <p:nvPr/>
        </p:nvSpPr>
        <p:spPr>
          <a:xfrm>
            <a:off x="390003" y="5746531"/>
            <a:ext cx="1034612" cy="307777"/>
          </a:xfrm>
          <a:prstGeom prst="rect">
            <a:avLst/>
          </a:prstGeom>
          <a:noFill/>
        </p:spPr>
        <p:txBody>
          <a:bodyPr wrap="square">
            <a:spAutoFit/>
          </a:bodyPr>
          <a:lstStyle/>
          <a:p>
            <a:r>
              <a:rPr lang="en-US" sz="1400">
                <a:solidFill>
                  <a:schemeClr val="tx2"/>
                </a:solidFill>
                <a:cs typeface="Calibri"/>
              </a:rPr>
              <a:t>Incentives</a:t>
            </a:r>
            <a:endParaRPr lang="en-US" sz="1400"/>
          </a:p>
        </p:txBody>
      </p:sp>
    </p:spTree>
    <p:extLst>
      <p:ext uri="{BB962C8B-B14F-4D97-AF65-F5344CB8AC3E}">
        <p14:creationId xmlns:p14="http://schemas.microsoft.com/office/powerpoint/2010/main" val="7892187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A018FF-7B1C-1B7D-AB0E-F0B20D354BE8}"/>
              </a:ext>
            </a:extLst>
          </p:cNvPr>
          <p:cNvSpPr>
            <a:spLocks noGrp="1"/>
          </p:cNvSpPr>
          <p:nvPr>
            <p:ph type="title"/>
          </p:nvPr>
        </p:nvSpPr>
        <p:spPr>
          <a:xfrm>
            <a:off x="1963396" y="430782"/>
            <a:ext cx="9884449" cy="1277114"/>
          </a:xfrm>
        </p:spPr>
        <p:txBody>
          <a:bodyPr>
            <a:normAutofit/>
          </a:bodyPr>
          <a:lstStyle/>
          <a:p>
            <a:r>
              <a:rPr lang="en-US">
                <a:solidFill>
                  <a:schemeClr val="bg1"/>
                </a:solidFill>
                <a:latin typeface="Livvic"/>
              </a:rPr>
              <a:t>Concept 4: Measurement of Growth</a:t>
            </a:r>
            <a:endParaRPr lang="en-US">
              <a:solidFill>
                <a:schemeClr val="bg1"/>
              </a:solidFill>
            </a:endParaRPr>
          </a:p>
        </p:txBody>
      </p:sp>
      <p:sp>
        <p:nvSpPr>
          <p:cNvPr id="6" name="TextBox 5">
            <a:extLst>
              <a:ext uri="{FF2B5EF4-FFF2-40B4-BE49-F238E27FC236}">
                <a16:creationId xmlns:a16="http://schemas.microsoft.com/office/drawing/2014/main" id="{5447DD83-762A-5E8B-017B-038E6395A5D3}"/>
              </a:ext>
            </a:extLst>
          </p:cNvPr>
          <p:cNvSpPr txBox="1"/>
          <p:nvPr/>
        </p:nvSpPr>
        <p:spPr>
          <a:xfrm>
            <a:off x="6445152" y="3005808"/>
            <a:ext cx="5273624" cy="2062103"/>
          </a:xfrm>
          <a:prstGeom prst="rect">
            <a:avLst/>
          </a:prstGeom>
          <a:solidFill>
            <a:schemeClr val="accent1"/>
          </a:solidFill>
          <a:ln w="12700">
            <a:solidFill>
              <a:schemeClr val="bg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solidFill>
                  <a:schemeClr val="bg1"/>
                </a:solidFill>
                <a:latin typeface="Urbanist Medium"/>
                <a:ea typeface="Urbanist Medium" panose="020B0A04040200000203" pitchFamily="34" charset="0"/>
                <a:cs typeface="Urbanist Medium" panose="020B0A04040200000203" pitchFamily="34" charset="0"/>
              </a:rPr>
              <a:t>Key Points to Address:</a:t>
            </a:r>
          </a:p>
          <a:p>
            <a:endParaRPr lang="en-US" sz="2400" b="1">
              <a:solidFill>
                <a:schemeClr val="bg1"/>
              </a:solidFill>
              <a:latin typeface="Urbanist Medium" panose="020B0A04040200000203" pitchFamily="34" charset="0"/>
              <a:ea typeface="Urbanist Medium" panose="020B0A04040200000203" pitchFamily="34" charset="0"/>
              <a:cs typeface="Urbanist Medium" panose="020B0A04040200000203" pitchFamily="34" charset="0"/>
            </a:endParaRPr>
          </a:p>
          <a:p>
            <a:pPr marL="285750" indent="-285750">
              <a:buFont typeface="Arial"/>
              <a:buChar char="•"/>
            </a:pPr>
            <a:r>
              <a:rPr lang="en-US" sz="2000">
                <a:solidFill>
                  <a:schemeClr val="bg1"/>
                </a:solidFill>
                <a:latin typeface="Urbanist Medium"/>
                <a:ea typeface="Urbanist Medium" panose="020B0A04040200000203" pitchFamily="34" charset="0"/>
                <a:cs typeface="Urbanist Medium" panose="020B0A04040200000203" pitchFamily="34" charset="0"/>
              </a:rPr>
              <a:t>Details of the reflective narrative</a:t>
            </a:r>
          </a:p>
          <a:p>
            <a:pPr marL="285750" indent="-285750">
              <a:buFont typeface="Arial"/>
              <a:buChar char="•"/>
            </a:pPr>
            <a:r>
              <a:rPr lang="en-US" sz="2000">
                <a:solidFill>
                  <a:schemeClr val="bg1"/>
                </a:solidFill>
                <a:latin typeface="Urbanist Medium"/>
                <a:ea typeface="Urbanist Medium" panose="020B0A04040200000203" pitchFamily="34" charset="0"/>
                <a:cs typeface="Urbanist Medium" panose="020B0A04040200000203" pitchFamily="34" charset="0"/>
              </a:rPr>
              <a:t>Details of other tools to measure growth (other than self attestation)</a:t>
            </a:r>
          </a:p>
          <a:p>
            <a:pPr marL="285750" indent="-285750">
              <a:buFont typeface="Arial"/>
              <a:buChar char="•"/>
            </a:pPr>
            <a:endParaRPr lang="en-US" sz="2000">
              <a:solidFill>
                <a:schemeClr val="bg1"/>
              </a:solidFill>
              <a:latin typeface="Urbanist Medium"/>
              <a:ea typeface="Urbanist Medium" panose="020B0A04040200000203" pitchFamily="34" charset="0"/>
              <a:cs typeface="Urbanist Medium" panose="020B0A04040200000203" pitchFamily="34" charset="0"/>
            </a:endParaRPr>
          </a:p>
        </p:txBody>
      </p:sp>
      <p:sp>
        <p:nvSpPr>
          <p:cNvPr id="3" name="Rectangle 2">
            <a:extLst>
              <a:ext uri="{FF2B5EF4-FFF2-40B4-BE49-F238E27FC236}">
                <a16:creationId xmlns:a16="http://schemas.microsoft.com/office/drawing/2014/main" id="{2BAF6844-AB82-F554-C38A-829127983D02}"/>
              </a:ext>
            </a:extLst>
          </p:cNvPr>
          <p:cNvSpPr/>
          <p:nvPr/>
        </p:nvSpPr>
        <p:spPr>
          <a:xfrm>
            <a:off x="204952" y="1707896"/>
            <a:ext cx="5975132" cy="4929387"/>
          </a:xfrm>
          <a:prstGeom prst="rect">
            <a:avLst/>
          </a:prstGeom>
          <a:noFill/>
          <a:ln w="12700">
            <a:solidFill>
              <a:schemeClr val="tx2"/>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a:lnSpc>
                <a:spcPct val="100000"/>
              </a:lnSpc>
              <a:spcBef>
                <a:spcPts val="0"/>
              </a:spcBef>
              <a:spcAft>
                <a:spcPts val="0"/>
              </a:spcAft>
              <a:buNone/>
            </a:pPr>
            <a:r>
              <a:rPr lang="en-US" sz="2400" b="1" i="0" u="none" strike="noStrike" noProof="0">
                <a:solidFill>
                  <a:schemeClr val="tx2"/>
                </a:solidFill>
                <a:effectLst/>
                <a:latin typeface="Urbanist Medium" panose="020B0A04040200000203" pitchFamily="34" charset="0"/>
                <a:ea typeface="Urbanist Medium" panose="020B0A04040200000203" pitchFamily="34" charset="0"/>
                <a:cs typeface="Urbanist Medium" panose="020B0A04040200000203" pitchFamily="34" charset="0"/>
              </a:rPr>
              <a:t>Proposal</a:t>
            </a:r>
          </a:p>
          <a:p>
            <a:pPr marL="0" marR="0" lvl="0" indent="0" algn="l">
              <a:lnSpc>
                <a:spcPct val="100000"/>
              </a:lnSpc>
              <a:spcBef>
                <a:spcPts val="0"/>
              </a:spcBef>
              <a:spcAft>
                <a:spcPts val="0"/>
              </a:spcAft>
              <a:buNone/>
            </a:pPr>
            <a:endParaRPr lang="en-US" sz="1400" b="0" i="0" u="none" strike="noStrike" noProof="0">
              <a:solidFill>
                <a:schemeClr val="tx2"/>
              </a:solidFill>
              <a:effectLst/>
              <a:latin typeface="Urbanist Medium" panose="020B0A04040200000203" pitchFamily="34" charset="0"/>
              <a:ea typeface="Urbanist Medium" panose="020B0A04040200000203" pitchFamily="34" charset="0"/>
              <a:cs typeface="Urbanist Medium" panose="020B0A04040200000203" pitchFamily="34" charset="0"/>
            </a:endParaRPr>
          </a:p>
          <a:p>
            <a:pPr marL="0" marR="0" lvl="0" indent="0" algn="l">
              <a:lnSpc>
                <a:spcPct val="100000"/>
              </a:lnSpc>
              <a:spcBef>
                <a:spcPts val="0"/>
              </a:spcBef>
              <a:spcAft>
                <a:spcPts val="0"/>
              </a:spcAft>
              <a:buNone/>
            </a:pPr>
            <a:r>
              <a:rPr lang="en-US" sz="2000" b="0" i="0" u="none" strike="noStrike" noProof="0">
                <a:solidFill>
                  <a:schemeClr val="tx2"/>
                </a:solidFill>
                <a:effectLst/>
                <a:latin typeface="Urbanist Medium" panose="020B0A04040200000203" pitchFamily="34" charset="0"/>
                <a:ea typeface="Urbanist Medium" panose="020B0A04040200000203" pitchFamily="34" charset="0"/>
                <a:cs typeface="Urbanist Medium" panose="020B0A04040200000203" pitchFamily="34" charset="0"/>
              </a:rPr>
              <a:t>Program progress will be measured by the program itself at the end of the engagement cycle. Programs will provide a reflective narrative* of their growth while guidance** will be provided to them to create consistency on what programs share and with the flexibility to fill in the specific information that is relevant for them.</a:t>
            </a:r>
          </a:p>
          <a:p>
            <a:pPr marL="0" marR="0" lvl="0" indent="0" algn="l">
              <a:lnSpc>
                <a:spcPct val="100000"/>
              </a:lnSpc>
              <a:spcBef>
                <a:spcPts val="0"/>
              </a:spcBef>
              <a:spcAft>
                <a:spcPts val="0"/>
              </a:spcAft>
              <a:buNone/>
            </a:pPr>
            <a:endParaRPr lang="en-US" sz="1400" b="0" i="0" u="none" strike="noStrike" noProof="0">
              <a:solidFill>
                <a:schemeClr val="tx2"/>
              </a:solidFill>
              <a:effectLst/>
              <a:latin typeface="Urbanist Medium" panose="020B0A04040200000203" pitchFamily="34" charset="0"/>
              <a:ea typeface="Urbanist Medium" panose="020B0A04040200000203" pitchFamily="34" charset="0"/>
              <a:cs typeface="Urbanist Medium" panose="020B0A04040200000203" pitchFamily="34" charset="0"/>
            </a:endParaRPr>
          </a:p>
          <a:p>
            <a:pPr marL="0" marR="0" lvl="0" indent="0" algn="l">
              <a:lnSpc>
                <a:spcPct val="100000"/>
              </a:lnSpc>
              <a:spcBef>
                <a:spcPts val="0"/>
              </a:spcBef>
              <a:spcAft>
                <a:spcPts val="0"/>
              </a:spcAft>
              <a:buNone/>
            </a:pPr>
            <a:r>
              <a:rPr lang="en-US" sz="1400" b="0" i="0" u="none" strike="noStrike" noProof="0">
                <a:solidFill>
                  <a:schemeClr val="tx2"/>
                </a:solidFill>
                <a:effectLst/>
                <a:latin typeface="Urbanist Medium" panose="020B0A04040200000203" pitchFamily="34" charset="0"/>
                <a:ea typeface="Urbanist Medium" panose="020B0A04040200000203" pitchFamily="34" charset="0"/>
                <a:cs typeface="Urbanist Medium" panose="020B0A04040200000203" pitchFamily="34" charset="0"/>
              </a:rPr>
              <a:t>*A narrative includes a reflection on how the program's growth benefited children and families and other parameters. Programs will have options for sharing this reflection with TRI staff.</a:t>
            </a:r>
            <a:endParaRPr lang="en-US" sz="1400">
              <a:solidFill>
                <a:schemeClr val="tx2"/>
              </a:solidFill>
              <a:latin typeface="Urbanist Medium" panose="020B0A04040200000203" pitchFamily="34" charset="0"/>
              <a:ea typeface="Urbanist Medium" panose="020B0A04040200000203" pitchFamily="34" charset="0"/>
              <a:cs typeface="Urbanist Medium" panose="020B0A04040200000203" pitchFamily="34" charset="0"/>
            </a:endParaRPr>
          </a:p>
          <a:p>
            <a:pPr marL="0" marR="0" lvl="0" indent="0" algn="l">
              <a:lnSpc>
                <a:spcPct val="100000"/>
              </a:lnSpc>
              <a:spcBef>
                <a:spcPts val="0"/>
              </a:spcBef>
              <a:spcAft>
                <a:spcPts val="0"/>
              </a:spcAft>
              <a:buNone/>
            </a:pPr>
            <a:endParaRPr lang="en-US" sz="1400" b="0" i="0" u="none" strike="noStrike" noProof="0">
              <a:solidFill>
                <a:schemeClr val="tx2"/>
              </a:solidFill>
              <a:effectLst/>
              <a:latin typeface="Urbanist Medium" panose="020B0A04040200000203" pitchFamily="34" charset="0"/>
              <a:ea typeface="Urbanist Medium" panose="020B0A04040200000203" pitchFamily="34" charset="0"/>
              <a:cs typeface="Urbanist Medium" panose="020B0A04040200000203" pitchFamily="34" charset="0"/>
            </a:endParaRPr>
          </a:p>
          <a:p>
            <a:pPr marL="0" marR="0" lvl="0" indent="0" algn="l">
              <a:lnSpc>
                <a:spcPct val="100000"/>
              </a:lnSpc>
              <a:spcBef>
                <a:spcPts val="0"/>
              </a:spcBef>
              <a:spcAft>
                <a:spcPts val="0"/>
              </a:spcAft>
              <a:buNone/>
            </a:pPr>
            <a:r>
              <a:rPr lang="en-US" sz="1400" b="0" i="0" u="none" strike="noStrike" noProof="0">
                <a:solidFill>
                  <a:schemeClr val="tx2"/>
                </a:solidFill>
                <a:effectLst/>
                <a:latin typeface="Urbanist Medium" panose="020B0A04040200000203" pitchFamily="34" charset="0"/>
                <a:ea typeface="Urbanist Medium" panose="020B0A04040200000203" pitchFamily="34" charset="0"/>
                <a:cs typeface="Urbanist Medium" panose="020B0A04040200000203" pitchFamily="34" charset="0"/>
              </a:rPr>
              <a:t>**Guidance implies an explanation of similar basic criteria, some created examples and general outlines to help programs measure their outcomes, and offering specific tools (such as checklists, on-site observations, etc.***). Individual support and TA will be available to programs as needed and/or requested.</a:t>
            </a:r>
            <a:endParaRPr lang="en-US" sz="1400">
              <a:solidFill>
                <a:schemeClr val="tx2"/>
              </a:solidFill>
              <a:latin typeface="Urbanist Medium" panose="020B0A04040200000203" pitchFamily="34" charset="0"/>
              <a:ea typeface="Urbanist Medium" panose="020B0A04040200000203" pitchFamily="34" charset="0"/>
              <a:cs typeface="Urbanist Medium" panose="020B0A04040200000203" pitchFamily="34" charset="0"/>
            </a:endParaRPr>
          </a:p>
        </p:txBody>
      </p:sp>
    </p:spTree>
    <p:extLst>
      <p:ext uri="{BB962C8B-B14F-4D97-AF65-F5344CB8AC3E}">
        <p14:creationId xmlns:p14="http://schemas.microsoft.com/office/powerpoint/2010/main" val="15418171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A018FF-7B1C-1B7D-AB0E-F0B20D354BE8}"/>
              </a:ext>
            </a:extLst>
          </p:cNvPr>
          <p:cNvSpPr>
            <a:spLocks noGrp="1"/>
          </p:cNvSpPr>
          <p:nvPr>
            <p:ph type="title"/>
          </p:nvPr>
        </p:nvSpPr>
        <p:spPr>
          <a:xfrm>
            <a:off x="1913154" y="430782"/>
            <a:ext cx="10278010" cy="1277114"/>
          </a:xfrm>
        </p:spPr>
        <p:txBody>
          <a:bodyPr>
            <a:normAutofit fontScale="90000"/>
          </a:bodyPr>
          <a:lstStyle/>
          <a:p>
            <a:r>
              <a:rPr lang="en-US">
                <a:solidFill>
                  <a:schemeClr val="bg1"/>
                </a:solidFill>
                <a:latin typeface="Livvic"/>
              </a:rPr>
              <a:t>Concept 5: Documentation and Evidence</a:t>
            </a:r>
            <a:endParaRPr lang="en-US">
              <a:solidFill>
                <a:schemeClr val="bg1"/>
              </a:solidFill>
            </a:endParaRPr>
          </a:p>
        </p:txBody>
      </p:sp>
      <p:sp>
        <p:nvSpPr>
          <p:cNvPr id="10" name="TextBox 9">
            <a:extLst>
              <a:ext uri="{FF2B5EF4-FFF2-40B4-BE49-F238E27FC236}">
                <a16:creationId xmlns:a16="http://schemas.microsoft.com/office/drawing/2014/main" id="{94EB1931-5541-2BA3-D14E-97D19AB9B9CB}"/>
              </a:ext>
            </a:extLst>
          </p:cNvPr>
          <p:cNvSpPr txBox="1"/>
          <p:nvPr/>
        </p:nvSpPr>
        <p:spPr>
          <a:xfrm>
            <a:off x="6225664" y="2160741"/>
            <a:ext cx="5436159" cy="3323987"/>
          </a:xfrm>
          <a:prstGeom prst="rect">
            <a:avLst/>
          </a:prstGeom>
          <a:solidFill>
            <a:schemeClr val="accent1"/>
          </a:solidFill>
          <a:ln w="12700">
            <a:solidFill>
              <a:schemeClr val="bg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ts val="1950"/>
              </a:lnSpc>
            </a:pPr>
            <a:endParaRPr lang="en-US" sz="2400" b="1">
              <a:solidFill>
                <a:schemeClr val="bg1"/>
              </a:solidFill>
              <a:latin typeface="Urbanist Medium"/>
              <a:ea typeface="Urbanist Medium" panose="020B0A04040200000203" pitchFamily="34" charset="0"/>
              <a:cs typeface="Urbanist Medium" panose="020B0A04040200000203" pitchFamily="34" charset="0"/>
            </a:endParaRPr>
          </a:p>
          <a:p>
            <a:pPr>
              <a:lnSpc>
                <a:spcPts val="1950"/>
              </a:lnSpc>
            </a:pPr>
            <a:r>
              <a:rPr lang="en-US" sz="2400" b="1">
                <a:solidFill>
                  <a:schemeClr val="bg1"/>
                </a:solidFill>
                <a:latin typeface="Urbanist Medium"/>
                <a:ea typeface="Urbanist Medium" panose="020B0A04040200000203" pitchFamily="34" charset="0"/>
                <a:cs typeface="Urbanist Medium" panose="020B0A04040200000203" pitchFamily="34" charset="0"/>
              </a:rPr>
              <a:t>Key Points to Address:</a:t>
            </a:r>
          </a:p>
          <a:p>
            <a:pPr>
              <a:lnSpc>
                <a:spcPts val="1950"/>
              </a:lnSpc>
            </a:pPr>
            <a:endParaRPr lang="en-US" sz="1400">
              <a:solidFill>
                <a:srgbClr val="123227"/>
              </a:solidFill>
              <a:latin typeface="Urbanist Medium" panose="020B0A04040200000203" pitchFamily="34" charset="0"/>
              <a:ea typeface="Urbanist Medium" panose="020B0A04040200000203" pitchFamily="34" charset="0"/>
              <a:cs typeface="Urbanist Medium" panose="020B0A04040200000203" pitchFamily="34" charset="0"/>
            </a:endParaRPr>
          </a:p>
          <a:p>
            <a:pPr marL="285750" indent="-285750">
              <a:buFont typeface="Arial"/>
              <a:buChar char="•"/>
            </a:pPr>
            <a:r>
              <a:rPr lang="en-US" sz="2000">
                <a:solidFill>
                  <a:schemeClr val="bg1"/>
                </a:solidFill>
                <a:latin typeface="Urbanist Medium"/>
                <a:ea typeface="Urbanist Medium" panose="020B0A04040200000203" pitchFamily="34" charset="0"/>
                <a:cs typeface="Urbanist Medium" panose="020B0A04040200000203" pitchFamily="34" charset="0"/>
              </a:rPr>
              <a:t>Requiring certain documentation or evidence.</a:t>
            </a:r>
          </a:p>
          <a:p>
            <a:pPr marL="285750" indent="-285750">
              <a:buFont typeface="Arial"/>
              <a:buChar char="•"/>
            </a:pPr>
            <a:r>
              <a:rPr lang="en-US" sz="2000">
                <a:solidFill>
                  <a:schemeClr val="bg1"/>
                </a:solidFill>
                <a:latin typeface="Urbanist Medium"/>
                <a:ea typeface="Urbanist Medium" panose="020B0A04040200000203" pitchFamily="34" charset="0"/>
                <a:cs typeface="Urbanist Medium" panose="020B0A04040200000203" pitchFamily="34" charset="0"/>
              </a:rPr>
              <a:t>Aligning documentation requirements with the requirements of participating in a state program</a:t>
            </a:r>
          </a:p>
          <a:p>
            <a:pPr marL="285750" indent="-285750">
              <a:buFont typeface="Arial,Sans-Serif"/>
              <a:buChar char="•"/>
            </a:pPr>
            <a:r>
              <a:rPr lang="en-US" sz="2000">
                <a:solidFill>
                  <a:schemeClr val="bg1"/>
                </a:solidFill>
                <a:latin typeface="Urbanist Medium" panose="020B0A04040200000203" pitchFamily="34" charset="0"/>
                <a:ea typeface="Urbanist Medium" panose="020B0A04040200000203" pitchFamily="34" charset="0"/>
                <a:cs typeface="Urbanist Medium" panose="020B0A04040200000203" pitchFamily="34" charset="0"/>
              </a:rPr>
              <a:t>Budget for offering different options</a:t>
            </a:r>
          </a:p>
          <a:p>
            <a:pPr marL="285750" indent="-285750">
              <a:buFont typeface="Arial,Sans-Serif"/>
              <a:buChar char="•"/>
            </a:pPr>
            <a:r>
              <a:rPr lang="en-US" sz="2000">
                <a:solidFill>
                  <a:schemeClr val="bg1"/>
                </a:solidFill>
                <a:latin typeface="Urbanist Medium" panose="020B0A04040200000203" pitchFamily="34" charset="0"/>
                <a:ea typeface="Urbanist Medium" panose="020B0A04040200000203" pitchFamily="34" charset="0"/>
                <a:cs typeface="Urbanist Medium" panose="020B0A04040200000203" pitchFamily="34" charset="0"/>
              </a:rPr>
              <a:t>Language accessibility</a:t>
            </a:r>
            <a:endParaRPr lang="en-US">
              <a:solidFill>
                <a:schemeClr val="bg1"/>
              </a:solidFill>
              <a:latin typeface="Urbanist Medium" panose="020B0A04040200000203" pitchFamily="34" charset="0"/>
              <a:ea typeface="Urbanist Medium" panose="020B0A04040200000203" pitchFamily="34" charset="0"/>
              <a:cs typeface="Urbanist Medium" panose="020B0A04040200000203" pitchFamily="34" charset="0"/>
            </a:endParaRPr>
          </a:p>
          <a:p>
            <a:pPr marL="285750" indent="-285750">
              <a:buFont typeface="Arial"/>
              <a:buChar char="•"/>
            </a:pPr>
            <a:r>
              <a:rPr lang="en-US" sz="2000">
                <a:solidFill>
                  <a:schemeClr val="bg1"/>
                </a:solidFill>
                <a:latin typeface="Urbanist Medium"/>
                <a:ea typeface="Urbanist Medium" panose="020B0A04040200000203" pitchFamily="34" charset="0"/>
                <a:cs typeface="Urbanist Medium" panose="020B0A04040200000203" pitchFamily="34" charset="0"/>
              </a:rPr>
              <a:t>Gathering data required by legislators</a:t>
            </a:r>
          </a:p>
          <a:p>
            <a:endParaRPr lang="en-US" sz="2000">
              <a:solidFill>
                <a:schemeClr val="bg1"/>
              </a:solidFill>
              <a:latin typeface="Urbanist Medium"/>
              <a:ea typeface="Calibri"/>
              <a:cs typeface="Segoe UI"/>
            </a:endParaRPr>
          </a:p>
          <a:p>
            <a:endParaRPr lang="en-US" sz="2000">
              <a:solidFill>
                <a:schemeClr val="bg1"/>
              </a:solidFill>
              <a:latin typeface="Urbanist Medium"/>
              <a:ea typeface="Calibri"/>
              <a:cs typeface="Segoe UI"/>
            </a:endParaRPr>
          </a:p>
        </p:txBody>
      </p:sp>
      <p:sp>
        <p:nvSpPr>
          <p:cNvPr id="3" name="Rectangle 2">
            <a:extLst>
              <a:ext uri="{FF2B5EF4-FFF2-40B4-BE49-F238E27FC236}">
                <a16:creationId xmlns:a16="http://schemas.microsoft.com/office/drawing/2014/main" id="{2E7E9C8D-310D-9E9B-A677-6A45621C7751}"/>
              </a:ext>
            </a:extLst>
          </p:cNvPr>
          <p:cNvSpPr/>
          <p:nvPr/>
        </p:nvSpPr>
        <p:spPr>
          <a:xfrm>
            <a:off x="209924" y="1707895"/>
            <a:ext cx="5486400" cy="4850559"/>
          </a:xfrm>
          <a:prstGeom prst="rect">
            <a:avLst/>
          </a:prstGeom>
          <a:noFill/>
          <a:ln w="12700">
            <a:solidFill>
              <a:schemeClr val="tx2"/>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lvl="0" algn="l">
              <a:lnSpc>
                <a:spcPct val="100000"/>
              </a:lnSpc>
              <a:spcBef>
                <a:spcPts val="0"/>
              </a:spcBef>
              <a:spcAft>
                <a:spcPts val="0"/>
              </a:spcAft>
              <a:buNone/>
            </a:pPr>
            <a:r>
              <a:rPr lang="en-US" sz="2400" b="1" i="0" u="none" strike="noStrike" noProof="0">
                <a:solidFill>
                  <a:schemeClr val="tx2"/>
                </a:solidFill>
                <a:effectLst/>
                <a:latin typeface="Urbanist Medium" panose="020B0A04040200000203" pitchFamily="34" charset="0"/>
                <a:ea typeface="Urbanist Medium" panose="020B0A04040200000203" pitchFamily="34" charset="0"/>
                <a:cs typeface="Urbanist Medium" panose="020B0A04040200000203" pitchFamily="34" charset="0"/>
              </a:rPr>
              <a:t>Proposal</a:t>
            </a:r>
          </a:p>
          <a:p>
            <a:pPr lvl="0" algn="l">
              <a:lnSpc>
                <a:spcPct val="100000"/>
              </a:lnSpc>
              <a:spcBef>
                <a:spcPts val="0"/>
              </a:spcBef>
              <a:spcAft>
                <a:spcPts val="0"/>
              </a:spcAft>
              <a:buNone/>
            </a:pPr>
            <a:endParaRPr lang="en-US" sz="1400" b="0" i="0" u="none" strike="noStrike" noProof="0">
              <a:solidFill>
                <a:schemeClr val="tx2"/>
              </a:solidFill>
              <a:effectLst/>
              <a:latin typeface="Urbanist Medium" panose="020B0A04040200000203" pitchFamily="34" charset="0"/>
              <a:ea typeface="Urbanist Medium" panose="020B0A04040200000203" pitchFamily="34" charset="0"/>
              <a:cs typeface="Urbanist Medium" panose="020B0A04040200000203" pitchFamily="34" charset="0"/>
            </a:endParaRPr>
          </a:p>
          <a:p>
            <a:pPr lvl="0" algn="l">
              <a:lnSpc>
                <a:spcPct val="100000"/>
              </a:lnSpc>
              <a:spcBef>
                <a:spcPts val="0"/>
              </a:spcBef>
              <a:spcAft>
                <a:spcPts val="0"/>
              </a:spcAft>
              <a:buNone/>
            </a:pPr>
            <a:r>
              <a:rPr lang="en-US" sz="2000" b="0" i="0" u="none" strike="noStrike" noProof="0">
                <a:solidFill>
                  <a:schemeClr val="tx2"/>
                </a:solidFill>
                <a:effectLst/>
                <a:latin typeface="Urbanist Medium" panose="020B0A04040200000203" pitchFamily="34" charset="0"/>
                <a:ea typeface="Urbanist Medium" panose="020B0A04040200000203" pitchFamily="34" charset="0"/>
                <a:cs typeface="Urbanist Medium" panose="020B0A04040200000203" pitchFamily="34" charset="0"/>
              </a:rPr>
              <a:t>Spark will utilize a variety of ways for programs to document progress toward meeting their goals. Some examples include:</a:t>
            </a:r>
          </a:p>
          <a:p>
            <a:pPr lvl="0" algn="l">
              <a:lnSpc>
                <a:spcPct val="100000"/>
              </a:lnSpc>
              <a:spcBef>
                <a:spcPts val="0"/>
              </a:spcBef>
              <a:spcAft>
                <a:spcPts val="0"/>
              </a:spcAft>
              <a:buNone/>
            </a:pPr>
            <a:endParaRPr lang="en-US" sz="1400">
              <a:solidFill>
                <a:schemeClr val="tx2"/>
              </a:solidFill>
              <a:effectLst/>
              <a:latin typeface="Urbanist Medium" panose="020B0A04040200000203" pitchFamily="34" charset="0"/>
              <a:ea typeface="Urbanist Medium" panose="020B0A04040200000203" pitchFamily="34" charset="0"/>
              <a:cs typeface="Urbanist Medium" panose="020B0A04040200000203" pitchFamily="34" charset="0"/>
            </a:endParaRPr>
          </a:p>
          <a:p>
            <a:pPr marL="800100" lvl="1" indent="-342900">
              <a:buFont typeface="Arial" panose="020B0604020202020204" pitchFamily="34" charset="0"/>
              <a:buChar char="•"/>
            </a:pPr>
            <a:r>
              <a:rPr lang="en-US" sz="2000" b="0" i="0" u="none" strike="noStrike" noProof="0">
                <a:solidFill>
                  <a:schemeClr val="tx2"/>
                </a:solidFill>
                <a:effectLst/>
                <a:latin typeface="Urbanist Medium" panose="020B0A04040200000203" pitchFamily="34" charset="0"/>
                <a:ea typeface="Urbanist Medium" panose="020B0A04040200000203" pitchFamily="34" charset="0"/>
                <a:cs typeface="Urbanist Medium" panose="020B0A04040200000203" pitchFamily="34" charset="0"/>
              </a:rPr>
              <a:t>Program visits such as observation or assessment</a:t>
            </a:r>
            <a:endParaRPr lang="en-US" sz="2000">
              <a:solidFill>
                <a:schemeClr val="tx2"/>
              </a:solidFill>
              <a:latin typeface="Urbanist Medium" panose="020B0A04040200000203" pitchFamily="34" charset="0"/>
              <a:ea typeface="Urbanist Medium" panose="020B0A04040200000203" pitchFamily="34" charset="0"/>
              <a:cs typeface="Urbanist Medium" panose="020B0A04040200000203" pitchFamily="34" charset="0"/>
            </a:endParaRPr>
          </a:p>
          <a:p>
            <a:pPr marL="800100" lvl="1" indent="-342900">
              <a:buFont typeface="Arial" panose="020B0604020202020204" pitchFamily="34" charset="0"/>
              <a:buChar char="•"/>
            </a:pPr>
            <a:r>
              <a:rPr lang="en-US" sz="2000" b="0" i="0" u="none" strike="noStrike" noProof="0">
                <a:solidFill>
                  <a:schemeClr val="tx2"/>
                </a:solidFill>
                <a:effectLst/>
                <a:latin typeface="Urbanist Medium" panose="020B0A04040200000203" pitchFamily="34" charset="0"/>
                <a:ea typeface="Urbanist Medium" panose="020B0A04040200000203" pitchFamily="34" charset="0"/>
                <a:cs typeface="Urbanist Medium" panose="020B0A04040200000203" pitchFamily="34" charset="0"/>
              </a:rPr>
              <a:t>Photographs, copies of policies, written descriptions, program marketing materials</a:t>
            </a:r>
            <a:endParaRPr lang="en-US" sz="2000">
              <a:solidFill>
                <a:schemeClr val="tx2"/>
              </a:solidFill>
              <a:latin typeface="Urbanist Medium" panose="020B0A04040200000203" pitchFamily="34" charset="0"/>
              <a:ea typeface="Urbanist Medium" panose="020B0A04040200000203" pitchFamily="34" charset="0"/>
              <a:cs typeface="Urbanist Medium" panose="020B0A04040200000203" pitchFamily="34" charset="0"/>
            </a:endParaRPr>
          </a:p>
          <a:p>
            <a:pPr marL="800100" lvl="1" indent="-342900">
              <a:buFont typeface="Arial" panose="020B0604020202020204" pitchFamily="34" charset="0"/>
              <a:buChar char="•"/>
            </a:pPr>
            <a:r>
              <a:rPr lang="en-US" sz="2000" b="0" i="0" u="none" strike="noStrike" noProof="0">
                <a:solidFill>
                  <a:schemeClr val="tx2"/>
                </a:solidFill>
                <a:effectLst/>
                <a:latin typeface="Urbanist Medium" panose="020B0A04040200000203" pitchFamily="34" charset="0"/>
                <a:ea typeface="Urbanist Medium" panose="020B0A04040200000203" pitchFamily="34" charset="0"/>
                <a:cs typeface="Urbanist Medium" panose="020B0A04040200000203" pitchFamily="34" charset="0"/>
              </a:rPr>
              <a:t>Sharing information via video or Zoom meeting (recording may be required)</a:t>
            </a:r>
            <a:endParaRPr lang="en-US" sz="2000">
              <a:solidFill>
                <a:schemeClr val="tx2"/>
              </a:solidFill>
              <a:latin typeface="Urbanist Medium" panose="020B0A04040200000203" pitchFamily="34" charset="0"/>
              <a:ea typeface="Urbanist Medium" panose="020B0A04040200000203" pitchFamily="34" charset="0"/>
              <a:cs typeface="Urbanist Medium" panose="020B0A04040200000203" pitchFamily="34" charset="0"/>
            </a:endParaRPr>
          </a:p>
          <a:p>
            <a:pPr marL="800100" lvl="1" indent="-342900">
              <a:buFont typeface="Arial" panose="020B0604020202020204" pitchFamily="34" charset="0"/>
              <a:buChar char="•"/>
            </a:pPr>
            <a:r>
              <a:rPr lang="en-US" sz="2000" b="0" i="0" u="none" strike="noStrike" noProof="0">
                <a:solidFill>
                  <a:schemeClr val="tx2"/>
                </a:solidFill>
                <a:effectLst/>
                <a:latin typeface="Urbanist Medium" panose="020B0A04040200000203" pitchFamily="34" charset="0"/>
                <a:ea typeface="Urbanist Medium" panose="020B0A04040200000203" pitchFamily="34" charset="0"/>
                <a:cs typeface="Urbanist Medium" panose="020B0A04040200000203" pitchFamily="34" charset="0"/>
              </a:rPr>
              <a:t>Head Start or OPK’s strategic plan</a:t>
            </a:r>
            <a:endParaRPr lang="en-US" sz="2000">
              <a:solidFill>
                <a:schemeClr val="tx2"/>
              </a:solidFill>
              <a:latin typeface="Urbanist Medium" panose="020B0A04040200000203" pitchFamily="34" charset="0"/>
              <a:ea typeface="Urbanist Medium" panose="020B0A04040200000203" pitchFamily="34" charset="0"/>
              <a:cs typeface="Urbanist Medium" panose="020B0A04040200000203" pitchFamily="34" charset="0"/>
            </a:endParaRPr>
          </a:p>
          <a:p>
            <a:pPr marL="800100" lvl="1" indent="-342900">
              <a:buFont typeface="Arial" panose="020B0604020202020204" pitchFamily="34" charset="0"/>
              <a:buChar char="•"/>
            </a:pPr>
            <a:r>
              <a:rPr lang="en-US" sz="2000" b="0" i="0" u="none" strike="noStrike" noProof="0">
                <a:solidFill>
                  <a:schemeClr val="tx2"/>
                </a:solidFill>
                <a:effectLst/>
                <a:latin typeface="Urbanist Medium" panose="020B0A04040200000203" pitchFamily="34" charset="0"/>
                <a:ea typeface="Urbanist Medium" panose="020B0A04040200000203" pitchFamily="34" charset="0"/>
                <a:cs typeface="Urbanist Medium" panose="020B0A04040200000203" pitchFamily="34" charset="0"/>
              </a:rPr>
              <a:t>Families/community testimonials</a:t>
            </a:r>
            <a:endParaRPr lang="en-US" sz="2000" b="1" i="0" u="none" strike="noStrike" noProof="0">
              <a:solidFill>
                <a:schemeClr val="tx2"/>
              </a:solidFill>
              <a:effectLst/>
              <a:latin typeface="Urbanist Medium" panose="020B0A04040200000203" pitchFamily="34" charset="0"/>
              <a:ea typeface="Urbanist Medium" panose="020B0A04040200000203" pitchFamily="34" charset="0"/>
              <a:cs typeface="Urbanist Medium" panose="020B0A04040200000203" pitchFamily="34" charset="0"/>
            </a:endParaRPr>
          </a:p>
          <a:p>
            <a:pPr marL="0" marR="0" lvl="0" indent="0" algn="l">
              <a:lnSpc>
                <a:spcPct val="100000"/>
              </a:lnSpc>
              <a:spcBef>
                <a:spcPts val="0"/>
              </a:spcBef>
              <a:spcAft>
                <a:spcPts val="0"/>
              </a:spcAft>
              <a:buNone/>
            </a:pPr>
            <a:endParaRPr lang="en-US" sz="1400" b="0" i="0" u="none" strike="noStrike" noProof="0">
              <a:solidFill>
                <a:schemeClr val="tx2"/>
              </a:solidFill>
              <a:effectLst/>
              <a:latin typeface="Urbanist Medium" panose="020B0A04040200000203" pitchFamily="34" charset="0"/>
              <a:ea typeface="Urbanist Medium" panose="020B0A04040200000203" pitchFamily="34" charset="0"/>
              <a:cs typeface="Urbanist Medium" panose="020B0A04040200000203" pitchFamily="34" charset="0"/>
            </a:endParaRPr>
          </a:p>
        </p:txBody>
      </p:sp>
    </p:spTree>
    <p:extLst>
      <p:ext uri="{BB962C8B-B14F-4D97-AF65-F5344CB8AC3E}">
        <p14:creationId xmlns:p14="http://schemas.microsoft.com/office/powerpoint/2010/main" val="5781328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A018FF-7B1C-1B7D-AB0E-F0B20D354BE8}"/>
              </a:ext>
            </a:extLst>
          </p:cNvPr>
          <p:cNvSpPr>
            <a:spLocks noGrp="1"/>
          </p:cNvSpPr>
          <p:nvPr>
            <p:ph type="title"/>
          </p:nvPr>
        </p:nvSpPr>
        <p:spPr>
          <a:xfrm>
            <a:off x="2197857" y="363793"/>
            <a:ext cx="8913109" cy="1277114"/>
          </a:xfrm>
        </p:spPr>
        <p:txBody>
          <a:bodyPr/>
          <a:lstStyle/>
          <a:p>
            <a:r>
              <a:rPr lang="en-US">
                <a:solidFill>
                  <a:schemeClr val="bg1"/>
                </a:solidFill>
                <a:latin typeface="Livvic"/>
              </a:rPr>
              <a:t>Concept 6: Recognition</a:t>
            </a:r>
            <a:endParaRPr lang="en-US">
              <a:solidFill>
                <a:schemeClr val="bg1"/>
              </a:solidFill>
            </a:endParaRPr>
          </a:p>
        </p:txBody>
      </p:sp>
      <p:sp>
        <p:nvSpPr>
          <p:cNvPr id="6" name="TextBox 5">
            <a:extLst>
              <a:ext uri="{FF2B5EF4-FFF2-40B4-BE49-F238E27FC236}">
                <a16:creationId xmlns:a16="http://schemas.microsoft.com/office/drawing/2014/main" id="{5447DD83-762A-5E8B-017B-038E6395A5D3}"/>
              </a:ext>
            </a:extLst>
          </p:cNvPr>
          <p:cNvSpPr txBox="1"/>
          <p:nvPr/>
        </p:nvSpPr>
        <p:spPr>
          <a:xfrm>
            <a:off x="6747641" y="2398481"/>
            <a:ext cx="5120640" cy="2831544"/>
          </a:xfrm>
          <a:prstGeom prst="rect">
            <a:avLst/>
          </a:prstGeom>
          <a:solidFill>
            <a:schemeClr val="accent1"/>
          </a:solidFill>
          <a:ln w="12700">
            <a:solidFill>
              <a:schemeClr val="bg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solidFill>
                  <a:schemeClr val="bg1"/>
                </a:solidFill>
                <a:latin typeface="Urbanist Medium" panose="020B0A04040200000203" pitchFamily="34" charset="0"/>
                <a:ea typeface="Urbanist Medium" panose="020B0A04040200000203" pitchFamily="34" charset="0"/>
                <a:cs typeface="Urbanist Medium" panose="020B0A04040200000203" pitchFamily="34" charset="0"/>
              </a:rPr>
              <a:t>Key Points to Address:</a:t>
            </a:r>
          </a:p>
          <a:p>
            <a:endParaRPr lang="en-US" sz="1400" b="1">
              <a:solidFill>
                <a:schemeClr val="bg1"/>
              </a:solidFill>
              <a:latin typeface="Urbanist Medium" panose="020B0A04040200000203" pitchFamily="34" charset="0"/>
              <a:ea typeface="Urbanist Medium" panose="020B0A04040200000203" pitchFamily="34" charset="0"/>
              <a:cs typeface="Urbanist Medium" panose="020B0A04040200000203" pitchFamily="34" charset="0"/>
            </a:endParaRPr>
          </a:p>
          <a:p>
            <a:pPr marL="285750" indent="-285750">
              <a:buFont typeface="Arial"/>
              <a:buChar char="•"/>
            </a:pPr>
            <a:r>
              <a:rPr lang="en-US" sz="2000">
                <a:solidFill>
                  <a:schemeClr val="bg1"/>
                </a:solidFill>
                <a:latin typeface="Urbanist Medium" panose="020B0A04040200000203" pitchFamily="34" charset="0"/>
                <a:ea typeface="Urbanist Medium" panose="020B0A04040200000203" pitchFamily="34" charset="0"/>
                <a:cs typeface="Urbanist Medium" panose="020B0A04040200000203" pitchFamily="34" charset="0"/>
              </a:rPr>
              <a:t>Showcasing quality values within the Certificates of Achievements.</a:t>
            </a:r>
          </a:p>
          <a:p>
            <a:pPr marL="285750" indent="-285750">
              <a:buFont typeface="Arial"/>
              <a:buChar char="•"/>
            </a:pPr>
            <a:r>
              <a:rPr lang="en-US" sz="2000">
                <a:solidFill>
                  <a:schemeClr val="bg1"/>
                </a:solidFill>
                <a:latin typeface="Urbanist Medium" panose="020B0A04040200000203" pitchFamily="34" charset="0"/>
                <a:ea typeface="Urbanist Medium" panose="020B0A04040200000203" pitchFamily="34" charset="0"/>
                <a:cs typeface="Urbanist Medium" panose="020B0A04040200000203" pitchFamily="34" charset="0"/>
              </a:rPr>
              <a:t>Recognition when programs have a history of violations.</a:t>
            </a:r>
          </a:p>
          <a:p>
            <a:pPr marL="285750" indent="-285750">
              <a:buFont typeface="Arial"/>
              <a:buChar char="•"/>
            </a:pPr>
            <a:r>
              <a:rPr lang="en-US" sz="2000">
                <a:solidFill>
                  <a:schemeClr val="bg1"/>
                </a:solidFill>
                <a:latin typeface="Urbanist Medium" panose="020B0A04040200000203" pitchFamily="34" charset="0"/>
                <a:ea typeface="Urbanist Medium" panose="020B0A04040200000203" pitchFamily="34" charset="0"/>
                <a:cs typeface="Urbanist Medium" panose="020B0A04040200000203" pitchFamily="34" charset="0"/>
              </a:rPr>
              <a:t>Recognition for completing a pathway (BP, PSP) </a:t>
            </a:r>
          </a:p>
          <a:p>
            <a:pPr marL="285750" indent="-285750">
              <a:buFont typeface="Arial"/>
              <a:buChar char="•"/>
            </a:pPr>
            <a:r>
              <a:rPr lang="en-US" sz="2000">
                <a:solidFill>
                  <a:schemeClr val="bg1"/>
                </a:solidFill>
                <a:latin typeface="Urbanist Medium" panose="020B0A04040200000203" pitchFamily="34" charset="0"/>
                <a:ea typeface="Urbanist Medium" panose="020B0A04040200000203" pitchFamily="34" charset="0"/>
                <a:cs typeface="Urbanist Medium" panose="020B0A04040200000203" pitchFamily="34" charset="0"/>
              </a:rPr>
              <a:t>How the information will look online</a:t>
            </a:r>
            <a:r>
              <a:rPr lang="en-US">
                <a:solidFill>
                  <a:schemeClr val="bg1"/>
                </a:solidFill>
                <a:latin typeface="Urbanist Medium" panose="020B0A04040200000203" pitchFamily="34" charset="0"/>
                <a:ea typeface="Urbanist Medium" panose="020B0A04040200000203" pitchFamily="34" charset="0"/>
                <a:cs typeface="Urbanist Medium" panose="020B0A04040200000203" pitchFamily="34" charset="0"/>
              </a:rPr>
              <a:t>.</a:t>
            </a:r>
          </a:p>
        </p:txBody>
      </p:sp>
      <p:sp>
        <p:nvSpPr>
          <p:cNvPr id="3" name="Rectangle 2">
            <a:extLst>
              <a:ext uri="{FF2B5EF4-FFF2-40B4-BE49-F238E27FC236}">
                <a16:creationId xmlns:a16="http://schemas.microsoft.com/office/drawing/2014/main" id="{EE5E2A4C-AFB8-10FF-D839-3AB31B08EAAF}"/>
              </a:ext>
            </a:extLst>
          </p:cNvPr>
          <p:cNvSpPr/>
          <p:nvPr/>
        </p:nvSpPr>
        <p:spPr>
          <a:xfrm>
            <a:off x="246999" y="1923393"/>
            <a:ext cx="6122269" cy="4761185"/>
          </a:xfrm>
          <a:prstGeom prst="rect">
            <a:avLst/>
          </a:prstGeom>
          <a:noFill/>
          <a:ln w="12700">
            <a:solidFill>
              <a:schemeClr val="tx2"/>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lvl="0" algn="l">
              <a:lnSpc>
                <a:spcPct val="100000"/>
              </a:lnSpc>
              <a:spcBef>
                <a:spcPts val="0"/>
              </a:spcBef>
              <a:spcAft>
                <a:spcPts val="0"/>
              </a:spcAft>
              <a:buNone/>
            </a:pPr>
            <a:r>
              <a:rPr lang="en-US" sz="2400" b="1" i="0" u="none" strike="noStrike" noProof="0">
                <a:solidFill>
                  <a:schemeClr val="tx2"/>
                </a:solidFill>
                <a:effectLst/>
                <a:latin typeface="Urbanist Medium" panose="020B0A04040200000203" pitchFamily="34" charset="0"/>
                <a:ea typeface="Urbanist Medium" panose="020B0A04040200000203" pitchFamily="34" charset="0"/>
                <a:cs typeface="Urbanist Medium" panose="020B0A04040200000203" pitchFamily="34" charset="0"/>
              </a:rPr>
              <a:t>Proposal</a:t>
            </a:r>
          </a:p>
          <a:p>
            <a:pPr lvl="0" algn="l">
              <a:lnSpc>
                <a:spcPct val="100000"/>
              </a:lnSpc>
              <a:spcBef>
                <a:spcPts val="0"/>
              </a:spcBef>
              <a:spcAft>
                <a:spcPts val="0"/>
              </a:spcAft>
              <a:buNone/>
            </a:pPr>
            <a:endParaRPr lang="en-US" sz="1400" b="0" i="0" u="none" strike="noStrike" noProof="0">
              <a:solidFill>
                <a:schemeClr val="bg1"/>
              </a:solidFill>
              <a:effectLst/>
              <a:latin typeface="Urbanist Medium" panose="020B0A04040200000203" pitchFamily="34" charset="0"/>
              <a:ea typeface="Urbanist Medium" panose="020B0A04040200000203" pitchFamily="34" charset="0"/>
              <a:cs typeface="Urbanist Medium" panose="020B0A04040200000203" pitchFamily="34" charset="0"/>
            </a:endParaRPr>
          </a:p>
          <a:p>
            <a:pPr lvl="0" algn="l">
              <a:lnSpc>
                <a:spcPct val="100000"/>
              </a:lnSpc>
              <a:spcBef>
                <a:spcPts val="0"/>
              </a:spcBef>
              <a:spcAft>
                <a:spcPts val="0"/>
              </a:spcAft>
              <a:buNone/>
            </a:pPr>
            <a:r>
              <a:rPr lang="en-US" sz="2000" b="0" i="0" u="none" strike="noStrike" noProof="0">
                <a:solidFill>
                  <a:schemeClr val="tx2"/>
                </a:solidFill>
                <a:effectLst/>
                <a:latin typeface="Urbanist Medium" panose="020B0A04040200000203" pitchFamily="34" charset="0"/>
                <a:ea typeface="Urbanist Medium" panose="020B0A04040200000203" pitchFamily="34" charset="0"/>
                <a:cs typeface="Urbanist Medium" panose="020B0A04040200000203" pitchFamily="34" charset="0"/>
              </a:rPr>
              <a:t>Recognition will be given for the completion of an Engagement Cycle where programs have worked to accomplish specific goals* relevant to their individual values and needs (instead of the overall generalization of having a star rating). Programs will be recognized with the receipt of a Certificate of Achievement with specific information** regarding the program’s activities.</a:t>
            </a:r>
          </a:p>
          <a:p>
            <a:pPr lvl="0" algn="l">
              <a:lnSpc>
                <a:spcPct val="100000"/>
              </a:lnSpc>
              <a:spcBef>
                <a:spcPts val="0"/>
              </a:spcBef>
              <a:spcAft>
                <a:spcPts val="0"/>
              </a:spcAft>
              <a:buNone/>
            </a:pPr>
            <a:endParaRPr lang="en-US" sz="1400">
              <a:solidFill>
                <a:schemeClr val="tx2"/>
              </a:solidFill>
              <a:latin typeface="Urbanist Medium" panose="020B0A04040200000203" pitchFamily="34" charset="0"/>
              <a:ea typeface="Urbanist Medium" panose="020B0A04040200000203" pitchFamily="34" charset="0"/>
              <a:cs typeface="Urbanist Medium" panose="020B0A04040200000203" pitchFamily="34" charset="0"/>
            </a:endParaRPr>
          </a:p>
          <a:p>
            <a:pPr lvl="0" algn="l">
              <a:lnSpc>
                <a:spcPct val="100000"/>
              </a:lnSpc>
              <a:spcBef>
                <a:spcPts val="0"/>
              </a:spcBef>
              <a:spcAft>
                <a:spcPts val="0"/>
              </a:spcAft>
              <a:buNone/>
            </a:pPr>
            <a:r>
              <a:rPr lang="en-US" sz="1400" b="0" i="0" u="none" strike="noStrike" noProof="0">
                <a:solidFill>
                  <a:schemeClr val="tx2"/>
                </a:solidFill>
                <a:effectLst/>
                <a:latin typeface="Urbanist Medium" panose="020B0A04040200000203" pitchFamily="34" charset="0"/>
                <a:ea typeface="Urbanist Medium" panose="020B0A04040200000203" pitchFamily="34" charset="0"/>
                <a:cs typeface="Urbanist Medium" panose="020B0A04040200000203" pitchFamily="34" charset="0"/>
              </a:rPr>
              <a:t>*Programs would be able to choose their goals from some established distinct areas and criteria or create their own goals</a:t>
            </a:r>
            <a:endParaRPr lang="en-US" sz="1400">
              <a:solidFill>
                <a:schemeClr val="tx2"/>
              </a:solidFill>
              <a:latin typeface="Urbanist Medium" panose="020B0A04040200000203" pitchFamily="34" charset="0"/>
              <a:ea typeface="Urbanist Medium" panose="020B0A04040200000203" pitchFamily="34" charset="0"/>
              <a:cs typeface="Urbanist Medium" panose="020B0A04040200000203" pitchFamily="34" charset="0"/>
            </a:endParaRPr>
          </a:p>
          <a:p>
            <a:pPr lvl="0" algn="l">
              <a:lnSpc>
                <a:spcPct val="100000"/>
              </a:lnSpc>
              <a:spcBef>
                <a:spcPts val="0"/>
              </a:spcBef>
              <a:spcAft>
                <a:spcPts val="0"/>
              </a:spcAft>
              <a:buNone/>
            </a:pPr>
            <a:r>
              <a:rPr lang="en-US" sz="1400" b="0" i="0" u="none" strike="noStrike" noProof="0">
                <a:solidFill>
                  <a:schemeClr val="tx2"/>
                </a:solidFill>
                <a:effectLst/>
                <a:latin typeface="Urbanist Medium" panose="020B0A04040200000203" pitchFamily="34" charset="0"/>
                <a:ea typeface="Urbanist Medium" panose="020B0A04040200000203" pitchFamily="34" charset="0"/>
                <a:cs typeface="Urbanist Medium" panose="020B0A04040200000203" pitchFamily="34" charset="0"/>
              </a:rPr>
              <a:t>.</a:t>
            </a:r>
            <a:endParaRPr lang="en-US" sz="1400">
              <a:solidFill>
                <a:schemeClr val="tx2"/>
              </a:solidFill>
              <a:latin typeface="Urbanist Medium" panose="020B0A04040200000203" pitchFamily="34" charset="0"/>
              <a:ea typeface="Urbanist Medium" panose="020B0A04040200000203" pitchFamily="34" charset="0"/>
              <a:cs typeface="Urbanist Medium" panose="020B0A04040200000203" pitchFamily="34" charset="0"/>
            </a:endParaRPr>
          </a:p>
          <a:p>
            <a:pPr lvl="0" algn="l">
              <a:lnSpc>
                <a:spcPct val="100000"/>
              </a:lnSpc>
              <a:spcBef>
                <a:spcPts val="0"/>
              </a:spcBef>
              <a:spcAft>
                <a:spcPts val="0"/>
              </a:spcAft>
              <a:buNone/>
            </a:pPr>
            <a:r>
              <a:rPr lang="en-US" sz="1400" b="0" i="0" u="none" strike="noStrike" noProof="0">
                <a:solidFill>
                  <a:schemeClr val="tx2"/>
                </a:solidFill>
                <a:effectLst/>
                <a:latin typeface="Urbanist Medium" panose="020B0A04040200000203" pitchFamily="34" charset="0"/>
                <a:ea typeface="Urbanist Medium" panose="020B0A04040200000203" pitchFamily="34" charset="0"/>
                <a:cs typeface="Urbanist Medium" panose="020B0A04040200000203" pitchFamily="34" charset="0"/>
              </a:rPr>
              <a:t>**Spark will provide materials to the program to share their accomplishments with families and community members as well as place that information on the Spark website and in Find Child Care Oregon.</a:t>
            </a:r>
            <a:endParaRPr lang="en-US" sz="1400" b="0" i="0" u="none" strike="noStrike" noProof="0">
              <a:solidFill>
                <a:schemeClr val="tx2"/>
              </a:solidFill>
              <a:latin typeface="Urbanist Medium" panose="020B0A04040200000203" pitchFamily="34" charset="0"/>
              <a:ea typeface="Urbanist Medium" panose="020B0A04040200000203" pitchFamily="34" charset="0"/>
              <a:cs typeface="Urbanist Medium" panose="020B0A04040200000203" pitchFamily="34" charset="0"/>
            </a:endParaRPr>
          </a:p>
        </p:txBody>
      </p:sp>
    </p:spTree>
    <p:extLst>
      <p:ext uri="{BB962C8B-B14F-4D97-AF65-F5344CB8AC3E}">
        <p14:creationId xmlns:p14="http://schemas.microsoft.com/office/powerpoint/2010/main" val="5756405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A018FF-7B1C-1B7D-AB0E-F0B20D354BE8}"/>
              </a:ext>
            </a:extLst>
          </p:cNvPr>
          <p:cNvSpPr>
            <a:spLocks noGrp="1"/>
          </p:cNvSpPr>
          <p:nvPr>
            <p:ph type="title"/>
          </p:nvPr>
        </p:nvSpPr>
        <p:spPr>
          <a:xfrm>
            <a:off x="1888033" y="221441"/>
            <a:ext cx="10303130" cy="1277114"/>
          </a:xfrm>
        </p:spPr>
        <p:txBody>
          <a:bodyPr>
            <a:normAutofit fontScale="90000"/>
          </a:bodyPr>
          <a:lstStyle/>
          <a:p>
            <a:pPr algn="ctr"/>
            <a:r>
              <a:rPr lang="en-US">
                <a:solidFill>
                  <a:schemeClr val="bg1"/>
                </a:solidFill>
                <a:latin typeface="Livvic"/>
              </a:rPr>
              <a:t>Concept 7: Info for Families and Family Voice</a:t>
            </a:r>
            <a:endParaRPr lang="en-US">
              <a:solidFill>
                <a:schemeClr val="bg1"/>
              </a:solidFill>
            </a:endParaRPr>
          </a:p>
        </p:txBody>
      </p:sp>
      <p:sp>
        <p:nvSpPr>
          <p:cNvPr id="6" name="TextBox 5">
            <a:extLst>
              <a:ext uri="{FF2B5EF4-FFF2-40B4-BE49-F238E27FC236}">
                <a16:creationId xmlns:a16="http://schemas.microsoft.com/office/drawing/2014/main" id="{5447DD83-762A-5E8B-017B-038E6395A5D3}"/>
              </a:ext>
            </a:extLst>
          </p:cNvPr>
          <p:cNvSpPr txBox="1"/>
          <p:nvPr/>
        </p:nvSpPr>
        <p:spPr>
          <a:xfrm>
            <a:off x="7157838" y="2063221"/>
            <a:ext cx="4776953" cy="4370427"/>
          </a:xfrm>
          <a:prstGeom prst="rect">
            <a:avLst/>
          </a:prstGeom>
          <a:solidFill>
            <a:schemeClr val="accent1"/>
          </a:solidFill>
          <a:ln w="12700">
            <a:solidFill>
              <a:schemeClr val="bg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solidFill>
                  <a:schemeClr val="bg1"/>
                </a:solidFill>
                <a:latin typeface="Urbanist Medium"/>
                <a:ea typeface="Urbanist Medium" panose="020B0A04040200000203" pitchFamily="34" charset="0"/>
                <a:cs typeface="Urbanist Medium" panose="020B0A04040200000203" pitchFamily="34" charset="0"/>
              </a:rPr>
              <a:t>Key Points to Address:</a:t>
            </a:r>
          </a:p>
          <a:p>
            <a:endParaRPr lang="en-US" sz="1400" b="1">
              <a:solidFill>
                <a:schemeClr val="bg1"/>
              </a:solidFill>
              <a:latin typeface="Urbanist Medium" panose="020B0A04040200000203" pitchFamily="34" charset="0"/>
              <a:ea typeface="Urbanist Medium" panose="020B0A04040200000203" pitchFamily="34" charset="0"/>
              <a:cs typeface="Urbanist Medium" panose="020B0A04040200000203" pitchFamily="34" charset="0"/>
            </a:endParaRPr>
          </a:p>
          <a:p>
            <a:pPr marL="285750" indent="-285750">
              <a:buFont typeface="Arial"/>
              <a:buChar char="•"/>
            </a:pPr>
            <a:r>
              <a:rPr lang="en-US" sz="2000">
                <a:solidFill>
                  <a:schemeClr val="bg1"/>
                </a:solidFill>
                <a:latin typeface="Urbanist Medium"/>
                <a:ea typeface="Urbanist Medium" panose="020B0A04040200000203" pitchFamily="34" charset="0"/>
                <a:cs typeface="Urbanist Medium" panose="020B0A04040200000203" pitchFamily="34" charset="0"/>
              </a:rPr>
              <a:t>Consumer lens/Communicating to families what:</a:t>
            </a:r>
          </a:p>
          <a:p>
            <a:pPr marL="742950" lvl="1" indent="-285750">
              <a:buFont typeface="Arial"/>
              <a:buChar char="•"/>
            </a:pPr>
            <a:r>
              <a:rPr lang="en-US" sz="2000">
                <a:solidFill>
                  <a:schemeClr val="bg1"/>
                </a:solidFill>
                <a:latin typeface="Urbanist Medium"/>
                <a:ea typeface="Urbanist Medium" panose="020B0A04040200000203" pitchFamily="34" charset="0"/>
                <a:cs typeface="Urbanist Medium" panose="020B0A04040200000203" pitchFamily="34" charset="0"/>
              </a:rPr>
              <a:t>Are the health and safety requirements</a:t>
            </a:r>
          </a:p>
          <a:p>
            <a:pPr marL="742950" lvl="1" indent="-285750">
              <a:buFont typeface="Arial"/>
              <a:buChar char="•"/>
            </a:pPr>
            <a:r>
              <a:rPr lang="en-US" sz="2000">
                <a:solidFill>
                  <a:schemeClr val="bg1"/>
                </a:solidFill>
                <a:latin typeface="Urbanist Medium"/>
                <a:ea typeface="Urbanist Medium" panose="020B0A04040200000203" pitchFamily="34" charset="0"/>
                <a:cs typeface="Urbanist Medium" panose="020B0A04040200000203" pitchFamily="34" charset="0"/>
              </a:rPr>
              <a:t>The Certification of Achievement entails.</a:t>
            </a:r>
          </a:p>
          <a:p>
            <a:pPr marL="285750" indent="-285750">
              <a:buFont typeface="Arial"/>
              <a:buChar char="•"/>
            </a:pPr>
            <a:r>
              <a:rPr lang="en-US" sz="2000">
                <a:solidFill>
                  <a:schemeClr val="bg1"/>
                </a:solidFill>
                <a:latin typeface="Urbanist Medium"/>
                <a:ea typeface="Urbanist Medium" panose="020B0A04040200000203" pitchFamily="34" charset="0"/>
                <a:cs typeface="Urbanist Medium" panose="020B0A04040200000203" pitchFamily="34" charset="0"/>
              </a:rPr>
              <a:t>Supporting programs with including family voice.</a:t>
            </a:r>
          </a:p>
          <a:p>
            <a:pPr marL="742950" lvl="1" indent="-285750">
              <a:buFont typeface="Arial"/>
              <a:buChar char="•"/>
            </a:pPr>
            <a:r>
              <a:rPr lang="en-US" sz="2000">
                <a:solidFill>
                  <a:schemeClr val="bg1"/>
                </a:solidFill>
                <a:latin typeface="Urbanist Medium"/>
                <a:ea typeface="Urbanist Medium" panose="020B0A04040200000203" pitchFamily="34" charset="0"/>
                <a:cs typeface="Urbanist Medium" panose="020B0A04040200000203" pitchFamily="34" charset="0"/>
              </a:rPr>
              <a:t>Readiness assessment</a:t>
            </a:r>
          </a:p>
          <a:p>
            <a:pPr marL="742950" lvl="1" indent="-285750">
              <a:buFont typeface="Arial"/>
              <a:buChar char="•"/>
            </a:pPr>
            <a:r>
              <a:rPr lang="en-US" sz="2000">
                <a:solidFill>
                  <a:schemeClr val="bg1"/>
                </a:solidFill>
                <a:latin typeface="Urbanist Medium"/>
                <a:ea typeface="Urbanist Medium" panose="020B0A04040200000203" pitchFamily="34" charset="0"/>
                <a:cs typeface="Urbanist Medium" panose="020B0A04040200000203" pitchFamily="34" charset="0"/>
              </a:rPr>
              <a:t>Looking at current practices in place.</a:t>
            </a:r>
          </a:p>
          <a:p>
            <a:pPr marL="742950" lvl="1" indent="-285750">
              <a:buFont typeface="Arial"/>
              <a:buChar char="•"/>
            </a:pPr>
            <a:endParaRPr lang="en-US" sz="2000">
              <a:solidFill>
                <a:schemeClr val="bg1"/>
              </a:solidFill>
              <a:latin typeface="Urbanist Medium"/>
              <a:ea typeface="Urbanist Medium" panose="020B0A04040200000203" pitchFamily="34" charset="0"/>
              <a:cs typeface="Urbanist Medium" panose="020B0A04040200000203" pitchFamily="34" charset="0"/>
            </a:endParaRPr>
          </a:p>
        </p:txBody>
      </p:sp>
      <p:sp>
        <p:nvSpPr>
          <p:cNvPr id="3" name="Rectangle 2">
            <a:extLst>
              <a:ext uri="{FF2B5EF4-FFF2-40B4-BE49-F238E27FC236}">
                <a16:creationId xmlns:a16="http://schemas.microsoft.com/office/drawing/2014/main" id="{DC09E9AE-7A23-C02A-1668-B1A7AD923EC9}"/>
              </a:ext>
            </a:extLst>
          </p:cNvPr>
          <p:cNvSpPr/>
          <p:nvPr/>
        </p:nvSpPr>
        <p:spPr>
          <a:xfrm>
            <a:off x="168662" y="1494258"/>
            <a:ext cx="6476995" cy="5284487"/>
          </a:xfrm>
          <a:prstGeom prst="rect">
            <a:avLst/>
          </a:prstGeom>
          <a:noFill/>
          <a:ln w="12700">
            <a:solidFill>
              <a:schemeClr val="tx2"/>
            </a:solidFill>
            <a:prstDash val="sysDot"/>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pPr lvl="0" algn="l">
              <a:lnSpc>
                <a:spcPct val="100000"/>
              </a:lnSpc>
              <a:spcBef>
                <a:spcPts val="0"/>
              </a:spcBef>
              <a:spcAft>
                <a:spcPts val="0"/>
              </a:spcAft>
              <a:buNone/>
            </a:pPr>
            <a:r>
              <a:rPr lang="en-US" sz="2400" b="1" i="0" u="none" strike="noStrike" noProof="0">
                <a:solidFill>
                  <a:schemeClr val="tx2"/>
                </a:solidFill>
                <a:effectLst/>
                <a:latin typeface="Urbanist Medium"/>
                <a:ea typeface="Urbanist Medium" panose="020B0A04040200000203" pitchFamily="34" charset="0"/>
                <a:cs typeface="Urbanist Medium" panose="020B0A04040200000203" pitchFamily="34" charset="0"/>
              </a:rPr>
              <a:t>Proposal</a:t>
            </a:r>
          </a:p>
          <a:p>
            <a:pPr lvl="0" algn="l">
              <a:lnSpc>
                <a:spcPct val="100000"/>
              </a:lnSpc>
              <a:spcBef>
                <a:spcPts val="0"/>
              </a:spcBef>
              <a:spcAft>
                <a:spcPts val="0"/>
              </a:spcAft>
              <a:buNone/>
            </a:pPr>
            <a:endParaRPr lang="en-US" sz="1100" b="0" i="0" u="none" strike="noStrike" noProof="0">
              <a:solidFill>
                <a:schemeClr val="tx2"/>
              </a:solidFill>
              <a:effectLst/>
              <a:latin typeface="Urbanist Medium" panose="020B0A04040200000203" pitchFamily="34" charset="0"/>
              <a:ea typeface="Urbanist Medium" panose="020B0A04040200000203" pitchFamily="34" charset="0"/>
              <a:cs typeface="Urbanist Medium" panose="020B0A04040200000203" pitchFamily="34" charset="0"/>
            </a:endParaRPr>
          </a:p>
          <a:p>
            <a:pPr lvl="0" algn="l">
              <a:lnSpc>
                <a:spcPct val="100000"/>
              </a:lnSpc>
              <a:spcBef>
                <a:spcPts val="0"/>
              </a:spcBef>
              <a:spcAft>
                <a:spcPts val="0"/>
              </a:spcAft>
              <a:buNone/>
            </a:pPr>
            <a:r>
              <a:rPr lang="en-US" sz="2000" b="0" i="0" u="none" strike="noStrike" noProof="0">
                <a:solidFill>
                  <a:schemeClr val="tx2"/>
                </a:solidFill>
                <a:effectLst/>
                <a:latin typeface="Urbanist Medium"/>
                <a:ea typeface="Urbanist Medium" panose="020B0A04040200000203" pitchFamily="34" charset="0"/>
                <a:cs typeface="Urbanist Medium" panose="020B0A04040200000203" pitchFamily="34" charset="0"/>
              </a:rPr>
              <a:t>Spark will ensure the creation of 2-way communication with families and communities to help them understand Spark’s purpose and how the programs they are working with are involved*. Accessible materials will be created in both print and digital formats in 5 languages, including places where families access services for their children. Spark will develop resources or tools for programs to effectively communicate their participation story with families. Spark will strive for maximum visibility on </a:t>
            </a:r>
            <a:r>
              <a:rPr lang="en-US" sz="2000" b="1" i="0" u="none" strike="noStrike" noProof="0">
                <a:solidFill>
                  <a:schemeClr val="tx2"/>
                </a:solidFill>
                <a:effectLst/>
                <a:latin typeface="Urbanist Medium"/>
                <a:ea typeface="Urbanist Medium" panose="020B0A04040200000203" pitchFamily="34" charset="0"/>
                <a:cs typeface="Urbanist Medium" panose="020B0A04040200000203" pitchFamily="34" charset="0"/>
              </a:rPr>
              <a:t>Find Child Care Oregon</a:t>
            </a:r>
            <a:r>
              <a:rPr lang="en-US" sz="2000" b="0" i="0" u="none" strike="noStrike" noProof="0">
                <a:solidFill>
                  <a:schemeClr val="tx2"/>
                </a:solidFill>
                <a:effectLst/>
                <a:latin typeface="Urbanist Medium"/>
                <a:ea typeface="Urbanist Medium" panose="020B0A04040200000203" pitchFamily="34" charset="0"/>
                <a:cs typeface="Urbanist Medium" panose="020B0A04040200000203" pitchFamily="34" charset="0"/>
              </a:rPr>
              <a:t>, making it easy for families to identify programs participating in Spark.</a:t>
            </a:r>
            <a:r>
              <a:rPr lang="en-US" sz="2000">
                <a:solidFill>
                  <a:schemeClr val="tx2"/>
                </a:solidFill>
                <a:latin typeface="Urbanist Medium"/>
                <a:ea typeface="Urbanist Medium" panose="020B0A04040200000203" pitchFamily="34" charset="0"/>
                <a:cs typeface="Urbanist Medium" panose="020B0A04040200000203" pitchFamily="34" charset="0"/>
              </a:rPr>
              <a:t> </a:t>
            </a:r>
            <a:r>
              <a:rPr lang="en-US" sz="2000" b="0" i="0" u="none" strike="noStrike" noProof="0">
                <a:solidFill>
                  <a:schemeClr val="tx2"/>
                </a:solidFill>
                <a:effectLst/>
                <a:latin typeface="Urbanist Medium"/>
                <a:ea typeface="Urbanist Medium" panose="020B0A04040200000203" pitchFamily="34" charset="0"/>
                <a:cs typeface="Urbanist Medium" panose="020B0A04040200000203" pitchFamily="34" charset="0"/>
              </a:rPr>
              <a:t>Family input will be included at each step of the Engagement Cycle.</a:t>
            </a:r>
            <a:endParaRPr lang="en-US" sz="2000">
              <a:solidFill>
                <a:schemeClr val="tx2"/>
              </a:solidFill>
              <a:latin typeface="Urbanist Medium"/>
              <a:ea typeface="Urbanist Medium" panose="020B0A04040200000203" pitchFamily="34" charset="0"/>
              <a:cs typeface="Urbanist Medium" panose="020B0A04040200000203" pitchFamily="34" charset="0"/>
            </a:endParaRPr>
          </a:p>
          <a:p>
            <a:pPr lvl="0" algn="l">
              <a:lnSpc>
                <a:spcPct val="100000"/>
              </a:lnSpc>
              <a:spcBef>
                <a:spcPts val="0"/>
              </a:spcBef>
              <a:spcAft>
                <a:spcPts val="0"/>
              </a:spcAft>
              <a:buNone/>
            </a:pPr>
            <a:endParaRPr lang="en-US" sz="1200" b="0" i="0" u="none" strike="noStrike" noProof="0">
              <a:solidFill>
                <a:schemeClr val="tx2"/>
              </a:solidFill>
              <a:effectLst/>
              <a:latin typeface="Urbanist Medium" panose="020B0A04040200000203" pitchFamily="34" charset="0"/>
              <a:ea typeface="Urbanist Medium" panose="020B0A04040200000203" pitchFamily="34" charset="0"/>
              <a:cs typeface="Urbanist Medium" panose="020B0A04040200000203" pitchFamily="34" charset="0"/>
            </a:endParaRPr>
          </a:p>
          <a:p>
            <a:pPr lvl="0" algn="l">
              <a:lnSpc>
                <a:spcPct val="100000"/>
              </a:lnSpc>
              <a:spcBef>
                <a:spcPts val="0"/>
              </a:spcBef>
              <a:spcAft>
                <a:spcPts val="0"/>
              </a:spcAft>
              <a:buNone/>
            </a:pPr>
            <a:r>
              <a:rPr lang="en-US" sz="1400" b="0" i="0" u="none" strike="noStrike" noProof="0">
                <a:solidFill>
                  <a:schemeClr val="tx2"/>
                </a:solidFill>
                <a:effectLst/>
                <a:latin typeface="Urbanist Medium"/>
                <a:ea typeface="Urbanist Medium" panose="020B0A04040200000203" pitchFamily="34" charset="0"/>
                <a:cs typeface="Urbanist Medium" panose="020B0A04040200000203" pitchFamily="34" charset="0"/>
              </a:rPr>
              <a:t>*Encourage families to provide program review/feedback using available avenues</a:t>
            </a:r>
            <a:endParaRPr lang="en-US" sz="1400">
              <a:solidFill>
                <a:schemeClr val="tx2"/>
              </a:solidFill>
              <a:latin typeface="Urbanist Medium"/>
              <a:ea typeface="Urbanist Medium" panose="020B0A04040200000203" pitchFamily="34" charset="0"/>
              <a:cs typeface="Urbanist Medium" panose="020B0A04040200000203" pitchFamily="34" charset="0"/>
            </a:endParaRPr>
          </a:p>
          <a:p>
            <a:endParaRPr lang="en-US" sz="1400">
              <a:solidFill>
                <a:schemeClr val="tx2"/>
              </a:solidFill>
              <a:latin typeface="Urbanist Medium" panose="020B0A04040200000203" pitchFamily="34" charset="0"/>
              <a:ea typeface="Urbanist Medium" panose="020B0A04040200000203" pitchFamily="34" charset="0"/>
              <a:cs typeface="Urbanist Medium" panose="020B0A04040200000203" pitchFamily="34" charset="0"/>
            </a:endParaRPr>
          </a:p>
          <a:p>
            <a:endParaRPr lang="en-US" sz="1400">
              <a:solidFill>
                <a:schemeClr val="tx2"/>
              </a:solidFill>
              <a:latin typeface="Urbanist Medium" panose="020B0A04040200000203" pitchFamily="34" charset="0"/>
              <a:ea typeface="Urbanist Medium" panose="020B0A04040200000203" pitchFamily="34" charset="0"/>
              <a:cs typeface="Urbanist Medium" panose="020B0A04040200000203" pitchFamily="34" charset="0"/>
            </a:endParaRPr>
          </a:p>
        </p:txBody>
      </p:sp>
    </p:spTree>
    <p:extLst>
      <p:ext uri="{BB962C8B-B14F-4D97-AF65-F5344CB8AC3E}">
        <p14:creationId xmlns:p14="http://schemas.microsoft.com/office/powerpoint/2010/main" val="3578414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A018FF-7B1C-1B7D-AB0E-F0B20D354BE8}"/>
              </a:ext>
            </a:extLst>
          </p:cNvPr>
          <p:cNvSpPr>
            <a:spLocks noGrp="1"/>
          </p:cNvSpPr>
          <p:nvPr>
            <p:ph type="title"/>
          </p:nvPr>
        </p:nvSpPr>
        <p:spPr>
          <a:xfrm>
            <a:off x="2094821" y="443342"/>
            <a:ext cx="8913109" cy="1277114"/>
          </a:xfrm>
        </p:spPr>
        <p:txBody>
          <a:bodyPr>
            <a:normAutofit fontScale="90000"/>
          </a:bodyPr>
          <a:lstStyle/>
          <a:p>
            <a:r>
              <a:rPr lang="en-US">
                <a:solidFill>
                  <a:schemeClr val="bg1"/>
                </a:solidFill>
                <a:latin typeface="Livvic"/>
              </a:rPr>
              <a:t>Concept 8: Incentives and Grants</a:t>
            </a:r>
            <a:endParaRPr lang="en-US">
              <a:solidFill>
                <a:schemeClr val="bg1"/>
              </a:solidFill>
            </a:endParaRPr>
          </a:p>
        </p:txBody>
      </p:sp>
      <p:sp>
        <p:nvSpPr>
          <p:cNvPr id="4" name="TextBox 3">
            <a:extLst>
              <a:ext uri="{FF2B5EF4-FFF2-40B4-BE49-F238E27FC236}">
                <a16:creationId xmlns:a16="http://schemas.microsoft.com/office/drawing/2014/main" id="{EB4093DF-93DB-1C15-127E-2C42510025AB}"/>
              </a:ext>
            </a:extLst>
          </p:cNvPr>
          <p:cNvSpPr txBox="1"/>
          <p:nvPr/>
        </p:nvSpPr>
        <p:spPr>
          <a:xfrm>
            <a:off x="6945004" y="2332075"/>
            <a:ext cx="4776953" cy="3262432"/>
          </a:xfrm>
          <a:prstGeom prst="rect">
            <a:avLst/>
          </a:prstGeom>
          <a:solidFill>
            <a:schemeClr val="accent1"/>
          </a:solidFill>
          <a:ln w="12700">
            <a:solidFill>
              <a:schemeClr val="bg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solidFill>
                  <a:schemeClr val="bg1"/>
                </a:solidFill>
                <a:latin typeface="Urbanist Medium"/>
                <a:ea typeface="Urbanist Medium" panose="020B0A04040200000203" pitchFamily="34" charset="0"/>
                <a:cs typeface="Urbanist Medium" panose="020B0A04040200000203" pitchFamily="34" charset="0"/>
              </a:rPr>
              <a:t>Key Points to Address:</a:t>
            </a:r>
          </a:p>
          <a:p>
            <a:endParaRPr lang="en-US" sz="1400" b="1">
              <a:solidFill>
                <a:schemeClr val="bg1"/>
              </a:solidFill>
              <a:latin typeface="Urbanist Medium" panose="020B0A04040200000203" pitchFamily="34" charset="0"/>
              <a:ea typeface="Urbanist Medium" panose="020B0A04040200000203" pitchFamily="34" charset="0"/>
              <a:cs typeface="Urbanist Medium" panose="020B0A04040200000203" pitchFamily="34" charset="0"/>
            </a:endParaRPr>
          </a:p>
          <a:p>
            <a:pPr marL="285750" indent="-285750">
              <a:buFont typeface="Arial"/>
              <a:buChar char="•"/>
            </a:pPr>
            <a:r>
              <a:rPr lang="en-US" sz="2400">
                <a:solidFill>
                  <a:schemeClr val="bg1"/>
                </a:solidFill>
                <a:latin typeface="Urbanist Medium"/>
                <a:ea typeface="Urbanist Medium" panose="020B0A04040200000203" pitchFamily="34" charset="0"/>
                <a:cs typeface="Urbanist Medium" panose="020B0A04040200000203" pitchFamily="34" charset="0"/>
              </a:rPr>
              <a:t>Determine if grant amounts will vary by program type/license or other considerations</a:t>
            </a:r>
          </a:p>
          <a:p>
            <a:pPr marL="285750" indent="-285750">
              <a:buFont typeface="Arial"/>
              <a:buChar char="•"/>
            </a:pPr>
            <a:r>
              <a:rPr lang="en-US" sz="2400">
                <a:solidFill>
                  <a:schemeClr val="bg1"/>
                </a:solidFill>
                <a:latin typeface="Urbanist Medium"/>
                <a:ea typeface="Urbanist Medium" panose="020B0A04040200000203" pitchFamily="34" charset="0"/>
                <a:cs typeface="Urbanist Medium" panose="020B0A04040200000203" pitchFamily="34" charset="0"/>
              </a:rPr>
              <a:t>Larger grants (gradually)</a:t>
            </a:r>
          </a:p>
          <a:p>
            <a:pPr marL="285750" indent="-285750">
              <a:buFont typeface="Arial"/>
              <a:buChar char="•"/>
            </a:pPr>
            <a:r>
              <a:rPr lang="en-US" sz="2400">
                <a:solidFill>
                  <a:schemeClr val="bg1"/>
                </a:solidFill>
                <a:latin typeface="Urbanist Medium"/>
                <a:ea typeface="Urbanist Medium" panose="020B0A04040200000203" pitchFamily="34" charset="0"/>
                <a:cs typeface="Urbanist Medium" panose="020B0A04040200000203" pitchFamily="34" charset="0"/>
              </a:rPr>
              <a:t>Expanding eligibility to OPK, Head Start, Tribal and Migrant Head Start</a:t>
            </a:r>
            <a:endParaRPr lang="en-US" sz="2400">
              <a:solidFill>
                <a:schemeClr val="bg1"/>
              </a:solidFill>
            </a:endParaRPr>
          </a:p>
        </p:txBody>
      </p:sp>
      <p:sp>
        <p:nvSpPr>
          <p:cNvPr id="7" name="Rectangle 6">
            <a:extLst>
              <a:ext uri="{FF2B5EF4-FFF2-40B4-BE49-F238E27FC236}">
                <a16:creationId xmlns:a16="http://schemas.microsoft.com/office/drawing/2014/main" id="{D2A62DB2-E660-29CB-2858-CA385ADFD416}"/>
              </a:ext>
            </a:extLst>
          </p:cNvPr>
          <p:cNvSpPr/>
          <p:nvPr/>
        </p:nvSpPr>
        <p:spPr>
          <a:xfrm>
            <a:off x="246999" y="1986456"/>
            <a:ext cx="6145919" cy="4666592"/>
          </a:xfrm>
          <a:prstGeom prst="rect">
            <a:avLst/>
          </a:prstGeom>
          <a:noFill/>
          <a:ln w="12700">
            <a:solidFill>
              <a:schemeClr val="tx2"/>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0A691"/>
                </a:solidFill>
                <a:effectLst/>
                <a:uLnTx/>
                <a:uFillTx/>
                <a:latin typeface="Urbanist Medium" panose="020B0A04040200000203" pitchFamily="34" charset="0"/>
                <a:ea typeface="Urbanist Medium" panose="020B0A04040200000203" pitchFamily="34" charset="0"/>
                <a:cs typeface="Urbanist Medium" panose="020B0A04040200000203" pitchFamily="34" charset="0"/>
              </a:rPr>
              <a:t>Proposal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a:ln>
                <a:noFill/>
              </a:ln>
              <a:solidFill>
                <a:srgbClr val="00A691"/>
              </a:solidFill>
              <a:effectLst/>
              <a:uLnTx/>
              <a:uFillTx/>
              <a:latin typeface="Urbanist Medium" panose="020B0A04040200000203" pitchFamily="34" charset="0"/>
              <a:ea typeface="Urbanist Medium" panose="020B0A04040200000203" pitchFamily="34" charset="0"/>
              <a:cs typeface="Urbanist Medium" panose="020B0A04040200000203" pitchFamily="34" charset="0"/>
            </a:endParaRPr>
          </a:p>
          <a:p>
            <a:pPr marL="342900" lvl="0" indent="-342900">
              <a:spcAft>
                <a:spcPts val="0"/>
              </a:spcAft>
              <a:buFont typeface="Arial" panose="020B0604020202020204" pitchFamily="34" charset="0"/>
              <a:buChar char="•"/>
            </a:pPr>
            <a:r>
              <a:rPr lang="en-US" sz="2000" b="1">
                <a:solidFill>
                  <a:schemeClr val="tx2"/>
                </a:solidFill>
                <a:effectLst/>
                <a:latin typeface="Urbanist Medium" panose="020B0A04040200000203" pitchFamily="34" charset="0"/>
                <a:ea typeface="Urbanist Medium" panose="020B0A04040200000203" pitchFamily="34" charset="0"/>
                <a:cs typeface="Urbanist Medium" panose="020B0A04040200000203" pitchFamily="34" charset="0"/>
              </a:rPr>
              <a:t>Incentives: </a:t>
            </a:r>
            <a:r>
              <a:rPr lang="en-US" sz="2000" b="0" i="0" u="none" strike="noStrike" noProof="0">
                <a:solidFill>
                  <a:schemeClr val="tx2"/>
                </a:solidFill>
                <a:effectLst/>
                <a:latin typeface="Urbanist Medium" panose="020B0A04040200000203" pitchFamily="34" charset="0"/>
                <a:ea typeface="Urbanist Medium" panose="020B0A04040200000203" pitchFamily="34" charset="0"/>
                <a:cs typeface="Urbanist Medium" panose="020B0A04040200000203" pitchFamily="34" charset="0"/>
              </a:rPr>
              <a:t>All Spark participating early childhood programs are eligible for Spark Recognition Incentive funds upon the successful completion of an Engagement Cycle. Eligible once per year.</a:t>
            </a:r>
          </a:p>
          <a:p>
            <a:pPr marL="342900" lvl="0" indent="-342900" algn="l">
              <a:lnSpc>
                <a:spcPct val="100000"/>
              </a:lnSpc>
              <a:spcBef>
                <a:spcPts val="0"/>
              </a:spcBef>
              <a:spcAft>
                <a:spcPts val="0"/>
              </a:spcAft>
              <a:buFont typeface="Arial" panose="020B0604020202020204" pitchFamily="34" charset="0"/>
              <a:buChar char="•"/>
            </a:pPr>
            <a:r>
              <a:rPr lang="en-US" sz="2000" b="1" i="0" u="none" strike="noStrike" noProof="0">
                <a:solidFill>
                  <a:schemeClr val="tx2"/>
                </a:solidFill>
                <a:effectLst/>
                <a:latin typeface="Urbanist Medium" panose="020B0A04040200000203" pitchFamily="34" charset="0"/>
                <a:ea typeface="Urbanist Medium" panose="020B0A04040200000203" pitchFamily="34" charset="0"/>
                <a:cs typeface="Urbanist Medium" panose="020B0A04040200000203" pitchFamily="34" charset="0"/>
              </a:rPr>
              <a:t>Grants:</a:t>
            </a:r>
            <a:r>
              <a:rPr lang="en-US" sz="2000" b="0" i="0" u="none" strike="noStrike" noProof="0">
                <a:solidFill>
                  <a:schemeClr val="tx2"/>
                </a:solidFill>
                <a:effectLst/>
                <a:latin typeface="Urbanist Medium" panose="020B0A04040200000203" pitchFamily="34" charset="0"/>
                <a:ea typeface="Urbanist Medium" panose="020B0A04040200000203" pitchFamily="34" charset="0"/>
                <a:cs typeface="Urbanist Medium" panose="020B0A04040200000203" pitchFamily="34" charset="0"/>
              </a:rPr>
              <a:t> All Spark participants will be eligible to apply for a Spark Quality Improvement Support Grant with the following exceptions</a:t>
            </a:r>
          </a:p>
          <a:p>
            <a:pPr marL="742950" lvl="1" indent="-285750">
              <a:buFont typeface="Arial"/>
              <a:buChar char="•"/>
            </a:pPr>
            <a:r>
              <a:rPr lang="en-US" sz="2000" b="0" i="0" u="none" strike="noStrike" noProof="0">
                <a:solidFill>
                  <a:schemeClr val="tx2"/>
                </a:solidFill>
                <a:effectLst/>
                <a:latin typeface="Urbanist Medium" panose="020B0A04040200000203" pitchFamily="34" charset="0"/>
                <a:ea typeface="Urbanist Medium" panose="020B0A04040200000203" pitchFamily="34" charset="0"/>
                <a:cs typeface="Urbanist Medium" panose="020B0A04040200000203" pitchFamily="34" charset="0"/>
              </a:rPr>
              <a:t>Head Start/OPK programs.</a:t>
            </a:r>
            <a:endParaRPr lang="en-US" sz="2000">
              <a:solidFill>
                <a:schemeClr val="tx2"/>
              </a:solidFill>
              <a:latin typeface="Urbanist Medium" panose="020B0A04040200000203" pitchFamily="34" charset="0"/>
              <a:ea typeface="Urbanist Medium" panose="020B0A04040200000203" pitchFamily="34" charset="0"/>
              <a:cs typeface="Urbanist Medium" panose="020B0A04040200000203" pitchFamily="34" charset="0"/>
            </a:endParaRPr>
          </a:p>
          <a:p>
            <a:pPr marL="742950" lvl="1" indent="-285750">
              <a:buFont typeface="Arial"/>
              <a:buChar char="•"/>
            </a:pPr>
            <a:r>
              <a:rPr lang="en-US" sz="2000" b="0" i="0" u="none" strike="noStrike" noProof="0">
                <a:solidFill>
                  <a:schemeClr val="tx2"/>
                </a:solidFill>
                <a:effectLst/>
                <a:latin typeface="Urbanist Medium" panose="020B0A04040200000203" pitchFamily="34" charset="0"/>
                <a:ea typeface="Urbanist Medium" panose="020B0A04040200000203" pitchFamily="34" charset="0"/>
                <a:cs typeface="Urbanist Medium" panose="020B0A04040200000203" pitchFamily="34" charset="0"/>
              </a:rPr>
              <a:t>Programs who have received a Spark Quality Improvement Support Grant previously but did not complete the Engagement Cycle</a:t>
            </a:r>
            <a:endParaRPr lang="en-US" sz="2000">
              <a:solidFill>
                <a:schemeClr val="tx2"/>
              </a:solidFill>
              <a:latin typeface="Urbanist Medium" panose="020B0A04040200000203" pitchFamily="34" charset="0"/>
              <a:ea typeface="Urbanist Medium" panose="020B0A04040200000203" pitchFamily="34" charset="0"/>
              <a:cs typeface="Urbanist Medium" panose="020B0A04040200000203" pitchFamily="34" charset="0"/>
            </a:endParaRPr>
          </a:p>
          <a:p>
            <a:pPr marL="342900" indent="-342900">
              <a:buFont typeface="Arial" panose="020B0604020202020204" pitchFamily="34" charset="0"/>
              <a:buChar char="•"/>
            </a:pPr>
            <a:r>
              <a:rPr lang="en-US" sz="2000" b="0" i="0" u="none" strike="noStrike" noProof="0">
                <a:solidFill>
                  <a:schemeClr val="tx2"/>
                </a:solidFill>
                <a:effectLst/>
                <a:latin typeface="Urbanist Medium" panose="020B0A04040200000203" pitchFamily="34" charset="0"/>
                <a:ea typeface="Urbanist Medium" panose="020B0A04040200000203" pitchFamily="34" charset="0"/>
                <a:cs typeface="Urbanist Medium" panose="020B0A04040200000203" pitchFamily="34" charset="0"/>
              </a:rPr>
              <a:t>Eligible twice per year with a total maximum amount of $7,000. ($3,500 per grant proposal)</a:t>
            </a:r>
            <a:endParaRPr kumimoji="0" lang="en-US" sz="2000" b="1" i="0" u="none" strike="noStrike" kern="1200" cap="none" spc="0" normalizeH="0" baseline="0" noProof="0">
              <a:ln>
                <a:noFill/>
              </a:ln>
              <a:solidFill>
                <a:schemeClr val="tx2"/>
              </a:solidFill>
              <a:effectLst/>
              <a:uLnTx/>
              <a:uFillTx/>
              <a:latin typeface="Urbanist Medium" panose="020B0A04040200000203" pitchFamily="34" charset="0"/>
              <a:ea typeface="Urbanist Medium" panose="020B0A04040200000203" pitchFamily="34" charset="0"/>
              <a:cs typeface="Urbanist Medium" panose="020B0A04040200000203" pitchFamily="34" charset="0"/>
            </a:endParaRPr>
          </a:p>
        </p:txBody>
      </p:sp>
    </p:spTree>
    <p:extLst>
      <p:ext uri="{BB962C8B-B14F-4D97-AF65-F5344CB8AC3E}">
        <p14:creationId xmlns:p14="http://schemas.microsoft.com/office/powerpoint/2010/main" val="7783125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5E3FD0-BAAC-3441-FAA7-7113CE2A8BCA}"/>
              </a:ext>
            </a:extLst>
          </p:cNvPr>
          <p:cNvSpPr>
            <a:spLocks noGrp="1"/>
          </p:cNvSpPr>
          <p:nvPr>
            <p:ph type="title"/>
          </p:nvPr>
        </p:nvSpPr>
        <p:spPr/>
        <p:txBody>
          <a:bodyPr/>
          <a:lstStyle/>
          <a:p>
            <a:r>
              <a:rPr lang="en-US"/>
              <a:t>Implementation Plan</a:t>
            </a:r>
          </a:p>
        </p:txBody>
      </p:sp>
      <p:sp>
        <p:nvSpPr>
          <p:cNvPr id="3" name="Content Placeholder 2">
            <a:extLst>
              <a:ext uri="{FF2B5EF4-FFF2-40B4-BE49-F238E27FC236}">
                <a16:creationId xmlns:a16="http://schemas.microsoft.com/office/drawing/2014/main" id="{10B192D1-C42A-C75B-750A-4BE4BF4752C3}"/>
              </a:ext>
            </a:extLst>
          </p:cNvPr>
          <p:cNvSpPr>
            <a:spLocks noGrp="1"/>
          </p:cNvSpPr>
          <p:nvPr>
            <p:ph idx="1"/>
          </p:nvPr>
        </p:nvSpPr>
        <p:spPr>
          <a:xfrm>
            <a:off x="3397469" y="2070674"/>
            <a:ext cx="4761187" cy="4351338"/>
          </a:xfrm>
        </p:spPr>
        <p:txBody>
          <a:bodyPr>
            <a:normAutofit/>
          </a:bodyPr>
          <a:lstStyle/>
          <a:p>
            <a:r>
              <a:rPr lang="en-US" sz="2400" b="1">
                <a:solidFill>
                  <a:schemeClr val="bg1"/>
                </a:solidFill>
                <a:ea typeface="Calibri"/>
                <a:cs typeface="Calibri"/>
              </a:rPr>
              <a:t>The Plan will include:</a:t>
            </a:r>
          </a:p>
          <a:p>
            <a:pPr marL="342900" indent="-342900">
              <a:buFont typeface="Arial" panose="020B0604020202020204" pitchFamily="34" charset="0"/>
              <a:buChar char="•"/>
            </a:pPr>
            <a:r>
              <a:rPr lang="en-US" sz="2000">
                <a:solidFill>
                  <a:schemeClr val="bg1"/>
                </a:solidFill>
                <a:ea typeface="Calibri"/>
                <a:cs typeface="Calibri"/>
              </a:rPr>
              <a:t>goal/objectives</a:t>
            </a:r>
          </a:p>
          <a:p>
            <a:pPr marL="342900" indent="-342900">
              <a:buFont typeface="Arial" panose="020B0604020202020204" pitchFamily="34" charset="0"/>
              <a:buChar char="•"/>
            </a:pPr>
            <a:r>
              <a:rPr lang="en-US" sz="2000">
                <a:solidFill>
                  <a:schemeClr val="bg1"/>
                </a:solidFill>
                <a:ea typeface="Calibri"/>
                <a:cs typeface="Calibri"/>
              </a:rPr>
              <a:t>budget</a:t>
            </a:r>
          </a:p>
          <a:p>
            <a:pPr marL="342900" indent="-342900">
              <a:buFont typeface="Arial" panose="020B0604020202020204" pitchFamily="34" charset="0"/>
              <a:buChar char="•"/>
            </a:pPr>
            <a:r>
              <a:rPr lang="en-US" sz="2000">
                <a:solidFill>
                  <a:schemeClr val="bg1"/>
                </a:solidFill>
                <a:ea typeface="Calibri"/>
                <a:cs typeface="Calibri"/>
              </a:rPr>
              <a:t>resource inventory and plan</a:t>
            </a:r>
          </a:p>
          <a:p>
            <a:pPr marL="342900" indent="-342900">
              <a:buFont typeface="Arial" panose="020B0604020202020204" pitchFamily="34" charset="0"/>
              <a:buChar char="•"/>
            </a:pPr>
            <a:r>
              <a:rPr lang="en-US" sz="2000">
                <a:solidFill>
                  <a:schemeClr val="bg1"/>
                </a:solidFill>
                <a:ea typeface="Calibri"/>
                <a:cs typeface="Calibri"/>
              </a:rPr>
              <a:t>major tasks: outcome, resource required, key persons, criteria for successful completion of the task</a:t>
            </a:r>
          </a:p>
          <a:p>
            <a:pPr marL="342900" indent="-342900">
              <a:buFont typeface="Arial" panose="020B0604020202020204" pitchFamily="34" charset="0"/>
              <a:buChar char="•"/>
            </a:pPr>
            <a:r>
              <a:rPr lang="en-US" sz="2000">
                <a:solidFill>
                  <a:schemeClr val="bg1"/>
                </a:solidFill>
                <a:ea typeface="Calibri"/>
                <a:cs typeface="Calibri"/>
              </a:rPr>
              <a:t>phased implementation schedule</a:t>
            </a:r>
          </a:p>
          <a:p>
            <a:pPr marL="342900" indent="-342900">
              <a:buFont typeface="Arial" panose="020B0604020202020204" pitchFamily="34" charset="0"/>
              <a:buChar char="•"/>
            </a:pPr>
            <a:r>
              <a:rPr lang="en-US" sz="2000">
                <a:solidFill>
                  <a:schemeClr val="bg1"/>
                </a:solidFill>
                <a:ea typeface="Calibri"/>
                <a:cs typeface="Calibri"/>
              </a:rPr>
              <a:t>communication plan (including culturally responsive communication strategies)</a:t>
            </a:r>
          </a:p>
          <a:p>
            <a:pPr marL="342900" indent="-342900">
              <a:buFont typeface="Arial" panose="020B0604020202020204" pitchFamily="34" charset="0"/>
              <a:buChar char="•"/>
            </a:pPr>
            <a:r>
              <a:rPr lang="en-US" sz="2000">
                <a:solidFill>
                  <a:schemeClr val="bg1"/>
                </a:solidFill>
                <a:ea typeface="Calibri"/>
                <a:cs typeface="Calibri"/>
              </a:rPr>
              <a:t>transition plan</a:t>
            </a:r>
          </a:p>
        </p:txBody>
      </p:sp>
      <p:sp>
        <p:nvSpPr>
          <p:cNvPr id="4" name="Rectangle 3">
            <a:extLst>
              <a:ext uri="{FF2B5EF4-FFF2-40B4-BE49-F238E27FC236}">
                <a16:creationId xmlns:a16="http://schemas.microsoft.com/office/drawing/2014/main" id="{EFF95796-E3CF-BE7E-E90A-6E4A0EBDDE9A}"/>
              </a:ext>
            </a:extLst>
          </p:cNvPr>
          <p:cNvSpPr/>
          <p:nvPr/>
        </p:nvSpPr>
        <p:spPr>
          <a:xfrm>
            <a:off x="387729" y="2112813"/>
            <a:ext cx="2445173" cy="829040"/>
          </a:xfrm>
          <a:prstGeom prst="rect">
            <a:avLst/>
          </a:prstGeom>
          <a:solidFill>
            <a:srgbClr val="8DCEE4"/>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400">
                <a:solidFill>
                  <a:schemeClr val="bg1"/>
                </a:solidFill>
                <a:latin typeface="Urbanist Medium"/>
                <a:ea typeface="Urbanist Medium"/>
                <a:cs typeface="Urbanist Medium"/>
              </a:rPr>
              <a:t>Implement Redesign</a:t>
            </a:r>
          </a:p>
        </p:txBody>
      </p:sp>
      <p:sp>
        <p:nvSpPr>
          <p:cNvPr id="5" name="Rectangle 4">
            <a:extLst>
              <a:ext uri="{FF2B5EF4-FFF2-40B4-BE49-F238E27FC236}">
                <a16:creationId xmlns:a16="http://schemas.microsoft.com/office/drawing/2014/main" id="{F739C044-FB3A-DF20-81F5-BC232FBE88AA}"/>
              </a:ext>
            </a:extLst>
          </p:cNvPr>
          <p:cNvSpPr/>
          <p:nvPr/>
        </p:nvSpPr>
        <p:spPr>
          <a:xfrm>
            <a:off x="387729" y="3093560"/>
            <a:ext cx="2445173" cy="2824248"/>
          </a:xfrm>
          <a:prstGeom prst="rect">
            <a:avLst/>
          </a:prstGeom>
          <a:solidFill>
            <a:schemeClr val="tx2">
              <a:alpha val="50196"/>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285750" indent="-285750">
              <a:buFont typeface="Arial" panose="020B0604020202020204" pitchFamily="34" charset="0"/>
              <a:buChar char="•"/>
            </a:pPr>
            <a:r>
              <a:rPr lang="en-US">
                <a:solidFill>
                  <a:schemeClr val="bg1"/>
                </a:solidFill>
                <a:latin typeface="Urbanist Medium" panose="020B0A04040200000203" pitchFamily="34" charset="0"/>
                <a:ea typeface="Urbanist Medium" panose="020B0A04040200000203" pitchFamily="34" charset="0"/>
                <a:cs typeface="Urbanist Medium" panose="020B0A04040200000203" pitchFamily="34" charset="0"/>
              </a:rPr>
              <a:t>Spark Team @ TRI creates an </a:t>
            </a:r>
            <a:r>
              <a:rPr lang="en-US" b="1">
                <a:solidFill>
                  <a:schemeClr val="bg1"/>
                </a:solidFill>
                <a:latin typeface="Urbanist Medium" panose="020B0A04040200000203" pitchFamily="34" charset="0"/>
                <a:ea typeface="Urbanist Medium" panose="020B0A04040200000203" pitchFamily="34" charset="0"/>
                <a:cs typeface="Urbanist Medium" panose="020B0A04040200000203" pitchFamily="34" charset="0"/>
              </a:rPr>
              <a:t>Implementation Plan </a:t>
            </a:r>
            <a:r>
              <a:rPr lang="en-US">
                <a:solidFill>
                  <a:schemeClr val="bg1"/>
                </a:solidFill>
                <a:latin typeface="Urbanist Medium" panose="020B0A04040200000203" pitchFamily="34" charset="0"/>
                <a:ea typeface="Urbanist Medium" panose="020B0A04040200000203" pitchFamily="34" charset="0"/>
                <a:cs typeface="Urbanist Medium" panose="020B0A04040200000203" pitchFamily="34" charset="0"/>
              </a:rPr>
              <a:t>to launch Redesign Plan in phases</a:t>
            </a:r>
          </a:p>
          <a:p>
            <a:pPr marL="285750" indent="-285750">
              <a:buFont typeface="Arial" panose="020B0604020202020204" pitchFamily="34" charset="0"/>
              <a:buChar char="•"/>
            </a:pPr>
            <a:r>
              <a:rPr lang="en-US">
                <a:solidFill>
                  <a:schemeClr val="bg1"/>
                </a:solidFill>
                <a:latin typeface="Urbanist Medium" panose="020B0A04040200000203" pitchFamily="34" charset="0"/>
                <a:ea typeface="Urbanist Medium" panose="020B0A04040200000203" pitchFamily="34" charset="0"/>
                <a:cs typeface="Urbanist Medium" panose="020B0A04040200000203" pitchFamily="34" charset="0"/>
              </a:rPr>
              <a:t>TRI launches newly redesigned Spark (upon DELC approval)</a:t>
            </a:r>
          </a:p>
        </p:txBody>
      </p:sp>
      <p:sp>
        <p:nvSpPr>
          <p:cNvPr id="6" name="Rectangle 5">
            <a:extLst>
              <a:ext uri="{FF2B5EF4-FFF2-40B4-BE49-F238E27FC236}">
                <a16:creationId xmlns:a16="http://schemas.microsoft.com/office/drawing/2014/main" id="{787E2EC1-760E-61A3-B50A-FEE246B69BAE}"/>
              </a:ext>
            </a:extLst>
          </p:cNvPr>
          <p:cNvSpPr/>
          <p:nvPr/>
        </p:nvSpPr>
        <p:spPr>
          <a:xfrm>
            <a:off x="387729" y="6009247"/>
            <a:ext cx="2445173" cy="381000"/>
          </a:xfrm>
          <a:prstGeom prst="rect">
            <a:avLst/>
          </a:prstGeom>
          <a:solidFill>
            <a:srgbClr val="8DCEE4"/>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600" b="1">
                <a:solidFill>
                  <a:schemeClr val="bg1"/>
                </a:solidFill>
                <a:latin typeface="Urbanist Medium" panose="020B0A04040200000203" pitchFamily="34" charset="0"/>
                <a:ea typeface="Urbanist Medium" panose="020B0A04040200000203" pitchFamily="34" charset="0"/>
                <a:cs typeface="Urbanist Medium" panose="020B0A04040200000203" pitchFamily="34" charset="0"/>
              </a:rPr>
              <a:t>Stage 3</a:t>
            </a:r>
          </a:p>
        </p:txBody>
      </p:sp>
      <p:sp>
        <p:nvSpPr>
          <p:cNvPr id="7" name="TextBox 6">
            <a:extLst>
              <a:ext uri="{FF2B5EF4-FFF2-40B4-BE49-F238E27FC236}">
                <a16:creationId xmlns:a16="http://schemas.microsoft.com/office/drawing/2014/main" id="{D43EDD6C-2A95-0908-92FD-2BAE86A20391}"/>
              </a:ext>
            </a:extLst>
          </p:cNvPr>
          <p:cNvSpPr txBox="1"/>
          <p:nvPr/>
        </p:nvSpPr>
        <p:spPr>
          <a:xfrm>
            <a:off x="8497613" y="2070674"/>
            <a:ext cx="3177047" cy="2503249"/>
          </a:xfrm>
          <a:prstGeom prst="rect">
            <a:avLst/>
          </a:prstGeom>
          <a:solidFill>
            <a:srgbClr val="8DCEE4"/>
          </a:solidFill>
          <a:ln w="12700">
            <a:solidFill>
              <a:schemeClr val="bg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solidFill>
                  <a:schemeClr val="bg1"/>
                </a:solidFill>
                <a:latin typeface="Urbanist Medium" panose="020B0A04040200000203" pitchFamily="34" charset="0"/>
                <a:ea typeface="Urbanist Medium" panose="020B0A04040200000203" pitchFamily="34" charset="0"/>
                <a:cs typeface="Urbanist Medium" panose="020B0A04040200000203" pitchFamily="34" charset="0"/>
              </a:rPr>
              <a:t>Key Points to Address:</a:t>
            </a:r>
          </a:p>
          <a:p>
            <a:endParaRPr lang="en-US" sz="1400" b="1">
              <a:solidFill>
                <a:schemeClr val="bg1"/>
              </a:solidFill>
              <a:latin typeface="Urbanist Medium" panose="020B0A04040200000203" pitchFamily="34" charset="0"/>
              <a:ea typeface="Urbanist Medium" panose="020B0A04040200000203" pitchFamily="34" charset="0"/>
              <a:cs typeface="Urbanist Medium" panose="020B0A04040200000203" pitchFamily="34" charset="0"/>
            </a:endParaRPr>
          </a:p>
          <a:p>
            <a:pPr marL="171450" indent="-171450">
              <a:lnSpc>
                <a:spcPts val="1950"/>
              </a:lnSpc>
              <a:buFont typeface="Arial" panose="020B0604020202020204" pitchFamily="34" charset="0"/>
              <a:buChar char="•"/>
            </a:pPr>
            <a:r>
              <a:rPr lang="en-US" sz="2000">
                <a:solidFill>
                  <a:schemeClr val="bg1"/>
                </a:solidFill>
                <a:latin typeface="Urbanist Medium" panose="020B0A04040200000203" pitchFamily="34" charset="0"/>
                <a:ea typeface="Urbanist Medium" panose="020B0A04040200000203" pitchFamily="34" charset="0"/>
                <a:cs typeface="Urbanist Medium" panose="020B0A04040200000203" pitchFamily="34" charset="0"/>
              </a:rPr>
              <a:t>Communicating to programs historically not in Spark.​</a:t>
            </a:r>
          </a:p>
          <a:p>
            <a:pPr marL="171450" indent="-171450">
              <a:lnSpc>
                <a:spcPts val="1950"/>
              </a:lnSpc>
              <a:buFont typeface="Arial" panose="020B0604020202020204" pitchFamily="34" charset="0"/>
              <a:buChar char="•"/>
            </a:pPr>
            <a:r>
              <a:rPr lang="en-US" sz="2000">
                <a:solidFill>
                  <a:schemeClr val="bg1"/>
                </a:solidFill>
                <a:latin typeface="Urbanist Medium" panose="020B0A04040200000203" pitchFamily="34" charset="0"/>
                <a:ea typeface="Urbanist Medium" panose="020B0A04040200000203" pitchFamily="34" charset="0"/>
                <a:cs typeface="Urbanist Medium" panose="020B0A04040200000203" pitchFamily="34" charset="0"/>
              </a:rPr>
              <a:t>Communicating phased approach.​</a:t>
            </a:r>
          </a:p>
          <a:p>
            <a:pPr marL="171450" indent="-171450">
              <a:lnSpc>
                <a:spcPts val="1950"/>
              </a:lnSpc>
              <a:buFont typeface="Arial" panose="020B0604020202020204" pitchFamily="34" charset="0"/>
              <a:buChar char="•"/>
            </a:pPr>
            <a:r>
              <a:rPr lang="en-US" sz="2000">
                <a:solidFill>
                  <a:schemeClr val="bg1"/>
                </a:solidFill>
                <a:highlight>
                  <a:srgbClr val="F7C31B"/>
                </a:highlight>
                <a:latin typeface="Urbanist Medium" panose="020B0A04040200000203" pitchFamily="34" charset="0"/>
                <a:ea typeface="Urbanist Medium" panose="020B0A04040200000203" pitchFamily="34" charset="0"/>
                <a:cs typeface="Urbanist Medium" panose="020B0A04040200000203" pitchFamily="34" charset="0"/>
              </a:rPr>
              <a:t>Measuring the success of the revision</a:t>
            </a:r>
          </a:p>
        </p:txBody>
      </p:sp>
      <p:cxnSp>
        <p:nvCxnSpPr>
          <p:cNvPr id="8" name="Straight Arrow Connector 7">
            <a:extLst>
              <a:ext uri="{FF2B5EF4-FFF2-40B4-BE49-F238E27FC236}">
                <a16:creationId xmlns:a16="http://schemas.microsoft.com/office/drawing/2014/main" id="{8D177D33-8CDA-5B9D-3812-D8BCFF621AB0}"/>
              </a:ext>
            </a:extLst>
          </p:cNvPr>
          <p:cNvCxnSpPr>
            <a:cxnSpLocks/>
          </p:cNvCxnSpPr>
          <p:nvPr/>
        </p:nvCxnSpPr>
        <p:spPr>
          <a:xfrm>
            <a:off x="9260378" y="4463935"/>
            <a:ext cx="170411" cy="510086"/>
          </a:xfrm>
          <a:prstGeom prst="straightConnector1">
            <a:avLst/>
          </a:prstGeom>
          <a:ln w="28575">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05CAED0D-BED7-87E6-3773-EFE6C3D95CA7}"/>
              </a:ext>
            </a:extLst>
          </p:cNvPr>
          <p:cNvSpPr txBox="1"/>
          <p:nvPr/>
        </p:nvSpPr>
        <p:spPr>
          <a:xfrm>
            <a:off x="8853055" y="5019352"/>
            <a:ext cx="2394066" cy="646331"/>
          </a:xfrm>
          <a:prstGeom prst="rect">
            <a:avLst/>
          </a:prstGeom>
          <a:noFill/>
        </p:spPr>
        <p:txBody>
          <a:bodyPr wrap="square" rtlCol="0">
            <a:spAutoFit/>
          </a:bodyPr>
          <a:lstStyle/>
          <a:p>
            <a:r>
              <a:rPr lang="en-US">
                <a:solidFill>
                  <a:schemeClr val="accent2"/>
                </a:solidFill>
                <a:latin typeface="Urbanist Medium" panose="020B0A04040200000203" pitchFamily="34" charset="0"/>
                <a:ea typeface="Urbanist Medium" panose="020B0A04040200000203" pitchFamily="34" charset="0"/>
                <a:cs typeface="Urbanist Medium" panose="020B0A04040200000203" pitchFamily="34" charset="0"/>
              </a:rPr>
              <a:t>Stage 4: Accountability Team</a:t>
            </a:r>
          </a:p>
        </p:txBody>
      </p:sp>
    </p:spTree>
    <p:extLst>
      <p:ext uri="{BB962C8B-B14F-4D97-AF65-F5344CB8AC3E}">
        <p14:creationId xmlns:p14="http://schemas.microsoft.com/office/powerpoint/2010/main" val="3369656931"/>
      </p:ext>
    </p:extLst>
  </p:cSld>
  <p:clrMapOvr>
    <a:masterClrMapping/>
  </p:clrMapOvr>
</p:sld>
</file>

<file path=ppt/theme/theme1.xml><?xml version="1.0" encoding="utf-8"?>
<a:theme xmlns:a="http://schemas.openxmlformats.org/drawingml/2006/main" name="1_ELD - Green">
  <a:themeElements>
    <a:clrScheme name="DELC 001">
      <a:dk1>
        <a:srgbClr val="002E55"/>
      </a:dk1>
      <a:lt1>
        <a:srgbClr val="FFF4DB"/>
      </a:lt1>
      <a:dk2>
        <a:srgbClr val="242D47"/>
      </a:dk2>
      <a:lt2>
        <a:srgbClr val="00A691"/>
      </a:lt2>
      <a:accent1>
        <a:srgbClr val="8DCEE4"/>
      </a:accent1>
      <a:accent2>
        <a:srgbClr val="F0584D"/>
      </a:accent2>
      <a:accent3>
        <a:srgbClr val="F7C31B"/>
      </a:accent3>
      <a:accent4>
        <a:srgbClr val="FFFFFF"/>
      </a:accent4>
      <a:accent5>
        <a:srgbClr val="25664F"/>
      </a:accent5>
      <a:accent6>
        <a:srgbClr val="727578"/>
      </a:accent6>
      <a:hlink>
        <a:srgbClr val="8DCEE4"/>
      </a:hlink>
      <a:folHlink>
        <a:srgbClr val="F7C31B"/>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55A68A4C-4494-4154-A7F0-7690026A112E}" vid="{22A52412-AB46-4E22-8CE3-28BA1A7BC047}"/>
    </a:ext>
  </a:extLst>
</a:theme>
</file>

<file path=ppt/theme/theme2.xml><?xml version="1.0" encoding="utf-8"?>
<a:theme xmlns:a="http://schemas.openxmlformats.org/drawingml/2006/main" name="ELD - Green">
  <a:themeElements>
    <a:clrScheme name="DELC Theme">
      <a:dk1>
        <a:srgbClr val="002E57"/>
      </a:dk1>
      <a:lt1>
        <a:srgbClr val="FEBF00"/>
      </a:lt1>
      <a:dk2>
        <a:srgbClr val="FEFFFF"/>
      </a:dk2>
      <a:lt2>
        <a:srgbClr val="FEF3DB"/>
      </a:lt2>
      <a:accent1>
        <a:srgbClr val="01A692"/>
      </a:accent1>
      <a:accent2>
        <a:srgbClr val="F15A4D"/>
      </a:accent2>
      <a:accent3>
        <a:srgbClr val="F7C21A"/>
      </a:accent3>
      <a:accent4>
        <a:srgbClr val="002E57"/>
      </a:accent4>
      <a:accent5>
        <a:srgbClr val="01A692"/>
      </a:accent5>
      <a:accent6>
        <a:srgbClr val="FFFFFF"/>
      </a:accent6>
      <a:hlink>
        <a:srgbClr val="304E68"/>
      </a:hlink>
      <a:folHlink>
        <a:srgbClr val="304E6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55A68A4C-4494-4154-A7F0-7690026A112E}" vid="{89031F25-B2B8-496F-B8AD-6BE694A9E323}"/>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BFA3E28FA6DFB498481B9367EC19DDC" ma:contentTypeVersion="14" ma:contentTypeDescription="Create a new document." ma:contentTypeScope="" ma:versionID="030f0b18245cdccd10f1ff59de1a7706">
  <xsd:schema xmlns:xsd="http://www.w3.org/2001/XMLSchema" xmlns:xs="http://www.w3.org/2001/XMLSchema" xmlns:p="http://schemas.microsoft.com/office/2006/metadata/properties" xmlns:ns3="4ada41a8-94b0-490c-9c32-0008d32b6d6c" xmlns:ns4="db46514c-997e-4260-884a-d8316a327feb" targetNamespace="http://schemas.microsoft.com/office/2006/metadata/properties" ma:root="true" ma:fieldsID="b2adbf7cc4ea349b3eebfc369fef6a76" ns3:_="" ns4:_="">
    <xsd:import namespace="4ada41a8-94b0-490c-9c32-0008d32b6d6c"/>
    <xsd:import namespace="db46514c-997e-4260-884a-d8316a327feb"/>
    <xsd:element name="properties">
      <xsd:complexType>
        <xsd:sequence>
          <xsd:element name="documentManagement">
            <xsd:complexType>
              <xsd:all>
                <xsd:element ref="ns3:lcf76f155ced4ddcb4097134ff3c332f" minOccurs="0"/>
                <xsd:element ref="ns4:TaxCatchAll" minOccurs="0"/>
                <xsd:element ref="ns4:SharedWithUsers" minOccurs="0"/>
                <xsd:element ref="ns4:SharedWithDetails" minOccurs="0"/>
                <xsd:element ref="ns3:MediaServiceMetadata" minOccurs="0"/>
                <xsd:element ref="ns3:MediaServiceFastMetadata" minOccurs="0"/>
                <xsd:element ref="ns3:MediaServiceObjectDetectorVersions" minOccurs="0"/>
                <xsd:element ref="ns3:MediaLengthInSeconds" minOccurs="0"/>
                <xsd:element ref="ns3:MediaServiceDateTaken" minOccurs="0"/>
                <xsd:element ref="ns3:MediaServiceOCR" minOccurs="0"/>
                <xsd:element ref="ns3:MediaServiceGenerationTime" minOccurs="0"/>
                <xsd:element ref="ns3:MediaServiceEventHashCode"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ada41a8-94b0-490c-9c32-0008d32b6d6c"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Image_x0020_Tags" ma:displayName="Image Tags" ma:readOnly="false" ma:fieldId="{5cf76f15-5ced-4ddc-b409-7134ff3c332f}" ma:taxonomyMulti="true" ma:sspId="bbb51183-ac33-4f1c-8669-82dcfed19e29" ma:termSetId="09814cd3-568e-fe90-9814-8d621ff8fb84" ma:anchorId="fba54fb3-c3e1-fe81-a776-ca4b69148c4d" ma:open="true" ma:isKeyword="false">
      <xsd:complexType>
        <xsd:sequence>
          <xsd:element ref="pc:Terms" minOccurs="0" maxOccurs="1"/>
        </xsd:sequence>
      </xsd:complexType>
    </xsd:element>
    <xsd:element name="MediaServiceMetadata" ma:index="13" nillable="true" ma:displayName="MediaServiceMetadata" ma:hidden="true" ma:internalName="MediaServiceMetadata" ma:readOnly="true">
      <xsd:simpleType>
        <xsd:restriction base="dms:Note"/>
      </xsd:simpleType>
    </xsd:element>
    <xsd:element name="MediaServiceFastMetadata" ma:index="14" nillable="true" ma:displayName="MediaServiceFastMetadata" ma:hidden="true" ma:internalName="MediaServiceFastMetadata" ma:readOnly="true">
      <xsd:simpleType>
        <xsd:restriction base="dms:Note"/>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b46514c-997e-4260-884a-d8316a327feb"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f8c6b76c-869c-464f-be22-e31c3a633a1c}" ma:internalName="TaxCatchAll" ma:showField="CatchAllData" ma:web="db46514c-997e-4260-884a-d8316a327feb">
      <xsd:complexType>
        <xsd:complexContent>
          <xsd:extension base="dms:MultiChoiceLookup">
            <xsd:sequence>
              <xsd:element name="Value" type="dms:Lookup" maxOccurs="unbounded" minOccurs="0" nillable="true"/>
            </xsd:sequence>
          </xsd:extension>
        </xsd:complexContent>
      </xsd:complexType>
    </xsd:element>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74C3895-25D2-4C02-AF7C-1F8611BACCBD}">
  <ds:schemaRefs>
    <ds:schemaRef ds:uri="4ada41a8-94b0-490c-9c32-0008d32b6d6c"/>
    <ds:schemaRef ds:uri="db46514c-997e-4260-884a-d8316a327fe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FCF517FB-5947-4737-8F83-C42F8C648D2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1091</Words>
  <Application>Microsoft Office PowerPoint</Application>
  <PresentationFormat>Widescreen</PresentationFormat>
  <Paragraphs>139</Paragraphs>
  <Slides>9</Slides>
  <Notes>9</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9</vt:i4>
      </vt:variant>
    </vt:vector>
  </HeadingPairs>
  <TitlesOfParts>
    <vt:vector size="17" baseType="lpstr">
      <vt:lpstr>Arial</vt:lpstr>
      <vt:lpstr>Arial,Sans-Serif</vt:lpstr>
      <vt:lpstr>Calibri</vt:lpstr>
      <vt:lpstr>Livvic</vt:lpstr>
      <vt:lpstr>Urbanist Black</vt:lpstr>
      <vt:lpstr>Urbanist Medium</vt:lpstr>
      <vt:lpstr>1_ELD - Green</vt:lpstr>
      <vt:lpstr>ELD - Green</vt:lpstr>
      <vt:lpstr>Concept 1: Eligibility</vt:lpstr>
      <vt:lpstr>Concept 2: Tiers</vt:lpstr>
      <vt:lpstr>Concept 3: Spark Framework</vt:lpstr>
      <vt:lpstr>Concept 4: Measurement of Growth</vt:lpstr>
      <vt:lpstr>Concept 5: Documentation and Evidence</vt:lpstr>
      <vt:lpstr>Concept 6: Recognition</vt:lpstr>
      <vt:lpstr>Concept 7: Info for Families and Family Voice</vt:lpstr>
      <vt:lpstr>Concept 8: Incentives and Grants</vt:lpstr>
      <vt:lpstr>Implementation Plan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MICKELS Ash * DELC</cp:lastModifiedBy>
  <cp:revision>2</cp:revision>
  <dcterms:created xsi:type="dcterms:W3CDTF">2024-09-16T17:24:48Z</dcterms:created>
  <dcterms:modified xsi:type="dcterms:W3CDTF">2024-09-27T02:44:44Z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b79d039-fcd0-4045-9c78-4cfb2eba0904_Enabled">
    <vt:lpwstr>true</vt:lpwstr>
  </property>
  <property fmtid="{D5CDD505-2E9C-101B-9397-08002B2CF9AE}" pid="3" name="MSIP_Label_db79d039-fcd0-4045-9c78-4cfb2eba0904_SetDate">
    <vt:lpwstr>2024-09-16T17:25:44Z</vt:lpwstr>
  </property>
  <property fmtid="{D5CDD505-2E9C-101B-9397-08002B2CF9AE}" pid="4" name="MSIP_Label_db79d039-fcd0-4045-9c78-4cfb2eba0904_Method">
    <vt:lpwstr>Privileged</vt:lpwstr>
  </property>
  <property fmtid="{D5CDD505-2E9C-101B-9397-08002B2CF9AE}" pid="5" name="MSIP_Label_db79d039-fcd0-4045-9c78-4cfb2eba0904_Name">
    <vt:lpwstr>Level 2 - Limited (Items)</vt:lpwstr>
  </property>
  <property fmtid="{D5CDD505-2E9C-101B-9397-08002B2CF9AE}" pid="6" name="MSIP_Label_db79d039-fcd0-4045-9c78-4cfb2eba0904_SiteId">
    <vt:lpwstr>aa3f6932-fa7c-47b4-a0ce-a598cad161cf</vt:lpwstr>
  </property>
  <property fmtid="{D5CDD505-2E9C-101B-9397-08002B2CF9AE}" pid="7" name="MSIP_Label_db79d039-fcd0-4045-9c78-4cfb2eba0904_ActionId">
    <vt:lpwstr>26a89bce-855b-4d9d-8ac7-20edfd2365b8</vt:lpwstr>
  </property>
  <property fmtid="{D5CDD505-2E9C-101B-9397-08002B2CF9AE}" pid="8" name="MSIP_Label_db79d039-fcd0-4045-9c78-4cfb2eba0904_ContentBits">
    <vt:lpwstr>0</vt:lpwstr>
  </property>
</Properties>
</file>