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2" r:id="rId5"/>
    <p:sldId id="259" r:id="rId6"/>
    <p:sldId id="265" r:id="rId7"/>
    <p:sldId id="263" r:id="rId8"/>
    <p:sldId id="264" r:id="rId9"/>
    <p:sldId id="260" r:id="rId10"/>
    <p:sldId id="266" r:id="rId11"/>
    <p:sldId id="261" r:id="rId12"/>
  </p:sldIdLst>
  <p:sldSz cx="12192000" cy="6858000"/>
  <p:notesSz cx="6858000" cy="9296400"/>
  <p:embeddedFontLst>
    <p:embeddedFont>
      <p:font typeface="Arial Black" panose="020B0A04020102020204" pitchFamily="34" charset="0"/>
      <p:regular r:id="rId14"/>
      <p:bold r:id="rId15"/>
    </p:embeddedFont>
    <p:embeddedFont>
      <p:font typeface="Open Sans" pitchFamily="2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j+YLC0jvbX/c2DakAkKRxiVf4c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" name="Google Shape;6;n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297180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sldNum" idx="12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n"/>
          <p:cNvSpPr>
            <a:spLocks noGrp="1" noRot="1" noChangeAspect="1"/>
          </p:cNvSpPr>
          <p:nvPr>
            <p:ph type="sldImg" idx="3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" name="Google Shape;109;p1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1:notes"/>
          <p:cNvSpPr txBox="1">
            <a:spLocks noGrp="1"/>
          </p:cNvSpPr>
          <p:nvPr>
            <p:ph type="sldNum" idx="12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  <p:sp>
        <p:nvSpPr>
          <p:cNvPr id="111" name="Google Shape;111;p1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>
          <a:extLst>
            <a:ext uri="{FF2B5EF4-FFF2-40B4-BE49-F238E27FC236}">
              <a16:creationId xmlns:a16="http://schemas.microsoft.com/office/drawing/2014/main" id="{B373866F-6356-A716-C274-DEA23B616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2:notes">
            <a:extLst>
              <a:ext uri="{FF2B5EF4-FFF2-40B4-BE49-F238E27FC236}">
                <a16:creationId xmlns:a16="http://schemas.microsoft.com/office/drawing/2014/main" id="{06722816-E3E2-B0F1-A4FB-D106FAAC7C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52:notes">
            <a:extLst>
              <a:ext uri="{FF2B5EF4-FFF2-40B4-BE49-F238E27FC236}">
                <a16:creationId xmlns:a16="http://schemas.microsoft.com/office/drawing/2014/main" id="{1D421018-5ECB-9C12-E2DD-1D6BEDBAB99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453279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p24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Check the data dashboard to see if any programs are due support funds</a:t>
            </a:r>
            <a:endParaRPr/>
          </a:p>
        </p:txBody>
      </p:sp>
      <p:sp>
        <p:nvSpPr>
          <p:cNvPr id="143" name="Google Shape;143;p24:notes"/>
          <p:cNvSpPr txBox="1">
            <a:spLocks noGrp="1"/>
          </p:cNvSpPr>
          <p:nvPr>
            <p:ph type="sldNum" idx="12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24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Google Shape;117;p4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18" name="Google Shape;118;p4:notes"/>
          <p:cNvSpPr txBox="1">
            <a:spLocks noGrp="1"/>
          </p:cNvSpPr>
          <p:nvPr>
            <p:ph type="sldNum" idx="12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0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>
          <a:extLst>
            <a:ext uri="{FF2B5EF4-FFF2-40B4-BE49-F238E27FC236}">
              <a16:creationId xmlns:a16="http://schemas.microsoft.com/office/drawing/2014/main" id="{572C97AE-D896-C365-8559-E410F91E9B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1:notes">
            <a:extLst>
              <a:ext uri="{FF2B5EF4-FFF2-40B4-BE49-F238E27FC236}">
                <a16:creationId xmlns:a16="http://schemas.microsoft.com/office/drawing/2014/main" id="{007B403B-521B-80E0-2044-BCD09C4E3CA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51:notes">
            <a:extLst>
              <a:ext uri="{FF2B5EF4-FFF2-40B4-BE49-F238E27FC236}">
                <a16:creationId xmlns:a16="http://schemas.microsoft.com/office/drawing/2014/main" id="{F9A54C24-345C-4276-2B82-E1EAC0CB287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4059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1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>
          <a:extLst>
            <a:ext uri="{FF2B5EF4-FFF2-40B4-BE49-F238E27FC236}">
              <a16:creationId xmlns:a16="http://schemas.microsoft.com/office/drawing/2014/main" id="{C348F4D3-3389-C5BE-B68C-AA067641A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1:notes">
            <a:extLst>
              <a:ext uri="{FF2B5EF4-FFF2-40B4-BE49-F238E27FC236}">
                <a16:creationId xmlns:a16="http://schemas.microsoft.com/office/drawing/2014/main" id="{7ACA9BC7-1967-5128-574F-DD211655AD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51:notes">
            <a:extLst>
              <a:ext uri="{FF2B5EF4-FFF2-40B4-BE49-F238E27FC236}">
                <a16:creationId xmlns:a16="http://schemas.microsoft.com/office/drawing/2014/main" id="{F7CCDF04-60B7-381D-7C7D-5B0A66BD7E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96439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>
          <a:extLst>
            <a:ext uri="{FF2B5EF4-FFF2-40B4-BE49-F238E27FC236}">
              <a16:creationId xmlns:a16="http://schemas.microsoft.com/office/drawing/2014/main" id="{31526BE7-A7A0-5F8F-B3DD-F30557184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1:notes">
            <a:extLst>
              <a:ext uri="{FF2B5EF4-FFF2-40B4-BE49-F238E27FC236}">
                <a16:creationId xmlns:a16="http://schemas.microsoft.com/office/drawing/2014/main" id="{1686BAD8-F652-0495-A858-EA2CD003FD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51:notes">
            <a:extLst>
              <a:ext uri="{FF2B5EF4-FFF2-40B4-BE49-F238E27FC236}">
                <a16:creationId xmlns:a16="http://schemas.microsoft.com/office/drawing/2014/main" id="{90A2E1AF-2E9E-A249-A954-2644FD4DEA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59346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>
          <a:extLst>
            <a:ext uri="{FF2B5EF4-FFF2-40B4-BE49-F238E27FC236}">
              <a16:creationId xmlns:a16="http://schemas.microsoft.com/office/drawing/2014/main" id="{00C328C4-812D-0BC4-FFF5-C8BFD923C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1:notes">
            <a:extLst>
              <a:ext uri="{FF2B5EF4-FFF2-40B4-BE49-F238E27FC236}">
                <a16:creationId xmlns:a16="http://schemas.microsoft.com/office/drawing/2014/main" id="{4ABD8B90-84E9-AAA7-CCFF-BC07C778FC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0" name="Google Shape;130;p51:notes">
            <a:extLst>
              <a:ext uri="{FF2B5EF4-FFF2-40B4-BE49-F238E27FC236}">
                <a16:creationId xmlns:a16="http://schemas.microsoft.com/office/drawing/2014/main" id="{FA305692-EC97-83B6-F55D-07056E51DB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23787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2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Statement without Logo">
  <p:cSld name="Big Statement without Logo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6"/>
          <p:cNvSpPr/>
          <p:nvPr/>
        </p:nvSpPr>
        <p:spPr>
          <a:xfrm>
            <a:off x="1" y="433953"/>
            <a:ext cx="12192000" cy="5595668"/>
          </a:xfrm>
          <a:prstGeom prst="rect">
            <a:avLst/>
          </a:prstGeom>
          <a:solidFill>
            <a:schemeClr val="lt2">
              <a:alpha val="4823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26"/>
          <p:cNvSpPr txBox="1">
            <a:spLocks noGrp="1"/>
          </p:cNvSpPr>
          <p:nvPr>
            <p:ph type="title"/>
          </p:nvPr>
        </p:nvSpPr>
        <p:spPr>
          <a:xfrm>
            <a:off x="838200" y="1028064"/>
            <a:ext cx="8686800" cy="3983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B6B"/>
              </a:buClr>
              <a:buSzPts val="4400"/>
              <a:buFont typeface="Arial Black"/>
              <a:buNone/>
              <a:defRPr b="0" i="0"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8" name="Google Shape;18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212501"/>
            <a:ext cx="12192000" cy="13716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6"/>
          <p:cNvSpPr txBox="1">
            <a:spLocks noGrp="1"/>
          </p:cNvSpPr>
          <p:nvPr>
            <p:ph type="ftr" idx="11"/>
          </p:nvPr>
        </p:nvSpPr>
        <p:spPr>
          <a:xfrm>
            <a:off x="19812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" name="Google Shape;22;p26"/>
          <p:cNvSpPr txBox="1">
            <a:spLocks noGrp="1"/>
          </p:cNvSpPr>
          <p:nvPr>
            <p:ph type="body" idx="1"/>
          </p:nvPr>
        </p:nvSpPr>
        <p:spPr>
          <a:xfrm>
            <a:off x="838200" y="5209788"/>
            <a:ext cx="8686800" cy="834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137150" rIns="91425" bIns="45700" anchor="t" anchorCtr="0">
            <a:noAutofit/>
          </a:bodyPr>
          <a:lstStyle>
            <a:lvl1pPr marL="457200" marR="0" lvl="0" indent="-355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⎯"/>
              <a:defRPr sz="2000" b="0"/>
            </a:lvl1pPr>
            <a:lvl2pPr marL="914400" lvl="1" indent="-228600" algn="l">
              <a:lnSpc>
                <a:spcPct val="228571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Orange">
  <p:cSld name="Section Header Orange">
    <p:bg>
      <p:bgPr>
        <a:solidFill>
          <a:schemeClr val="accent4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6"/>
          <p:cNvSpPr txBox="1">
            <a:spLocks noGrp="1"/>
          </p:cNvSpPr>
          <p:nvPr>
            <p:ph type="title"/>
          </p:nvPr>
        </p:nvSpPr>
        <p:spPr>
          <a:xfrm>
            <a:off x="831850" y="1341517"/>
            <a:ext cx="8686800" cy="1376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 Black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6"/>
          <p:cNvSpPr txBox="1">
            <a:spLocks noGrp="1"/>
          </p:cNvSpPr>
          <p:nvPr>
            <p:ph type="body" idx="1"/>
          </p:nvPr>
        </p:nvSpPr>
        <p:spPr>
          <a:xfrm>
            <a:off x="838200" y="2802018"/>
            <a:ext cx="8686800" cy="14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 i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60000"/>
              </a:lnSpc>
              <a:spcBef>
                <a:spcPts val="1800"/>
              </a:spcBef>
              <a:spcAft>
                <a:spcPts val="0"/>
              </a:spcAft>
              <a:buClr>
                <a:srgbClr val="A1A0A0"/>
              </a:buClr>
              <a:buSzPts val="2000"/>
              <a:buNone/>
              <a:defRPr sz="2000">
                <a:solidFill>
                  <a:srgbClr val="A1A0A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800"/>
              <a:buNone/>
              <a:defRPr sz="1800">
                <a:solidFill>
                  <a:srgbClr val="A1A0A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9pPr>
          </a:lstStyle>
          <a:p>
            <a:endParaRPr/>
          </a:p>
        </p:txBody>
      </p:sp>
      <p:sp>
        <p:nvSpPr>
          <p:cNvPr id="78" name="Google Shape;78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6"/>
          <p:cNvSpPr txBox="1">
            <a:spLocks noGrp="1"/>
          </p:cNvSpPr>
          <p:nvPr>
            <p:ph type="ftr" idx="11"/>
          </p:nvPr>
        </p:nvSpPr>
        <p:spPr>
          <a:xfrm>
            <a:off x="19812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Berry">
  <p:cSld name="Section Header Berry">
    <p:bg>
      <p:bgPr>
        <a:solidFill>
          <a:schemeClr val="accent5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7"/>
          <p:cNvSpPr txBox="1">
            <a:spLocks noGrp="1"/>
          </p:cNvSpPr>
          <p:nvPr>
            <p:ph type="title"/>
          </p:nvPr>
        </p:nvSpPr>
        <p:spPr>
          <a:xfrm>
            <a:off x="831850" y="1341517"/>
            <a:ext cx="8686800" cy="1376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 Black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7"/>
          <p:cNvSpPr txBox="1">
            <a:spLocks noGrp="1"/>
          </p:cNvSpPr>
          <p:nvPr>
            <p:ph type="body" idx="1"/>
          </p:nvPr>
        </p:nvSpPr>
        <p:spPr>
          <a:xfrm>
            <a:off x="838200" y="2802018"/>
            <a:ext cx="8686800" cy="14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 i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60000"/>
              </a:lnSpc>
              <a:spcBef>
                <a:spcPts val="1800"/>
              </a:spcBef>
              <a:spcAft>
                <a:spcPts val="0"/>
              </a:spcAft>
              <a:buClr>
                <a:srgbClr val="A1A0A0"/>
              </a:buClr>
              <a:buSzPts val="2000"/>
              <a:buNone/>
              <a:defRPr sz="2000">
                <a:solidFill>
                  <a:srgbClr val="A1A0A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800"/>
              <a:buNone/>
              <a:defRPr sz="1800">
                <a:solidFill>
                  <a:srgbClr val="A1A0A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9pPr>
          </a:lstStyle>
          <a:p>
            <a:endParaRPr/>
          </a:p>
        </p:txBody>
      </p:sp>
      <p:sp>
        <p:nvSpPr>
          <p:cNvPr id="84" name="Google Shape;84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37"/>
          <p:cNvSpPr txBox="1">
            <a:spLocks noGrp="1"/>
          </p:cNvSpPr>
          <p:nvPr>
            <p:ph type="ftr" idx="11"/>
          </p:nvPr>
        </p:nvSpPr>
        <p:spPr>
          <a:xfrm>
            <a:off x="19812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Picture Slide">
  <p:cSld name="Big Picture Slide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2"/>
          <p:cNvSpPr/>
          <p:nvPr/>
        </p:nvSpPr>
        <p:spPr>
          <a:xfrm>
            <a:off x="1" y="433953"/>
            <a:ext cx="12192000" cy="5595668"/>
          </a:xfrm>
          <a:prstGeom prst="rect">
            <a:avLst/>
          </a:prstGeom>
          <a:solidFill>
            <a:schemeClr val="lt2">
              <a:alpha val="4823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9" name="Google Shape;89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219190"/>
            <a:ext cx="12192000" cy="13716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42"/>
          <p:cNvSpPr txBox="1">
            <a:spLocks noGrp="1"/>
          </p:cNvSpPr>
          <p:nvPr>
            <p:ph type="ftr" idx="11"/>
          </p:nvPr>
        </p:nvSpPr>
        <p:spPr>
          <a:xfrm>
            <a:off x="19812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4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3" name="Google Shape;93;p42"/>
          <p:cNvSpPr>
            <a:spLocks noGrp="1"/>
          </p:cNvSpPr>
          <p:nvPr>
            <p:ph type="pic" idx="2"/>
          </p:nvPr>
        </p:nvSpPr>
        <p:spPr>
          <a:xfrm>
            <a:off x="0" y="433953"/>
            <a:ext cx="12192000" cy="559566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losing Sign-off">
  <p:cSld name="Closing Sign-off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4"/>
          <p:cNvSpPr/>
          <p:nvPr/>
        </p:nvSpPr>
        <p:spPr>
          <a:xfrm>
            <a:off x="1" y="433953"/>
            <a:ext cx="12192000" cy="5595668"/>
          </a:xfrm>
          <a:prstGeom prst="rect">
            <a:avLst/>
          </a:prstGeom>
          <a:solidFill>
            <a:schemeClr val="lt2">
              <a:alpha val="4823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44"/>
          <p:cNvSpPr txBox="1">
            <a:spLocks noGrp="1"/>
          </p:cNvSpPr>
          <p:nvPr>
            <p:ph type="ctrTitle"/>
          </p:nvPr>
        </p:nvSpPr>
        <p:spPr>
          <a:xfrm>
            <a:off x="1524000" y="2652651"/>
            <a:ext cx="9144000" cy="1552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B6B"/>
              </a:buClr>
              <a:buSzPts val="4400"/>
              <a:buFont typeface="Arial Black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97" name="Google Shape;97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212501"/>
            <a:ext cx="12192000" cy="137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bg>
      <p:bgPr>
        <a:gradFill>
          <a:gsLst>
            <a:gs pos="0">
              <a:schemeClr val="lt1"/>
            </a:gs>
            <a:gs pos="50000">
              <a:srgbClr val="FAFAFA"/>
            </a:gs>
            <a:gs pos="100000">
              <a:srgbClr val="CECECE"/>
            </a:gs>
          </a:gsLst>
          <a:lin ang="5400000" scaled="0"/>
        </a:grad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5"/>
          <p:cNvSpPr txBox="1"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8571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77777"/>
              </a:lnSpc>
              <a:spcBef>
                <a:spcPts val="1800"/>
              </a:spcBef>
              <a:spcAft>
                <a:spcPts val="0"/>
              </a:spcAft>
              <a:buClr>
                <a:srgbClr val="A1A0A0"/>
              </a:buClr>
              <a:buSzPts val="1800"/>
              <a:buNone/>
              <a:defRPr sz="1800">
                <a:solidFill>
                  <a:srgbClr val="A1A0A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400"/>
              <a:buNone/>
              <a:defRPr sz="1400">
                <a:solidFill>
                  <a:srgbClr val="A1A0A0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400"/>
              <a:buNone/>
              <a:defRPr sz="1400">
                <a:solidFill>
                  <a:srgbClr val="A1A0A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45"/>
          <p:cNvSpPr/>
          <p:nvPr/>
        </p:nvSpPr>
        <p:spPr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01" name="Google Shape;101;p45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02" name="Google Shape;102;p45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03" name="Google Shape;103;p45"/>
          <p:cNvSpPr txBox="1"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 Black"/>
              <a:buNone/>
              <a:defRPr sz="4400" b="0" cap="none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4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45"/>
          <p:cNvSpPr txBox="1">
            <a:spLocks noGrp="1"/>
          </p:cNvSpPr>
          <p:nvPr>
            <p:ph type="sldNum" idx="12"/>
          </p:nvPr>
        </p:nvSpPr>
        <p:spPr>
          <a:xfrm>
            <a:off x="0" y="1752600"/>
            <a:ext cx="1727200" cy="701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6" name="Google Shape;106;p45"/>
          <p:cNvSpPr txBox="1">
            <a:spLocks noGrp="1"/>
          </p:cNvSpPr>
          <p:nvPr>
            <p:ph type="ftr" idx="11"/>
          </p:nvPr>
        </p:nvSpPr>
        <p:spPr>
          <a:xfrm>
            <a:off x="19812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7"/>
          <p:cNvSpPr txBox="1">
            <a:spLocks noGrp="1"/>
          </p:cNvSpPr>
          <p:nvPr>
            <p:ph type="title"/>
          </p:nvPr>
        </p:nvSpPr>
        <p:spPr>
          <a:xfrm>
            <a:off x="838200" y="365124"/>
            <a:ext cx="86868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244444"/>
              </a:lnSpc>
              <a:spcBef>
                <a:spcPts val="0"/>
              </a:spcBef>
              <a:spcAft>
                <a:spcPts val="0"/>
              </a:spcAft>
              <a:buClr>
                <a:srgbClr val="6D6B6B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5" name="Google Shape;25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212501"/>
            <a:ext cx="12192000" cy="13716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7"/>
          <p:cNvSpPr txBox="1">
            <a:spLocks noGrp="1"/>
          </p:cNvSpPr>
          <p:nvPr>
            <p:ph type="ftr" idx="11"/>
          </p:nvPr>
        </p:nvSpPr>
        <p:spPr>
          <a:xfrm>
            <a:off x="19812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9" name="Google Shape;29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91638" y="865399"/>
            <a:ext cx="1262162" cy="742177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8686800" cy="4203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2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77777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Statement">
  <p:cSld name="Big Stateme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8"/>
          <p:cNvSpPr/>
          <p:nvPr/>
        </p:nvSpPr>
        <p:spPr>
          <a:xfrm>
            <a:off x="1" y="433953"/>
            <a:ext cx="12192000" cy="5595668"/>
          </a:xfrm>
          <a:prstGeom prst="rect">
            <a:avLst/>
          </a:prstGeom>
          <a:solidFill>
            <a:schemeClr val="lt2">
              <a:alpha val="4823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38"/>
          <p:cNvSpPr txBox="1">
            <a:spLocks noGrp="1"/>
          </p:cNvSpPr>
          <p:nvPr>
            <p:ph type="title"/>
          </p:nvPr>
        </p:nvSpPr>
        <p:spPr>
          <a:xfrm>
            <a:off x="838200" y="1028064"/>
            <a:ext cx="8686800" cy="3983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B6B"/>
              </a:buClr>
              <a:buSzPts val="4400"/>
              <a:buFont typeface="Arial Black"/>
              <a:buNone/>
              <a:defRPr b="0" i="0"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212501"/>
            <a:ext cx="12192000" cy="13716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8"/>
          <p:cNvSpPr txBox="1">
            <a:spLocks noGrp="1"/>
          </p:cNvSpPr>
          <p:nvPr>
            <p:ph type="ftr" idx="11"/>
          </p:nvPr>
        </p:nvSpPr>
        <p:spPr>
          <a:xfrm>
            <a:off x="19812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8" name="Google Shape;38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91638" y="865399"/>
            <a:ext cx="1262162" cy="742177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38"/>
          <p:cNvSpPr txBox="1">
            <a:spLocks noGrp="1"/>
          </p:cNvSpPr>
          <p:nvPr>
            <p:ph type="body" idx="1"/>
          </p:nvPr>
        </p:nvSpPr>
        <p:spPr>
          <a:xfrm>
            <a:off x="838200" y="5209788"/>
            <a:ext cx="8686800" cy="834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137150" rIns="91425" bIns="45700" anchor="t" anchorCtr="0">
            <a:noAutofit/>
          </a:bodyPr>
          <a:lstStyle>
            <a:lvl1pPr marL="457200" marR="0" lvl="0" indent="-355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⎯"/>
              <a:defRPr sz="2000" b="0"/>
            </a:lvl1pPr>
            <a:lvl2pPr marL="914400" lvl="1" indent="-228600" algn="l">
              <a:lnSpc>
                <a:spcPct val="228571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0"/>
          <p:cNvSpPr txBox="1">
            <a:spLocks noGrp="1"/>
          </p:cNvSpPr>
          <p:nvPr>
            <p:ph type="body" idx="1"/>
          </p:nvPr>
        </p:nvSpPr>
        <p:spPr>
          <a:xfrm>
            <a:off x="838200" y="1825626"/>
            <a:ext cx="7164388" cy="4203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8571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marL="914400" lvl="1" indent="-406400" algn="l">
              <a:lnSpc>
                <a:spcPct val="114285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2" name="Google Shape;42;p40"/>
          <p:cNvSpPr txBox="1">
            <a:spLocks noGrp="1"/>
          </p:cNvSpPr>
          <p:nvPr>
            <p:ph type="title"/>
          </p:nvPr>
        </p:nvSpPr>
        <p:spPr>
          <a:xfrm>
            <a:off x="838200" y="365124"/>
            <a:ext cx="86868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244444"/>
              </a:lnSpc>
              <a:spcBef>
                <a:spcPts val="0"/>
              </a:spcBef>
              <a:spcAft>
                <a:spcPts val="0"/>
              </a:spcAft>
              <a:buClr>
                <a:srgbClr val="6D6B6B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3" name="Google Shape;43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219190"/>
            <a:ext cx="12192000" cy="13716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40"/>
          <p:cNvSpPr txBox="1">
            <a:spLocks noGrp="1"/>
          </p:cNvSpPr>
          <p:nvPr>
            <p:ph type="ftr" idx="11"/>
          </p:nvPr>
        </p:nvSpPr>
        <p:spPr>
          <a:xfrm>
            <a:off x="19812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47" name="Google Shape;47;p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91638" y="865399"/>
            <a:ext cx="1262162" cy="742177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40"/>
          <p:cNvSpPr txBox="1">
            <a:spLocks noGrp="1"/>
          </p:cNvSpPr>
          <p:nvPr>
            <p:ph type="body" idx="2"/>
          </p:nvPr>
        </p:nvSpPr>
        <p:spPr>
          <a:xfrm>
            <a:off x="8153400" y="1825624"/>
            <a:ext cx="3200400" cy="4203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37150" rIns="91425" bIns="45700" anchor="t" anchorCtr="0">
            <a:noAutofit/>
          </a:bodyPr>
          <a:lstStyle>
            <a:lvl1pPr marL="457200" marR="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/>
            </a:lvl1pPr>
            <a:lvl2pPr marL="914400" lvl="1" indent="-228600" algn="l">
              <a:lnSpc>
                <a:spcPct val="228571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0"/>
          <p:cNvSpPr/>
          <p:nvPr/>
        </p:nvSpPr>
        <p:spPr>
          <a:xfrm>
            <a:off x="1" y="433953"/>
            <a:ext cx="12192000" cy="5595668"/>
          </a:xfrm>
          <a:prstGeom prst="rect">
            <a:avLst/>
          </a:prstGeom>
          <a:solidFill>
            <a:schemeClr val="lt2">
              <a:alpha val="4823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3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B6B"/>
              </a:buClr>
              <a:buSzPts val="6000"/>
              <a:buFont typeface="Arial Black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 i="0"/>
            </a:lvl1pPr>
            <a:lvl2pPr lvl="1" algn="ctr">
              <a:lnSpc>
                <a:spcPct val="16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53" name="Google Shape;5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212501"/>
            <a:ext cx="12192000" cy="137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 with Background">
  <p:cSld name="Blank Slide with Background">
    <p:bg>
      <p:bgPr>
        <a:solidFill>
          <a:schemeClr val="lt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1"/>
          <p:cNvSpPr/>
          <p:nvPr/>
        </p:nvSpPr>
        <p:spPr>
          <a:xfrm>
            <a:off x="1" y="433953"/>
            <a:ext cx="12192000" cy="5595668"/>
          </a:xfrm>
          <a:prstGeom prst="rect">
            <a:avLst/>
          </a:prstGeom>
          <a:solidFill>
            <a:schemeClr val="lt2">
              <a:alpha val="4823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6" name="Google Shape;56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212501"/>
            <a:ext cx="12192000" cy="137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Turquoise">
  <p:cSld name="Section Header Turquoise">
    <p:bg>
      <p:bgPr>
        <a:solidFill>
          <a:schemeClr val="accent1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3"/>
          <p:cNvSpPr txBox="1">
            <a:spLocks noGrp="1"/>
          </p:cNvSpPr>
          <p:nvPr>
            <p:ph type="title"/>
          </p:nvPr>
        </p:nvSpPr>
        <p:spPr>
          <a:xfrm>
            <a:off x="831850" y="1341517"/>
            <a:ext cx="8686800" cy="1376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 Black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3"/>
          <p:cNvSpPr txBox="1">
            <a:spLocks noGrp="1"/>
          </p:cNvSpPr>
          <p:nvPr>
            <p:ph type="body" idx="1"/>
          </p:nvPr>
        </p:nvSpPr>
        <p:spPr>
          <a:xfrm>
            <a:off x="838200" y="2802018"/>
            <a:ext cx="8686800" cy="14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 i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60000"/>
              </a:lnSpc>
              <a:spcBef>
                <a:spcPts val="1800"/>
              </a:spcBef>
              <a:spcAft>
                <a:spcPts val="0"/>
              </a:spcAft>
              <a:buClr>
                <a:srgbClr val="A1A0A0"/>
              </a:buClr>
              <a:buSzPts val="2000"/>
              <a:buNone/>
              <a:defRPr sz="2000">
                <a:solidFill>
                  <a:srgbClr val="A1A0A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800"/>
              <a:buNone/>
              <a:defRPr sz="1800">
                <a:solidFill>
                  <a:srgbClr val="A1A0A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33"/>
          <p:cNvSpPr txBox="1">
            <a:spLocks noGrp="1"/>
          </p:cNvSpPr>
          <p:nvPr>
            <p:ph type="ftr" idx="11"/>
          </p:nvPr>
        </p:nvSpPr>
        <p:spPr>
          <a:xfrm>
            <a:off x="19812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Blue">
  <p:cSld name="Section Header Blue">
    <p:bg>
      <p:bgPr>
        <a:solidFill>
          <a:schemeClr val="accent2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4"/>
          <p:cNvSpPr txBox="1">
            <a:spLocks noGrp="1"/>
          </p:cNvSpPr>
          <p:nvPr>
            <p:ph type="title"/>
          </p:nvPr>
        </p:nvSpPr>
        <p:spPr>
          <a:xfrm>
            <a:off x="831850" y="1341517"/>
            <a:ext cx="8686800" cy="1376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 Black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34"/>
          <p:cNvSpPr txBox="1">
            <a:spLocks noGrp="1"/>
          </p:cNvSpPr>
          <p:nvPr>
            <p:ph type="body" idx="1"/>
          </p:nvPr>
        </p:nvSpPr>
        <p:spPr>
          <a:xfrm>
            <a:off x="838200" y="2802018"/>
            <a:ext cx="8686800" cy="14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 i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60000"/>
              </a:lnSpc>
              <a:spcBef>
                <a:spcPts val="1800"/>
              </a:spcBef>
              <a:spcAft>
                <a:spcPts val="0"/>
              </a:spcAft>
              <a:buClr>
                <a:srgbClr val="A1A0A0"/>
              </a:buClr>
              <a:buSzPts val="2000"/>
              <a:buNone/>
              <a:defRPr sz="2000">
                <a:solidFill>
                  <a:srgbClr val="A1A0A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800"/>
              <a:buNone/>
              <a:defRPr sz="1800">
                <a:solidFill>
                  <a:srgbClr val="A1A0A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9pPr>
          </a:lstStyle>
          <a:p>
            <a:endParaRPr/>
          </a:p>
        </p:txBody>
      </p:sp>
      <p:sp>
        <p:nvSpPr>
          <p:cNvPr id="66" name="Google Shape;66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4"/>
          <p:cNvSpPr txBox="1">
            <a:spLocks noGrp="1"/>
          </p:cNvSpPr>
          <p:nvPr>
            <p:ph type="ftr" idx="11"/>
          </p:nvPr>
        </p:nvSpPr>
        <p:spPr>
          <a:xfrm>
            <a:off x="19812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Green">
  <p:cSld name="Section Header Green">
    <p:bg>
      <p:bgPr>
        <a:solidFill>
          <a:schemeClr val="accent3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5"/>
          <p:cNvSpPr txBox="1">
            <a:spLocks noGrp="1"/>
          </p:cNvSpPr>
          <p:nvPr>
            <p:ph type="title"/>
          </p:nvPr>
        </p:nvSpPr>
        <p:spPr>
          <a:xfrm>
            <a:off x="831850" y="1341517"/>
            <a:ext cx="8686800" cy="1376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 Black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5"/>
          <p:cNvSpPr txBox="1">
            <a:spLocks noGrp="1"/>
          </p:cNvSpPr>
          <p:nvPr>
            <p:ph type="body" idx="1"/>
          </p:nvPr>
        </p:nvSpPr>
        <p:spPr>
          <a:xfrm>
            <a:off x="838200" y="2802018"/>
            <a:ext cx="8686800" cy="14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 i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60000"/>
              </a:lnSpc>
              <a:spcBef>
                <a:spcPts val="1800"/>
              </a:spcBef>
              <a:spcAft>
                <a:spcPts val="0"/>
              </a:spcAft>
              <a:buClr>
                <a:srgbClr val="A1A0A0"/>
              </a:buClr>
              <a:buSzPts val="2000"/>
              <a:buNone/>
              <a:defRPr sz="2000">
                <a:solidFill>
                  <a:srgbClr val="A1A0A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800"/>
              <a:buNone/>
              <a:defRPr sz="1800">
                <a:solidFill>
                  <a:srgbClr val="A1A0A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A1A0A0"/>
              </a:buClr>
              <a:buSzPts val="1600"/>
              <a:buNone/>
              <a:defRPr sz="1600">
                <a:solidFill>
                  <a:srgbClr val="A1A0A0"/>
                </a:solidFill>
              </a:defRPr>
            </a:lvl9pPr>
          </a:lstStyle>
          <a:p>
            <a:endParaRPr/>
          </a:p>
        </p:txBody>
      </p:sp>
      <p:sp>
        <p:nvSpPr>
          <p:cNvPr id="72" name="Google Shape;72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5"/>
          <p:cNvSpPr txBox="1">
            <a:spLocks noGrp="1"/>
          </p:cNvSpPr>
          <p:nvPr>
            <p:ph type="ftr" idx="11"/>
          </p:nvPr>
        </p:nvSpPr>
        <p:spPr>
          <a:xfrm>
            <a:off x="19812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1" i="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28571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14285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B6B"/>
              </a:buClr>
              <a:buSzPts val="4400"/>
              <a:buFont typeface="Arial Black"/>
              <a:buNone/>
              <a:defRPr sz="4400" b="1" i="0" u="none" strike="noStrike" cap="none">
                <a:solidFill>
                  <a:srgbClr val="6D6B6B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5"/>
          <p:cNvSpPr txBox="1">
            <a:spLocks noGrp="1"/>
          </p:cNvSpPr>
          <p:nvPr>
            <p:ph type="ftr" idx="11"/>
          </p:nvPr>
        </p:nvSpPr>
        <p:spPr>
          <a:xfrm>
            <a:off x="19812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"/>
          <p:cNvSpPr txBox="1">
            <a:spLocks noGrp="1"/>
          </p:cNvSpPr>
          <p:nvPr>
            <p:ph type="title"/>
          </p:nvPr>
        </p:nvSpPr>
        <p:spPr>
          <a:xfrm>
            <a:off x="1892850" y="1774308"/>
            <a:ext cx="8406300" cy="2787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D6B6B"/>
              </a:buClr>
              <a:buSzPts val="5400"/>
              <a:buFont typeface="Arial Black"/>
              <a:buNone/>
            </a:pPr>
            <a:r>
              <a:rPr lang="en-US" sz="4800" dirty="0">
                <a:latin typeface="Open Sans"/>
                <a:ea typeface="Open Sans"/>
                <a:cs typeface="Open Sans"/>
                <a:sym typeface="Open Sans"/>
              </a:rPr>
              <a:t>Spark Webinar</a:t>
            </a:r>
            <a:br>
              <a:rPr lang="en-US" sz="4800" dirty="0">
                <a:latin typeface="Open Sans"/>
                <a:ea typeface="Open Sans"/>
                <a:cs typeface="Open Sans"/>
                <a:sym typeface="Open Sans"/>
              </a:rPr>
            </a:br>
            <a:r>
              <a:rPr lang="en-US" sz="4800" dirty="0">
                <a:latin typeface="Open Sans"/>
                <a:ea typeface="Open Sans"/>
                <a:cs typeface="Open Sans"/>
                <a:sym typeface="Open Sans"/>
              </a:rPr>
              <a:t>August 2025 </a:t>
            </a:r>
            <a:br>
              <a:rPr lang="en-US" sz="4800" dirty="0">
                <a:latin typeface="Open Sans"/>
                <a:ea typeface="Open Sans"/>
                <a:cs typeface="Open Sans"/>
                <a:sym typeface="Open Sans"/>
              </a:rPr>
            </a:br>
            <a:endParaRPr sz="4800" dirty="0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4" name="Google Shape;11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82677" y="586216"/>
            <a:ext cx="1216615" cy="6812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>
          <a:extLst>
            <a:ext uri="{FF2B5EF4-FFF2-40B4-BE49-F238E27FC236}">
              <a16:creationId xmlns:a16="http://schemas.microsoft.com/office/drawing/2014/main" id="{94EFE33C-1470-75D6-4633-3A2C96C96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52">
            <a:extLst>
              <a:ext uri="{FF2B5EF4-FFF2-40B4-BE49-F238E27FC236}">
                <a16:creationId xmlns:a16="http://schemas.microsoft.com/office/drawing/2014/main" id="{16889B85-FFAA-6401-149D-0742D9C3F7D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4"/>
            <a:ext cx="86868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244444"/>
              </a:lnSpc>
              <a:spcBef>
                <a:spcPts val="0"/>
              </a:spcBef>
              <a:spcAft>
                <a:spcPts val="0"/>
              </a:spcAft>
              <a:buClr>
                <a:srgbClr val="6D6B6B"/>
              </a:buClr>
              <a:buSzPts val="1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Discussion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9" name="Google Shape;139;p52">
            <a:extLst>
              <a:ext uri="{FF2B5EF4-FFF2-40B4-BE49-F238E27FC236}">
                <a16:creationId xmlns:a16="http://schemas.microsoft.com/office/drawing/2014/main" id="{A1C2E475-ACC1-67FB-D9F9-E037A60868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8686800" cy="4203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8580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Arial"/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854798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4"/>
          <p:cNvSpPr txBox="1">
            <a:spLocks noGrp="1"/>
          </p:cNvSpPr>
          <p:nvPr>
            <p:ph type="title"/>
          </p:nvPr>
        </p:nvSpPr>
        <p:spPr>
          <a:xfrm>
            <a:off x="838200" y="2379944"/>
            <a:ext cx="9232726" cy="26320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 dirty="0">
                <a:latin typeface="Open Sans" pitchFamily="2" charset="0"/>
                <a:ea typeface="Open Sans" pitchFamily="2" charset="0"/>
                <a:cs typeface="Open Sans" pitchFamily="2" charset="0"/>
              </a:rPr>
              <a:t>Help Desk</a:t>
            </a:r>
            <a:endParaRPr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"/>
          <p:cNvSpPr txBox="1">
            <a:spLocks noGrp="1"/>
          </p:cNvSpPr>
          <p:nvPr>
            <p:ph type="title"/>
          </p:nvPr>
        </p:nvSpPr>
        <p:spPr>
          <a:xfrm>
            <a:off x="838200" y="365124"/>
            <a:ext cx="86868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244444"/>
              </a:lnSpc>
              <a:spcBef>
                <a:spcPts val="0"/>
              </a:spcBef>
              <a:spcAft>
                <a:spcPts val="0"/>
              </a:spcAft>
              <a:buClr>
                <a:srgbClr val="6D6B6B"/>
              </a:buClr>
              <a:buSzPts val="1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Introductions</a:t>
            </a:r>
            <a:endParaRPr/>
          </a:p>
        </p:txBody>
      </p:sp>
      <p:sp>
        <p:nvSpPr>
          <p:cNvPr id="121" name="Google Shape;121;p4"/>
          <p:cNvSpPr txBox="1">
            <a:spLocks noGrp="1"/>
          </p:cNvSpPr>
          <p:nvPr>
            <p:ph type="body" idx="1"/>
          </p:nvPr>
        </p:nvSpPr>
        <p:spPr>
          <a:xfrm>
            <a:off x="838200" y="2018975"/>
            <a:ext cx="8686800" cy="41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85800" lvl="0" indent="-457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Spark Team</a:t>
            </a:r>
            <a:endParaRPr/>
          </a:p>
          <a:p>
            <a:pPr marL="685800" lvl="0" indent="-457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DELC Team</a:t>
            </a:r>
            <a:endParaRPr/>
          </a:p>
          <a:p>
            <a:pPr marL="685800" lvl="0" indent="-457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Central Coordination Team</a:t>
            </a:r>
            <a:endParaRPr/>
          </a:p>
          <a:p>
            <a:pPr marL="685800" lvl="0" indent="-457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New CCRR staff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0"/>
          <p:cNvSpPr txBox="1">
            <a:spLocks noGrp="1"/>
          </p:cNvSpPr>
          <p:nvPr>
            <p:ph type="title"/>
          </p:nvPr>
        </p:nvSpPr>
        <p:spPr>
          <a:xfrm>
            <a:off x="838200" y="365124"/>
            <a:ext cx="86868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244444"/>
              </a:lnSpc>
              <a:spcBef>
                <a:spcPts val="0"/>
              </a:spcBef>
              <a:spcAft>
                <a:spcPts val="0"/>
              </a:spcAft>
              <a:buClr>
                <a:srgbClr val="6D6B6B"/>
              </a:buClr>
              <a:buSzPts val="1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Agenda</a:t>
            </a:r>
            <a:endParaRPr/>
          </a:p>
        </p:txBody>
      </p:sp>
      <p:sp>
        <p:nvSpPr>
          <p:cNvPr id="127" name="Google Shape;127;p50"/>
          <p:cNvSpPr txBox="1">
            <a:spLocks noGrp="1"/>
          </p:cNvSpPr>
          <p:nvPr>
            <p:ph type="body" idx="1"/>
          </p:nvPr>
        </p:nvSpPr>
        <p:spPr>
          <a:xfrm>
            <a:off x="877025" y="2090900"/>
            <a:ext cx="8686800" cy="42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85800" lvl="0" indent="-457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New Spark Overview – Marina Meaney &amp; Ivette Guevara</a:t>
            </a:r>
            <a:endParaRPr dirty="0"/>
          </a:p>
          <a:p>
            <a:pPr marL="685800" lvl="0" indent="-457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Spark Updates – Debbie Gouger</a:t>
            </a:r>
            <a:endParaRPr dirty="0"/>
          </a:p>
          <a:p>
            <a:pPr marL="685800" lvl="0" indent="-457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Open Sans"/>
              <a:buChar char="•"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Help Desk</a:t>
            </a:r>
            <a:endParaRPr dirty="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>
          <a:extLst>
            <a:ext uri="{FF2B5EF4-FFF2-40B4-BE49-F238E27FC236}">
              <a16:creationId xmlns:a16="http://schemas.microsoft.com/office/drawing/2014/main" id="{567525A1-66EA-D8B5-2609-99EE1C8F6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1">
            <a:extLst>
              <a:ext uri="{FF2B5EF4-FFF2-40B4-BE49-F238E27FC236}">
                <a16:creationId xmlns:a16="http://schemas.microsoft.com/office/drawing/2014/main" id="{34E8A552-3311-90C1-2A48-72E9ADCD853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4"/>
            <a:ext cx="86868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244444"/>
              </a:lnSpc>
              <a:spcBef>
                <a:spcPts val="0"/>
              </a:spcBef>
              <a:spcAft>
                <a:spcPts val="0"/>
              </a:spcAft>
              <a:buClr>
                <a:srgbClr val="6D6B6B"/>
              </a:buClr>
              <a:buSzPts val="1800"/>
              <a:buNone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New Spark Orientation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A34643-4369-7C72-F983-85E2799464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500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1"/>
          <p:cNvSpPr txBox="1">
            <a:spLocks noGrp="1"/>
          </p:cNvSpPr>
          <p:nvPr>
            <p:ph type="title"/>
          </p:nvPr>
        </p:nvSpPr>
        <p:spPr>
          <a:xfrm>
            <a:off x="838200" y="365124"/>
            <a:ext cx="86868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244444"/>
              </a:lnSpc>
              <a:spcBef>
                <a:spcPts val="0"/>
              </a:spcBef>
              <a:spcAft>
                <a:spcPts val="0"/>
              </a:spcAft>
              <a:buClr>
                <a:srgbClr val="6D6B6B"/>
              </a:buClr>
              <a:buSzPts val="1800"/>
              <a:buNone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Spark Updates</a:t>
            </a:r>
            <a:endParaRPr dirty="0"/>
          </a:p>
        </p:txBody>
      </p:sp>
      <p:sp>
        <p:nvSpPr>
          <p:cNvPr id="133" name="Google Shape;133;p51"/>
          <p:cNvSpPr txBox="1">
            <a:spLocks noGrp="1"/>
          </p:cNvSpPr>
          <p:nvPr>
            <p:ph type="body" idx="1"/>
          </p:nvPr>
        </p:nvSpPr>
        <p:spPr>
          <a:xfrm>
            <a:off x="369277" y="1534423"/>
            <a:ext cx="11453446" cy="4203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Open Sans"/>
              <a:buChar char="●"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Updated on-line forms with multiple languages are going live</a:t>
            </a:r>
            <a:endParaRPr dirty="0"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Open Sans"/>
              <a:buChar char="●"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There is a redirect from the old forms</a:t>
            </a:r>
            <a:endParaRPr dirty="0"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Open Sans"/>
              <a:buChar char="●"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Existing links are being updated. If you find any, let us know.</a:t>
            </a:r>
            <a:endParaRPr dirty="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>
          <a:extLst>
            <a:ext uri="{FF2B5EF4-FFF2-40B4-BE49-F238E27FC236}">
              <a16:creationId xmlns:a16="http://schemas.microsoft.com/office/drawing/2014/main" id="{583DA916-6B6D-B9EB-E7F1-C3F5430CF2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1">
            <a:extLst>
              <a:ext uri="{FF2B5EF4-FFF2-40B4-BE49-F238E27FC236}">
                <a16:creationId xmlns:a16="http://schemas.microsoft.com/office/drawing/2014/main" id="{F146D03F-4C8C-4A52-9073-73B674011B0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4"/>
            <a:ext cx="86868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244444"/>
              </a:lnSpc>
              <a:spcBef>
                <a:spcPts val="0"/>
              </a:spcBef>
              <a:spcAft>
                <a:spcPts val="0"/>
              </a:spcAft>
              <a:buClr>
                <a:srgbClr val="6D6B6B"/>
              </a:buClr>
              <a:buSzPts val="1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Spark Updates</a:t>
            </a:r>
            <a:endParaRPr/>
          </a:p>
        </p:txBody>
      </p:sp>
      <p:sp>
        <p:nvSpPr>
          <p:cNvPr id="133" name="Google Shape;133;p51">
            <a:extLst>
              <a:ext uri="{FF2B5EF4-FFF2-40B4-BE49-F238E27FC236}">
                <a16:creationId xmlns:a16="http://schemas.microsoft.com/office/drawing/2014/main" id="{84514EB7-9836-8401-48A8-FA32A2E478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9209" y="1327002"/>
            <a:ext cx="11777870" cy="4203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Open Sans"/>
              <a:buChar char="●"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One path = QI Cycle</a:t>
            </a:r>
            <a:endParaRPr dirty="0"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Open Sans"/>
              <a:buChar char="●"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Updated Spark Application routes to QI Cycle Participation Form</a:t>
            </a:r>
            <a:endParaRPr dirty="0"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Open Sans"/>
              <a:buChar char="●"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The portfolio can be chosen as a QI Cycle goal (for ERDC listed)</a:t>
            </a:r>
            <a:endParaRPr dirty="0"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Open Sans"/>
              <a:buChar char="●"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Why the change?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Open Sans"/>
              <a:buChar char="●"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Programs won’t have to decide if they want to complete a portfolio before they preview it. (Previously they were required to choose the portfolio or QI cycle path in the application)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 typeface="Open Sans"/>
              <a:buChar char="●"/>
            </a:pPr>
            <a:endParaRPr dirty="0"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999559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>
          <a:extLst>
            <a:ext uri="{FF2B5EF4-FFF2-40B4-BE49-F238E27FC236}">
              <a16:creationId xmlns:a16="http://schemas.microsoft.com/office/drawing/2014/main" id="{F2271F43-DE6E-58D5-657E-A8CAE8388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1">
            <a:extLst>
              <a:ext uri="{FF2B5EF4-FFF2-40B4-BE49-F238E27FC236}">
                <a16:creationId xmlns:a16="http://schemas.microsoft.com/office/drawing/2014/main" id="{D10AE8AC-96E6-F506-9F48-B8425EEC12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4"/>
            <a:ext cx="86868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244444"/>
              </a:lnSpc>
              <a:spcBef>
                <a:spcPts val="0"/>
              </a:spcBef>
              <a:spcAft>
                <a:spcPts val="0"/>
              </a:spcAft>
              <a:buClr>
                <a:srgbClr val="6D6B6B"/>
              </a:buClr>
              <a:buSzPts val="1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Spark Updates</a:t>
            </a:r>
            <a:endParaRPr/>
          </a:p>
        </p:txBody>
      </p:sp>
      <p:sp>
        <p:nvSpPr>
          <p:cNvPr id="133" name="Google Shape;133;p51">
            <a:extLst>
              <a:ext uri="{FF2B5EF4-FFF2-40B4-BE49-F238E27FC236}">
                <a16:creationId xmlns:a16="http://schemas.microsoft.com/office/drawing/2014/main" id="{5C728915-EEAB-24A7-AC81-0B3E848C89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69277" y="1437708"/>
            <a:ext cx="11453446" cy="4203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Open Sans"/>
              <a:buChar char="●"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SPUR now refers to “Spark Program Universal Request” form</a:t>
            </a:r>
            <a:endParaRPr dirty="0"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Open Sans"/>
              <a:buChar char="●"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2 new options: </a:t>
            </a:r>
          </a:p>
          <a:p>
            <a:pPr marL="1085850" lvl="1" indent="-51435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en-US" sz="2000" dirty="0">
                <a:latin typeface="Open Sans"/>
                <a:ea typeface="Open Sans"/>
                <a:cs typeface="Open Sans"/>
                <a:sym typeface="Open Sans"/>
              </a:rPr>
              <a:t>Request Spark Payments </a:t>
            </a:r>
          </a:p>
          <a:p>
            <a:pPr marL="1085850" lvl="1" indent="-51435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en-US" sz="2000" dirty="0">
                <a:latin typeface="Open Sans"/>
                <a:ea typeface="Open Sans"/>
                <a:cs typeface="Open Sans"/>
                <a:sym typeface="Open Sans"/>
              </a:rPr>
              <a:t>Start a QI Cycle</a:t>
            </a:r>
          </a:p>
          <a:p>
            <a:pPr marL="404813" lvl="1">
              <a:lnSpc>
                <a:spcPct val="150000"/>
              </a:lnSpc>
              <a:spcBef>
                <a:spcPts val="0"/>
              </a:spcBef>
              <a:buSzPct val="120000"/>
              <a:buFont typeface="Arial" panose="020B0604020202020204" pitchFamily="34" charset="0"/>
              <a:buChar char="•"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Why the change?</a:t>
            </a:r>
          </a:p>
          <a:p>
            <a:pPr marL="1028700" lvl="1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000" dirty="0">
                <a:latin typeface="Open Sans"/>
                <a:ea typeface="Open Sans"/>
                <a:cs typeface="Open Sans"/>
                <a:sym typeface="Open Sans"/>
              </a:rPr>
              <a:t>Programs already in Spark can easily apply for any payments they may qualify for </a:t>
            </a:r>
          </a:p>
          <a:p>
            <a:pPr marL="1028700" lvl="1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dirty="0">
                <a:latin typeface="Open Sans"/>
                <a:ea typeface="Open Sans"/>
                <a:cs typeface="Open Sans"/>
                <a:sym typeface="Open Sans"/>
              </a:rPr>
              <a:t>These programs already use the SPUR to make all other requests so it makes sense to also have the QI cycle there</a:t>
            </a:r>
          </a:p>
          <a:p>
            <a:pPr marL="1028700" lvl="1" indent="-4572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endParaRPr sz="2000" dirty="0">
              <a:latin typeface="Open Sans"/>
              <a:ea typeface="Open Sans"/>
              <a:cs typeface="Open Sans"/>
              <a:sym typeface="Open Sans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buFont typeface="Open Sans"/>
              <a:buChar char="●"/>
            </a:pPr>
            <a:endParaRPr dirty="0"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029245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>
          <a:extLst>
            <a:ext uri="{FF2B5EF4-FFF2-40B4-BE49-F238E27FC236}">
              <a16:creationId xmlns:a16="http://schemas.microsoft.com/office/drawing/2014/main" id="{4BC3D5C2-C154-7ED9-8400-931B627D8C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1">
            <a:extLst>
              <a:ext uri="{FF2B5EF4-FFF2-40B4-BE49-F238E27FC236}">
                <a16:creationId xmlns:a16="http://schemas.microsoft.com/office/drawing/2014/main" id="{77169A75-001C-ECCC-ADB8-F8FDBF2C6AE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4"/>
            <a:ext cx="86868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244444"/>
              </a:lnSpc>
              <a:spcBef>
                <a:spcPts val="0"/>
              </a:spcBef>
              <a:spcAft>
                <a:spcPts val="0"/>
              </a:spcAft>
              <a:buClr>
                <a:srgbClr val="6D6B6B"/>
              </a:buClr>
              <a:buSzPts val="18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Spark Updates</a:t>
            </a:r>
            <a:endParaRPr/>
          </a:p>
        </p:txBody>
      </p:sp>
      <p:sp>
        <p:nvSpPr>
          <p:cNvPr id="133" name="Google Shape;133;p51">
            <a:extLst>
              <a:ext uri="{FF2B5EF4-FFF2-40B4-BE49-F238E27FC236}">
                <a16:creationId xmlns:a16="http://schemas.microsoft.com/office/drawing/2014/main" id="{B87E8A67-FC54-E192-CC26-05A892944F7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69277" y="1147571"/>
            <a:ext cx="11453446" cy="4203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SzPts val="1800"/>
              <a:buFont typeface="Open Sans"/>
              <a:buChar char="●"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Rating Renewal</a:t>
            </a:r>
            <a:endParaRPr dirty="0"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Open Sans"/>
              <a:buChar char="●"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New option: </a:t>
            </a:r>
          </a:p>
          <a:p>
            <a:pPr marL="1085850" lvl="1" indent="-51435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en-US" sz="2000" dirty="0">
                <a:latin typeface="Open Sans"/>
                <a:ea typeface="Open Sans"/>
                <a:cs typeface="Open Sans"/>
                <a:sym typeface="Open Sans"/>
              </a:rPr>
              <a:t>Start a QI Cycle </a:t>
            </a:r>
          </a:p>
          <a:p>
            <a:pPr marL="404813" lvl="1">
              <a:lnSpc>
                <a:spcPct val="150000"/>
              </a:lnSpc>
              <a:spcBef>
                <a:spcPts val="0"/>
              </a:spcBef>
              <a:buSzPct val="120000"/>
              <a:buFont typeface="Arial" panose="020B0604020202020204" pitchFamily="34" charset="0"/>
              <a:buChar char="•"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Why the change? </a:t>
            </a:r>
          </a:p>
          <a:p>
            <a:pPr marL="1028700" lvl="1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dirty="0">
                <a:latin typeface="Open Sans"/>
                <a:ea typeface="Open Sans"/>
                <a:cs typeface="Open Sans"/>
                <a:sym typeface="Open Sans"/>
              </a:rPr>
              <a:t>Programs can get more $ by doing a QI Cycle than the previous renewal options (Renewal was $200, QI Cycle is $500 to start, $250 when finished)</a:t>
            </a:r>
          </a:p>
          <a:p>
            <a:pPr marL="1028700" lvl="1" indent="-4572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dirty="0">
                <a:latin typeface="Open Sans"/>
                <a:ea typeface="Open Sans"/>
                <a:cs typeface="Open Sans"/>
                <a:sym typeface="Open Sans"/>
              </a:rPr>
              <a:t>Programs will get their 12-month extended certificate sooner</a:t>
            </a:r>
          </a:p>
          <a:p>
            <a:pPr marL="1028700" lvl="1" indent="-4572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dirty="0">
                <a:latin typeface="Open Sans"/>
                <a:ea typeface="Open Sans"/>
                <a:cs typeface="Open Sans"/>
                <a:sym typeface="Open Sans"/>
              </a:rPr>
              <a:t>Customizable – they choose goals </a:t>
            </a:r>
          </a:p>
          <a:p>
            <a:pPr marL="1028700" lvl="1" indent="-4572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dirty="0">
                <a:latin typeface="Open Sans"/>
                <a:ea typeface="Open Sans"/>
                <a:cs typeface="Open Sans"/>
                <a:sym typeface="Open Sans"/>
              </a:rPr>
              <a:t>Programs will be familiar with the QI Cycle by the time when ratings are phased out.</a:t>
            </a:r>
            <a:endParaRPr sz="2000" dirty="0">
              <a:latin typeface="Open Sans"/>
              <a:ea typeface="Open Sans"/>
              <a:cs typeface="Open Sans"/>
              <a:sym typeface="Open Sans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buFont typeface="Open Sans"/>
              <a:buChar char="●"/>
            </a:pPr>
            <a:endParaRPr dirty="0"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643696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52"/>
          <p:cNvSpPr txBox="1">
            <a:spLocks noGrp="1"/>
          </p:cNvSpPr>
          <p:nvPr>
            <p:ph type="title"/>
          </p:nvPr>
        </p:nvSpPr>
        <p:spPr>
          <a:xfrm>
            <a:off x="228599" y="870426"/>
            <a:ext cx="86868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6B6B"/>
              </a:buClr>
              <a:buSzPts val="1800"/>
              <a:buNone/>
            </a:pP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Spark </a:t>
            </a:r>
            <a:br>
              <a:rPr lang="en-US" dirty="0">
                <a:latin typeface="Open Sans"/>
                <a:ea typeface="Open Sans"/>
                <a:cs typeface="Open Sans"/>
                <a:sym typeface="Open Sans"/>
              </a:rPr>
            </a:b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Process</a:t>
            </a:r>
            <a:br>
              <a:rPr lang="en-US" dirty="0">
                <a:latin typeface="Open Sans"/>
                <a:ea typeface="Open Sans"/>
                <a:cs typeface="Open Sans"/>
                <a:sym typeface="Open Sans"/>
              </a:rPr>
            </a:b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Overview</a:t>
            </a:r>
            <a:endParaRPr dirty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2D048E-9D8D-6295-3148-8AA348C4358F}"/>
              </a:ext>
            </a:extLst>
          </p:cNvPr>
          <p:cNvSpPr txBox="1"/>
          <p:nvPr/>
        </p:nvSpPr>
        <p:spPr>
          <a:xfrm>
            <a:off x="4017987" y="323371"/>
            <a:ext cx="1855177" cy="646331"/>
          </a:xfrm>
          <a:prstGeom prst="rect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Spark Application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6A8B77-1796-A572-85BD-D6A598624C8D}"/>
              </a:ext>
            </a:extLst>
          </p:cNvPr>
          <p:cNvSpPr txBox="1"/>
          <p:nvPr/>
        </p:nvSpPr>
        <p:spPr>
          <a:xfrm>
            <a:off x="3818347" y="1701943"/>
            <a:ext cx="2294221" cy="646331"/>
          </a:xfrm>
          <a:prstGeom prst="rect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QI Cycle Participation Form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981DAC-37C8-7624-75AE-B0DEC831F683}"/>
              </a:ext>
            </a:extLst>
          </p:cNvPr>
          <p:cNvSpPr txBox="1"/>
          <p:nvPr/>
        </p:nvSpPr>
        <p:spPr>
          <a:xfrm>
            <a:off x="4017988" y="3085551"/>
            <a:ext cx="1855177" cy="646331"/>
          </a:xfrm>
          <a:prstGeom prst="rect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Payment Request Form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7CA99E-1DD9-7799-DAFE-671088952D9E}"/>
              </a:ext>
            </a:extLst>
          </p:cNvPr>
          <p:cNvSpPr txBox="1"/>
          <p:nvPr/>
        </p:nvSpPr>
        <p:spPr>
          <a:xfrm>
            <a:off x="4027926" y="4430720"/>
            <a:ext cx="1855177" cy="369332"/>
          </a:xfrm>
          <a:prstGeom prst="rect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W-9/W-8 Form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F0DCE2-6CA9-ACBC-F264-6A3AED4B2766}"/>
              </a:ext>
            </a:extLst>
          </p:cNvPr>
          <p:cNvSpPr txBox="1"/>
          <p:nvPr/>
        </p:nvSpPr>
        <p:spPr>
          <a:xfrm>
            <a:off x="3788528" y="5493178"/>
            <a:ext cx="2294221" cy="646331"/>
          </a:xfrm>
          <a:prstGeom prst="rect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QI Cycle </a:t>
            </a:r>
          </a:p>
          <a:p>
            <a:pPr algn="ctr"/>
            <a:r>
              <a:rPr lang="en-US" sz="1800" dirty="0"/>
              <a:t>Reflection Form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FAF5F5-D30D-F12F-7FF7-C1C6F5775158}"/>
              </a:ext>
            </a:extLst>
          </p:cNvPr>
          <p:cNvSpPr txBox="1"/>
          <p:nvPr/>
        </p:nvSpPr>
        <p:spPr>
          <a:xfrm>
            <a:off x="6402454" y="303493"/>
            <a:ext cx="2850876" cy="553998"/>
          </a:xfrm>
          <a:prstGeom prst="rect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SPUR</a:t>
            </a:r>
          </a:p>
          <a:p>
            <a:pPr algn="ctr"/>
            <a:r>
              <a:rPr lang="en-US" sz="1200" b="1" dirty="0"/>
              <a:t>Spark Program Universal Request</a:t>
            </a: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5A49245E-D7B3-010E-F9A0-ACB4C32B7DE5}"/>
              </a:ext>
            </a:extLst>
          </p:cNvPr>
          <p:cNvSpPr/>
          <p:nvPr/>
        </p:nvSpPr>
        <p:spPr>
          <a:xfrm>
            <a:off x="4571999" y="995446"/>
            <a:ext cx="755375" cy="678474"/>
          </a:xfrm>
          <a:prstGeom prst="downArrow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Bent-Up 13">
            <a:extLst>
              <a:ext uri="{FF2B5EF4-FFF2-40B4-BE49-F238E27FC236}">
                <a16:creationId xmlns:a16="http://schemas.microsoft.com/office/drawing/2014/main" id="{8DA8E9E6-FB97-9C68-9D43-88D640DD8752}"/>
              </a:ext>
            </a:extLst>
          </p:cNvPr>
          <p:cNvSpPr/>
          <p:nvPr/>
        </p:nvSpPr>
        <p:spPr>
          <a:xfrm rot="16200000" flipH="1">
            <a:off x="6326630" y="686183"/>
            <a:ext cx="1243372" cy="1611858"/>
          </a:xfrm>
          <a:prstGeom prst="bentUpArrow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Curved Right 15">
            <a:extLst>
              <a:ext uri="{FF2B5EF4-FFF2-40B4-BE49-F238E27FC236}">
                <a16:creationId xmlns:a16="http://schemas.microsoft.com/office/drawing/2014/main" id="{74126E8A-2383-CA23-3112-DFDEA90F705B}"/>
              </a:ext>
            </a:extLst>
          </p:cNvPr>
          <p:cNvSpPr/>
          <p:nvPr/>
        </p:nvSpPr>
        <p:spPr>
          <a:xfrm flipV="1">
            <a:off x="2176670" y="1673919"/>
            <a:ext cx="1611858" cy="4379010"/>
          </a:xfrm>
          <a:prstGeom prst="curvedRightArrow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E47AF6DD-C94F-537D-F40D-197064159A72}"/>
              </a:ext>
            </a:extLst>
          </p:cNvPr>
          <p:cNvSpPr/>
          <p:nvPr/>
        </p:nvSpPr>
        <p:spPr>
          <a:xfrm>
            <a:off x="4562057" y="2367321"/>
            <a:ext cx="755375" cy="678474"/>
          </a:xfrm>
          <a:prstGeom prst="downArrow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A136F6BE-2FE0-6F62-5490-2332A4417439}"/>
              </a:ext>
            </a:extLst>
          </p:cNvPr>
          <p:cNvSpPr/>
          <p:nvPr/>
        </p:nvSpPr>
        <p:spPr>
          <a:xfrm>
            <a:off x="4557087" y="3751760"/>
            <a:ext cx="755375" cy="678474"/>
          </a:xfrm>
          <a:prstGeom prst="downArrow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866F056D-F2ED-7157-7A03-6DEEBC58EED4}"/>
              </a:ext>
            </a:extLst>
          </p:cNvPr>
          <p:cNvSpPr/>
          <p:nvPr/>
        </p:nvSpPr>
        <p:spPr>
          <a:xfrm>
            <a:off x="4571999" y="4818824"/>
            <a:ext cx="755375" cy="678474"/>
          </a:xfrm>
          <a:prstGeom prst="downArrow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Document 19">
            <a:extLst>
              <a:ext uri="{FF2B5EF4-FFF2-40B4-BE49-F238E27FC236}">
                <a16:creationId xmlns:a16="http://schemas.microsoft.com/office/drawing/2014/main" id="{FD75B728-7735-1417-80DF-D39A4140712B}"/>
              </a:ext>
            </a:extLst>
          </p:cNvPr>
          <p:cNvSpPr/>
          <p:nvPr/>
        </p:nvSpPr>
        <p:spPr>
          <a:xfrm>
            <a:off x="7979465" y="2435858"/>
            <a:ext cx="2097158" cy="1219874"/>
          </a:xfrm>
          <a:prstGeom prst="flowChartDocumen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2">
                    <a:lumMod val="10000"/>
                  </a:schemeClr>
                </a:solidFill>
              </a:rPr>
              <a:t>Choose Goal/s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tx2">
                    <a:lumMod val="10000"/>
                  </a:schemeClr>
                </a:solidFill>
              </a:rPr>
              <a:t>Spark Portfolio</a:t>
            </a:r>
            <a:r>
              <a:rPr lang="en-US" b="1" dirty="0">
                <a:solidFill>
                  <a:schemeClr val="tx2">
                    <a:lumMod val="10000"/>
                  </a:schemeClr>
                </a:solidFill>
              </a:rPr>
              <a:t> is a goal option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75982B1-EC53-1BBD-9091-A26DD7478926}"/>
              </a:ext>
            </a:extLst>
          </p:cNvPr>
          <p:cNvCxnSpPr>
            <a:cxnSpLocks/>
          </p:cNvCxnSpPr>
          <p:nvPr/>
        </p:nvCxnSpPr>
        <p:spPr>
          <a:xfrm>
            <a:off x="6142387" y="2196306"/>
            <a:ext cx="1837078" cy="618512"/>
          </a:xfrm>
          <a:prstGeom prst="straightConnector1">
            <a:avLst/>
          </a:prstGeom>
          <a:ln w="44450">
            <a:solidFill>
              <a:schemeClr val="tx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rrow: Bent-Up 23">
            <a:extLst>
              <a:ext uri="{FF2B5EF4-FFF2-40B4-BE49-F238E27FC236}">
                <a16:creationId xmlns:a16="http://schemas.microsoft.com/office/drawing/2014/main" id="{DFEEDD92-E1EE-AE01-D69E-07BCCE5DA4A9}"/>
              </a:ext>
            </a:extLst>
          </p:cNvPr>
          <p:cNvSpPr/>
          <p:nvPr/>
        </p:nvSpPr>
        <p:spPr>
          <a:xfrm rot="16200000" flipH="1">
            <a:off x="5083459" y="1652078"/>
            <a:ext cx="2899327" cy="1300037"/>
          </a:xfrm>
          <a:prstGeom prst="bentUpArrow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park Presentation Classic">
  <a:themeElements>
    <a:clrScheme name="Spark Oregon Colors">
      <a:dk1>
        <a:srgbClr val="6D6A6A"/>
      </a:dk1>
      <a:lt1>
        <a:srgbClr val="FFFFFF"/>
      </a:lt1>
      <a:dk2>
        <a:srgbClr val="6D6A6A"/>
      </a:dk2>
      <a:lt2>
        <a:srgbClr val="E7E6E6"/>
      </a:lt2>
      <a:accent1>
        <a:srgbClr val="009DA5"/>
      </a:accent1>
      <a:accent2>
        <a:srgbClr val="0090D0"/>
      </a:accent2>
      <a:accent3>
        <a:srgbClr val="6AA744"/>
      </a:accent3>
      <a:accent4>
        <a:srgbClr val="E05E1F"/>
      </a:accent4>
      <a:accent5>
        <a:srgbClr val="B62654"/>
      </a:accent5>
      <a:accent6>
        <a:srgbClr val="EEBC5F"/>
      </a:accent6>
      <a:hlink>
        <a:srgbClr val="00A59A"/>
      </a:hlink>
      <a:folHlink>
        <a:srgbClr val="00A4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339</Words>
  <Application>Microsoft Office PowerPoint</Application>
  <PresentationFormat>Widescreen</PresentationFormat>
  <Paragraphs>55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 Black</vt:lpstr>
      <vt:lpstr>Twentieth Century</vt:lpstr>
      <vt:lpstr>Open Sans</vt:lpstr>
      <vt:lpstr>Calibri</vt:lpstr>
      <vt:lpstr>Arial</vt:lpstr>
      <vt:lpstr>Noto Sans Symbols</vt:lpstr>
      <vt:lpstr>Spark Presentation Classic</vt:lpstr>
      <vt:lpstr>Spark Webinar August 2025  </vt:lpstr>
      <vt:lpstr>Introductions</vt:lpstr>
      <vt:lpstr>Agenda</vt:lpstr>
      <vt:lpstr>New Spark Orientation</vt:lpstr>
      <vt:lpstr>Spark Updates</vt:lpstr>
      <vt:lpstr>Spark Updates</vt:lpstr>
      <vt:lpstr>Spark Updates</vt:lpstr>
      <vt:lpstr>Spark Updates</vt:lpstr>
      <vt:lpstr>Spark  Process Overview</vt:lpstr>
      <vt:lpstr>Discussion</vt:lpstr>
      <vt:lpstr>Help Desk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Schuyler Crawford</dc:creator>
  <cp:lastModifiedBy>Jackie Lofton</cp:lastModifiedBy>
  <cp:revision>8</cp:revision>
  <dcterms:created xsi:type="dcterms:W3CDTF">2016-12-06T01:06:34Z</dcterms:created>
  <dcterms:modified xsi:type="dcterms:W3CDTF">2025-08-29T15:32:03Z</dcterms:modified>
</cp:coreProperties>
</file>